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 id="2147483685" r:id="rId5"/>
  </p:sldMasterIdLst>
  <p:notesMasterIdLst>
    <p:notesMasterId r:id="rId13"/>
  </p:notesMasterIdLst>
  <p:sldIdLst>
    <p:sldId id="358" r:id="rId6"/>
    <p:sldId id="353" r:id="rId7"/>
    <p:sldId id="348" r:id="rId8"/>
    <p:sldId id="359" r:id="rId9"/>
    <p:sldId id="360" r:id="rId10"/>
    <p:sldId id="361" r:id="rId11"/>
    <p:sldId id="372"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A4616"/>
    <a:srgbClr val="0020A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88C8327-2B76-4054-A101-24CB00969A61}" v="1" dt="2025-08-18T19:11:24.90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79" autoAdjust="0"/>
    <p:restoredTop sz="74973" autoAdjust="0"/>
  </p:normalViewPr>
  <p:slideViewPr>
    <p:cSldViewPr snapToGrid="0">
      <p:cViewPr varScale="1">
        <p:scale>
          <a:sx n="72" d="100"/>
          <a:sy n="72" d="100"/>
        </p:scale>
        <p:origin x="3044"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notesMaster" Target="notesMasters/notesMaster1.xml"/><Relationship Id="rId18"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viewProps" Target="viewProps.xml"/><Relationship Id="rId10" Type="http://schemas.openxmlformats.org/officeDocument/2006/relationships/slide" Target="slides/slide5.xml"/><Relationship Id="rId19"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all,Adam J" userId="16a5f24c-f54c-4ade-8058-50534f5c3ffd" providerId="ADAL" clId="{D88C8327-2B76-4054-A101-24CB00969A61}"/>
    <pc:docChg chg="modSld">
      <pc:chgData name="Hall,Adam J" userId="16a5f24c-f54c-4ade-8058-50534f5c3ffd" providerId="ADAL" clId="{D88C8327-2B76-4054-A101-24CB00969A61}" dt="2025-08-18T19:11:27.640" v="1" actId="1076"/>
      <pc:docMkLst>
        <pc:docMk/>
      </pc:docMkLst>
      <pc:sldChg chg="modSp mod">
        <pc:chgData name="Hall,Adam J" userId="16a5f24c-f54c-4ade-8058-50534f5c3ffd" providerId="ADAL" clId="{D88C8327-2B76-4054-A101-24CB00969A61}" dt="2025-08-18T19:11:27.640" v="1" actId="1076"/>
        <pc:sldMkLst>
          <pc:docMk/>
          <pc:sldMk cId="4272404040" sldId="372"/>
        </pc:sldMkLst>
        <pc:spChg chg="mod">
          <ac:chgData name="Hall,Adam J" userId="16a5f24c-f54c-4ade-8058-50534f5c3ffd" providerId="ADAL" clId="{D88C8327-2B76-4054-A101-24CB00969A61}" dt="2025-08-18T19:11:27.640" v="1" actId="1076"/>
          <ac:spMkLst>
            <pc:docMk/>
            <pc:sldMk cId="4272404040" sldId="372"/>
            <ac:spMk id="2" creationId="{ECF3121F-FC62-6152-85A6-35B35B5069A4}"/>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D653C81-74EF-4C31-A4DC-2AAABB4AFAD0}" type="datetimeFigureOut">
              <a:rPr lang="en-US" smtClean="0"/>
              <a:t>8/18/2025</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68EF2AF-BAFA-4256-97B2-8AFFF357D8B2}" type="slidenum">
              <a:rPr lang="en-US" smtClean="0"/>
              <a:t>‹#›</a:t>
            </a:fld>
            <a:endParaRPr lang="en-US" dirty="0"/>
          </a:p>
        </p:txBody>
      </p:sp>
    </p:spTree>
    <p:extLst>
      <p:ext uri="{BB962C8B-B14F-4D97-AF65-F5344CB8AC3E}">
        <p14:creationId xmlns:p14="http://schemas.microsoft.com/office/powerpoint/2010/main" val="31639364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68EF2AF-BAFA-4256-97B2-8AFFF357D8B2}" type="slidenum">
              <a:rPr lang="en-US" smtClean="0"/>
              <a:t>2</a:t>
            </a:fld>
            <a:endParaRPr lang="en-US" dirty="0"/>
          </a:p>
        </p:txBody>
      </p:sp>
    </p:spTree>
    <p:extLst>
      <p:ext uri="{BB962C8B-B14F-4D97-AF65-F5344CB8AC3E}">
        <p14:creationId xmlns:p14="http://schemas.microsoft.com/office/powerpoint/2010/main" val="2782953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Use this slide to provide an overview of the project. Answer questions such as: </a:t>
            </a:r>
          </a:p>
          <a:p>
            <a:endParaRPr lang="en-US" dirty="0"/>
          </a:p>
          <a:p>
            <a:pPr marL="171450" indent="-171450">
              <a:buFont typeface="Arial" panose="020B0604020202020204" pitchFamily="34" charset="0"/>
              <a:buChar char="•"/>
            </a:pPr>
            <a:r>
              <a:rPr lang="en-US" dirty="0"/>
              <a:t>Where is the project located?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Is the project located in the Historic District or the Historic Impact Area? </a:t>
            </a:r>
            <a:r>
              <a:rPr lang="en-US" sz="1000" b="0" i="1" dirty="0">
                <a:solidFill>
                  <a:schemeClr val="tx2"/>
                </a:solidFill>
              </a:rPr>
              <a:t>**This question is MANDATORY if applicable to the project**</a:t>
            </a:r>
            <a:endParaRPr lang="en-US" dirty="0"/>
          </a:p>
          <a:p>
            <a:pPr marL="171450" indent="-171450">
              <a:buFont typeface="Arial" panose="020B0604020202020204" pitchFamily="34" charset="0"/>
              <a:buChar char="•"/>
            </a:pPr>
            <a:r>
              <a:rPr lang="en-US" dirty="0"/>
              <a:t>What is the purpose of the project? </a:t>
            </a:r>
          </a:p>
          <a:p>
            <a:pPr marL="171450" indent="-171450">
              <a:buFont typeface="Arial" panose="020B0604020202020204" pitchFamily="34" charset="0"/>
              <a:buChar char="•"/>
            </a:pPr>
            <a:r>
              <a:rPr lang="en-US" dirty="0"/>
              <a:t>What is the estimated total SF?</a:t>
            </a:r>
          </a:p>
          <a:p>
            <a:pPr marL="171450" indent="-171450">
              <a:buFont typeface="Arial" panose="020B0604020202020204" pitchFamily="34" charset="0"/>
              <a:buChar char="•"/>
            </a:pPr>
            <a:r>
              <a:rPr lang="en-US" dirty="0"/>
              <a:t>What are the program requirements?</a:t>
            </a:r>
          </a:p>
          <a:p>
            <a:pPr marL="171450" indent="-171450">
              <a:buFont typeface="Arial" panose="020B0604020202020204" pitchFamily="34" charset="0"/>
              <a:buChar char="•"/>
            </a:pPr>
            <a:r>
              <a:rPr lang="en-US" dirty="0"/>
              <a:t>Why is this a good location?</a:t>
            </a:r>
          </a:p>
        </p:txBody>
      </p:sp>
      <p:sp>
        <p:nvSpPr>
          <p:cNvPr id="4" name="Slide Number Placeholder 3"/>
          <p:cNvSpPr>
            <a:spLocks noGrp="1"/>
          </p:cNvSpPr>
          <p:nvPr>
            <p:ph type="sldNum" sz="quarter" idx="5"/>
          </p:nvPr>
        </p:nvSpPr>
        <p:spPr/>
        <p:txBody>
          <a:bodyPr/>
          <a:lstStyle/>
          <a:p>
            <a:fld id="{868EF2AF-BAFA-4256-97B2-8AFFF357D8B2}" type="slidenum">
              <a:rPr lang="en-US" smtClean="0"/>
              <a:t>3</a:t>
            </a:fld>
            <a:endParaRPr lang="en-US" dirty="0"/>
          </a:p>
        </p:txBody>
      </p:sp>
    </p:spTree>
    <p:extLst>
      <p:ext uri="{BB962C8B-B14F-4D97-AF65-F5344CB8AC3E}">
        <p14:creationId xmlns:p14="http://schemas.microsoft.com/office/powerpoint/2010/main" val="29867418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Use this slide to describe the site. Answer questions such as: </a:t>
            </a:r>
          </a:p>
          <a:p>
            <a:endParaRPr lang="en-US" dirty="0"/>
          </a:p>
          <a:p>
            <a:pPr marL="171450" indent="-171450">
              <a:buFont typeface="Arial" panose="020B0604020202020204" pitchFamily="34" charset="0"/>
              <a:buChar char="•"/>
            </a:pPr>
            <a:r>
              <a:rPr lang="en-US" dirty="0"/>
              <a:t>What is the site currently used for? </a:t>
            </a:r>
          </a:p>
          <a:p>
            <a:pPr marL="171450" indent="-171450">
              <a:buFont typeface="Arial" panose="020B0604020202020204" pitchFamily="34" charset="0"/>
              <a:buChar char="•"/>
            </a:pPr>
            <a:r>
              <a:rPr lang="en-US" dirty="0"/>
              <a:t>What is the Future Land Use Designation in the Campus Master Plan (refer to the Future Land Use map in the Future Land Use element of the Campus Master Plan)? </a:t>
            </a:r>
          </a:p>
          <a:p>
            <a:pPr marL="171450" indent="-171450">
              <a:buFont typeface="Arial" panose="020B0604020202020204" pitchFamily="34" charset="0"/>
              <a:buChar char="•"/>
            </a:pPr>
            <a:r>
              <a:rPr lang="en-US" dirty="0"/>
              <a:t>What are the buildings and land uses surrounding the site? </a:t>
            </a:r>
          </a:p>
          <a:p>
            <a:pPr marL="171450" indent="-171450">
              <a:buFont typeface="Arial" panose="020B0604020202020204" pitchFamily="34" charset="0"/>
              <a:buChar char="•"/>
            </a:pPr>
            <a:r>
              <a:rPr lang="en-US" dirty="0"/>
              <a:t>Is the project in the campus historic district, or historic impact area?</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Is the project in an archaeologically sensitive area, or is there an archaeological site within the project boundary? </a:t>
            </a:r>
          </a:p>
          <a:p>
            <a:pPr marL="171450" indent="-171450">
              <a:buFont typeface="Arial" panose="020B0604020202020204" pitchFamily="34" charset="0"/>
              <a:buChar char="•"/>
            </a:pPr>
            <a:r>
              <a:rPr lang="en-US" dirty="0"/>
              <a:t>Is it adjacent to a lake, pond, wetland, or conservation area? </a:t>
            </a:r>
          </a:p>
          <a:p>
            <a:pPr marL="171450" indent="-171450">
              <a:buFont typeface="Arial" panose="020B0604020202020204" pitchFamily="34" charset="0"/>
              <a:buChar char="•"/>
            </a:pPr>
            <a:r>
              <a:rPr lang="en-US" dirty="0"/>
              <a:t>What other features need to be shared with the committee about the context of the site? </a:t>
            </a:r>
          </a:p>
          <a:p>
            <a:endParaRPr lang="en-US" dirty="0"/>
          </a:p>
          <a:p>
            <a:endParaRPr lang="en-US" dirty="0"/>
          </a:p>
        </p:txBody>
      </p:sp>
      <p:sp>
        <p:nvSpPr>
          <p:cNvPr id="4" name="Slide Number Placeholder 3"/>
          <p:cNvSpPr>
            <a:spLocks noGrp="1"/>
          </p:cNvSpPr>
          <p:nvPr>
            <p:ph type="sldNum" sz="quarter" idx="5"/>
          </p:nvPr>
        </p:nvSpPr>
        <p:spPr/>
        <p:txBody>
          <a:bodyPr/>
          <a:lstStyle/>
          <a:p>
            <a:fld id="{868EF2AF-BAFA-4256-97B2-8AFFF357D8B2}" type="slidenum">
              <a:rPr lang="en-US" smtClean="0"/>
              <a:t>4</a:t>
            </a:fld>
            <a:endParaRPr lang="en-US" dirty="0"/>
          </a:p>
        </p:txBody>
      </p:sp>
    </p:spTree>
    <p:extLst>
      <p:ext uri="{BB962C8B-B14F-4D97-AF65-F5344CB8AC3E}">
        <p14:creationId xmlns:p14="http://schemas.microsoft.com/office/powerpoint/2010/main" val="32969807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Use this slide to provide an overview of the site’s existing conditions that may impact the building design and site layout. Answer questions such as: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Is the building on the National Register of Historic Places (NRHP) of Historic Places (NRHP), or contributing to the campus historic district?</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Has the building been deemed eligible for listing on the NRHP by the Florida Division of Historic Resources? </a:t>
            </a:r>
            <a:r>
              <a:rPr lang="en-US"/>
              <a:t>(Reference the PMOA)</a:t>
            </a:r>
            <a:endParaRPr lang="en-US" dirty="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An exterior addition to a historic building should only be considered after determining that requirements for a new or continuing use cannot be successfully met by altering interior spaces. Why is an addition required?</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What are the character defining features of the surrounding buildings?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What are the architecturally significant characteristics of the building being rehabilitated/renovated/restored (if applicable)?</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What other site conditions should the committee be aware of that may impact the site or building design?</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dirty="0"/>
          </a:p>
          <a:p>
            <a:endParaRPr lang="en-US" dirty="0"/>
          </a:p>
          <a:p>
            <a:endParaRPr lang="en-US" dirty="0"/>
          </a:p>
        </p:txBody>
      </p:sp>
      <p:sp>
        <p:nvSpPr>
          <p:cNvPr id="4" name="Slide Number Placeholder 3"/>
          <p:cNvSpPr>
            <a:spLocks noGrp="1"/>
          </p:cNvSpPr>
          <p:nvPr>
            <p:ph type="sldNum" sz="quarter" idx="5"/>
          </p:nvPr>
        </p:nvSpPr>
        <p:spPr/>
        <p:txBody>
          <a:bodyPr/>
          <a:lstStyle/>
          <a:p>
            <a:fld id="{868EF2AF-BAFA-4256-97B2-8AFFF357D8B2}" type="slidenum">
              <a:rPr lang="en-US" smtClean="0"/>
              <a:t>5</a:t>
            </a:fld>
            <a:endParaRPr lang="en-US" dirty="0"/>
          </a:p>
        </p:txBody>
      </p:sp>
    </p:spTree>
    <p:extLst>
      <p:ext uri="{BB962C8B-B14F-4D97-AF65-F5344CB8AC3E}">
        <p14:creationId xmlns:p14="http://schemas.microsoft.com/office/powerpoint/2010/main" val="16637142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n-US" dirty="0"/>
              <a:t>Use this slide to discuss any preliminary design considerations, although at this stage in the project, the committee is only approving the program.</a:t>
            </a:r>
            <a:br>
              <a:rPr lang="en-US" dirty="0"/>
            </a:br>
            <a:endParaRPr lang="en-US" dirty="0"/>
          </a:p>
          <a:p>
            <a:pPr marL="171450" indent="-171450">
              <a:buFont typeface="Arial" panose="020B0604020202020204" pitchFamily="34" charset="0"/>
              <a:buChar char="•"/>
            </a:pPr>
            <a:r>
              <a:rPr lang="en-US" dirty="0"/>
              <a:t>Will a character defining feature likely be removed or altered as part of this project?</a:t>
            </a:r>
          </a:p>
          <a:p>
            <a:pPr marL="171450" indent="-171450">
              <a:buFont typeface="Arial" panose="020B0604020202020204" pitchFamily="34" charset="0"/>
              <a:buChar char="•"/>
            </a:pPr>
            <a:r>
              <a:rPr lang="en-US" dirty="0"/>
              <a:t>Has the project received comments from the Florida Division of Historic Resources that could be shared with the committee?</a:t>
            </a:r>
          </a:p>
          <a:p>
            <a:pPr marL="171450" indent="-171450">
              <a:buFont typeface="Arial" panose="020B0604020202020204" pitchFamily="34" charset="0"/>
              <a:buChar char="•"/>
            </a:pPr>
            <a:r>
              <a:rPr lang="en-US" dirty="0"/>
              <a:t>Could this project restore architectural elements of the building?</a:t>
            </a:r>
          </a:p>
          <a:p>
            <a:pPr marL="171450" indent="-171450">
              <a:buFont typeface="Arial" panose="020B0604020202020204" pitchFamily="34" charset="0"/>
              <a:buChar char="•"/>
            </a:pPr>
            <a:r>
              <a:rPr lang="en-US" dirty="0"/>
              <a:t>What design strategies have been considered for the new construction to comply with the surrounding historic context? </a:t>
            </a:r>
          </a:p>
          <a:p>
            <a:pPr marL="171450" indent="-171450">
              <a:buFont typeface="Arial" panose="020B0604020202020204" pitchFamily="34" charset="0"/>
              <a:buChar char="•"/>
            </a:pPr>
            <a:r>
              <a:rPr lang="en-US" dirty="0"/>
              <a:t>Are there any big changes that the committee should be made aware of?</a:t>
            </a:r>
          </a:p>
        </p:txBody>
      </p:sp>
      <p:sp>
        <p:nvSpPr>
          <p:cNvPr id="4" name="Slide Number Placeholder 3"/>
          <p:cNvSpPr>
            <a:spLocks noGrp="1"/>
          </p:cNvSpPr>
          <p:nvPr>
            <p:ph type="sldNum" sz="quarter" idx="5"/>
          </p:nvPr>
        </p:nvSpPr>
        <p:spPr/>
        <p:txBody>
          <a:bodyPr/>
          <a:lstStyle/>
          <a:p>
            <a:fld id="{868EF2AF-BAFA-4256-97B2-8AFFF357D8B2}" type="slidenum">
              <a:rPr lang="en-US" smtClean="0"/>
              <a:t>6</a:t>
            </a:fld>
            <a:endParaRPr lang="en-US" dirty="0"/>
          </a:p>
        </p:txBody>
      </p:sp>
    </p:spTree>
    <p:extLst>
      <p:ext uri="{BB962C8B-B14F-4D97-AF65-F5344CB8AC3E}">
        <p14:creationId xmlns:p14="http://schemas.microsoft.com/office/powerpoint/2010/main" val="11938516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Draft the desired motion to be made by the committee.</a:t>
            </a:r>
          </a:p>
        </p:txBody>
      </p:sp>
      <p:sp>
        <p:nvSpPr>
          <p:cNvPr id="4" name="Slide Number Placeholder 3"/>
          <p:cNvSpPr>
            <a:spLocks noGrp="1"/>
          </p:cNvSpPr>
          <p:nvPr>
            <p:ph type="sldNum" sz="quarter" idx="5"/>
          </p:nvPr>
        </p:nvSpPr>
        <p:spPr/>
        <p:txBody>
          <a:bodyPr/>
          <a:lstStyle/>
          <a:p>
            <a:fld id="{868EF2AF-BAFA-4256-97B2-8AFFF357D8B2}" type="slidenum">
              <a:rPr lang="en-US" smtClean="0"/>
              <a:t>7</a:t>
            </a:fld>
            <a:endParaRPr lang="en-US" dirty="0"/>
          </a:p>
        </p:txBody>
      </p:sp>
    </p:spTree>
    <p:extLst>
      <p:ext uri="{BB962C8B-B14F-4D97-AF65-F5344CB8AC3E}">
        <p14:creationId xmlns:p14="http://schemas.microsoft.com/office/powerpoint/2010/main" val="9553708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3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4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4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4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4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4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4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4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Title Bold">
    <p:bg>
      <p:bgPr>
        <a:gradFill>
          <a:gsLst>
            <a:gs pos="0">
              <a:schemeClr val="tx2"/>
            </a:gs>
            <a:gs pos="100000">
              <a:schemeClr val="accent2"/>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A8CDC4-F842-5844-AD41-00DFCF8B195F}"/>
              </a:ext>
            </a:extLst>
          </p:cNvPr>
          <p:cNvSpPr>
            <a:spLocks noGrp="1"/>
          </p:cNvSpPr>
          <p:nvPr>
            <p:ph type="ctrTitle" hasCustomPrompt="1"/>
          </p:nvPr>
        </p:nvSpPr>
        <p:spPr>
          <a:xfrm>
            <a:off x="2568992" y="2953714"/>
            <a:ext cx="9379552" cy="1345359"/>
          </a:xfrm>
        </p:spPr>
        <p:txBody>
          <a:bodyPr lIns="0" tIns="0" rIns="0" bIns="0" anchor="t" anchorCtr="0">
            <a:noAutofit/>
          </a:bodyPr>
          <a:lstStyle>
            <a:lvl1pPr algn="l">
              <a:lnSpc>
                <a:spcPct val="80000"/>
              </a:lnSpc>
              <a:defRPr sz="5400" b="1" i="0">
                <a:solidFill>
                  <a:srgbClr val="FFFFFF"/>
                </a:solidFill>
                <a:latin typeface="Obviously Wide Blck" pitchFamily="82" charset="77"/>
              </a:defRPr>
            </a:lvl1pPr>
          </a:lstStyle>
          <a:p>
            <a:r>
              <a:rPr lang="en-US" dirty="0"/>
              <a:t>CLICK TO ADD MAIN TITLE</a:t>
            </a:r>
          </a:p>
        </p:txBody>
      </p:sp>
      <p:sp>
        <p:nvSpPr>
          <p:cNvPr id="3" name="Subtitle 2">
            <a:extLst>
              <a:ext uri="{FF2B5EF4-FFF2-40B4-BE49-F238E27FC236}">
                <a16:creationId xmlns:a16="http://schemas.microsoft.com/office/drawing/2014/main" id="{604EE4B4-1809-204B-A83F-47E1A1F23681}"/>
              </a:ext>
            </a:extLst>
          </p:cNvPr>
          <p:cNvSpPr>
            <a:spLocks noGrp="1"/>
          </p:cNvSpPr>
          <p:nvPr>
            <p:ph type="subTitle" idx="1" hasCustomPrompt="1"/>
          </p:nvPr>
        </p:nvSpPr>
        <p:spPr>
          <a:xfrm>
            <a:off x="2568992" y="4355719"/>
            <a:ext cx="6574969" cy="594233"/>
          </a:xfrm>
        </p:spPr>
        <p:txBody>
          <a:bodyPr lIns="0" tIns="0" rIns="0" bIns="0">
            <a:noAutofit/>
          </a:bodyPr>
          <a:lstStyle>
            <a:lvl1pPr marL="0" indent="0" algn="l">
              <a:spcBef>
                <a:spcPts val="0"/>
              </a:spcBef>
              <a:buNone/>
              <a:defRPr sz="1400" b="1" i="1" spc="100" baseline="0">
                <a:solidFill>
                  <a:schemeClr val="accent1"/>
                </a:solidFill>
                <a:latin typeface="Gentona Bold" pitchFamily="2" charset="77"/>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ADD SUBTITLE OR FURTHER DESCRIPTION, AS NECESSARY -CAN BE MULTIPLE LINES</a:t>
            </a:r>
          </a:p>
        </p:txBody>
      </p:sp>
      <p:sp>
        <p:nvSpPr>
          <p:cNvPr id="16" name="Text Placeholder 15">
            <a:extLst>
              <a:ext uri="{FF2B5EF4-FFF2-40B4-BE49-F238E27FC236}">
                <a16:creationId xmlns:a16="http://schemas.microsoft.com/office/drawing/2014/main" id="{DFA1C115-DB67-C448-92EF-186762A3325A}"/>
              </a:ext>
            </a:extLst>
          </p:cNvPr>
          <p:cNvSpPr>
            <a:spLocks noGrp="1"/>
          </p:cNvSpPr>
          <p:nvPr>
            <p:ph type="body" sz="quarter" idx="10" hasCustomPrompt="1"/>
          </p:nvPr>
        </p:nvSpPr>
        <p:spPr>
          <a:xfrm>
            <a:off x="2568992" y="1519783"/>
            <a:ext cx="3564476" cy="158546"/>
          </a:xfrm>
        </p:spPr>
        <p:txBody>
          <a:bodyPr lIns="0" tIns="0" rIns="0" bIns="0">
            <a:noAutofit/>
          </a:bodyPr>
          <a:lstStyle>
            <a:lvl1pPr marL="0" indent="0" algn="l">
              <a:buFont typeface="Arial" panose="020B0604020202020204" pitchFamily="34" charset="0"/>
              <a:buNone/>
              <a:defRPr sz="1000" b="0" i="1" spc="100" baseline="0">
                <a:solidFill>
                  <a:srgbClr val="FFFFFF"/>
                </a:solidFill>
                <a:latin typeface="Gentona Medium Italic" pitchFamily="2" charset="77"/>
              </a:defRPr>
            </a:lvl1pPr>
          </a:lstStyle>
          <a:p>
            <a:pPr lvl="0"/>
            <a:r>
              <a:rPr lang="en-US" dirty="0"/>
              <a:t>CLICK TO ADD DATE HERE</a:t>
            </a:r>
          </a:p>
        </p:txBody>
      </p:sp>
      <p:sp>
        <p:nvSpPr>
          <p:cNvPr id="18" name="Text Placeholder 17">
            <a:extLst>
              <a:ext uri="{FF2B5EF4-FFF2-40B4-BE49-F238E27FC236}">
                <a16:creationId xmlns:a16="http://schemas.microsoft.com/office/drawing/2014/main" id="{50A5C1CF-F3E7-EB4A-BC97-F192E8DDFEDF}"/>
              </a:ext>
            </a:extLst>
          </p:cNvPr>
          <p:cNvSpPr>
            <a:spLocks noGrp="1"/>
          </p:cNvSpPr>
          <p:nvPr>
            <p:ph type="body" sz="quarter" idx="11" hasCustomPrompt="1"/>
          </p:nvPr>
        </p:nvSpPr>
        <p:spPr>
          <a:xfrm>
            <a:off x="2568992" y="1688877"/>
            <a:ext cx="3681358" cy="365864"/>
          </a:xfrm>
        </p:spPr>
        <p:txBody>
          <a:bodyPr lIns="0" tIns="0" rIns="0" bIns="0">
            <a:noAutofit/>
          </a:bodyPr>
          <a:lstStyle>
            <a:lvl1pPr marL="0" indent="0" algn="l">
              <a:buFont typeface="Arial" panose="020B0604020202020204" pitchFamily="34" charset="0"/>
              <a:buNone/>
              <a:defRPr sz="1000" b="0" i="1" spc="100" baseline="0">
                <a:solidFill>
                  <a:srgbClr val="FFFFFF"/>
                </a:solidFill>
                <a:latin typeface="Gentona Medium Italic" pitchFamily="2" charset="77"/>
              </a:defRPr>
            </a:lvl1pPr>
          </a:lstStyle>
          <a:p>
            <a:pPr lvl="0"/>
            <a:r>
              <a:rPr lang="en-US" dirty="0"/>
              <a:t>CLICK TO ADD PRESENTER NAME HERE</a:t>
            </a:r>
          </a:p>
        </p:txBody>
      </p:sp>
      <p:cxnSp>
        <p:nvCxnSpPr>
          <p:cNvPr id="19" name="Straight Connector 18">
            <a:extLst>
              <a:ext uri="{FF2B5EF4-FFF2-40B4-BE49-F238E27FC236}">
                <a16:creationId xmlns:a16="http://schemas.microsoft.com/office/drawing/2014/main" id="{E1A7D0E3-C300-7E4D-B803-0CC8342A9691}"/>
              </a:ext>
            </a:extLst>
          </p:cNvPr>
          <p:cNvCxnSpPr>
            <a:cxnSpLocks/>
          </p:cNvCxnSpPr>
          <p:nvPr userDrawn="1"/>
        </p:nvCxnSpPr>
        <p:spPr>
          <a:xfrm>
            <a:off x="801490" y="1591877"/>
            <a:ext cx="1210249" cy="0"/>
          </a:xfrm>
          <a:prstGeom prst="line">
            <a:avLst/>
          </a:prstGeom>
          <a:ln w="9525">
            <a:solidFill>
              <a:srgbClr val="F26A36"/>
            </a:solidFill>
          </a:ln>
        </p:spPr>
        <p:style>
          <a:lnRef idx="1">
            <a:schemeClr val="accent1"/>
          </a:lnRef>
          <a:fillRef idx="0">
            <a:schemeClr val="accent1"/>
          </a:fillRef>
          <a:effectRef idx="0">
            <a:schemeClr val="accent1"/>
          </a:effectRef>
          <a:fontRef idx="minor">
            <a:schemeClr val="tx1"/>
          </a:fontRef>
        </p:style>
      </p:cxnSp>
      <p:pic>
        <p:nvPicPr>
          <p:cNvPr id="15" name="Picture 14">
            <a:extLst>
              <a:ext uri="{FF2B5EF4-FFF2-40B4-BE49-F238E27FC236}">
                <a16:creationId xmlns:a16="http://schemas.microsoft.com/office/drawing/2014/main" id="{0464D91A-78D7-FB4F-8462-0AB9A80AA9AE}"/>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801490" y="2953067"/>
            <a:ext cx="1210249" cy="1210249"/>
          </a:xfrm>
          <a:prstGeom prst="rect">
            <a:avLst/>
          </a:prstGeom>
        </p:spPr>
      </p:pic>
    </p:spTree>
    <p:extLst>
      <p:ext uri="{BB962C8B-B14F-4D97-AF65-F5344CB8AC3E}">
        <p14:creationId xmlns:p14="http://schemas.microsoft.com/office/powerpoint/2010/main" val="2368613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4-Section Bold">
    <p:bg>
      <p:bgPr>
        <a:gradFill>
          <a:gsLst>
            <a:gs pos="100000">
              <a:schemeClr val="accent1"/>
            </a:gs>
            <a:gs pos="0">
              <a:schemeClr val="accent3"/>
            </a:gs>
          </a:gsLst>
          <a:lin ang="19200000" scaled="0"/>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720507" y="3305975"/>
            <a:ext cx="4125194" cy="691868"/>
          </a:xfrm>
        </p:spPr>
        <p:txBody>
          <a:bodyPr lIns="0" tIns="0" rIns="0" bIns="0" anchor="t" anchorCtr="0">
            <a:noAutofit/>
          </a:bodyPr>
          <a:lstStyle>
            <a:lvl1pPr algn="l">
              <a:lnSpc>
                <a:spcPct val="90000"/>
              </a:lnSpc>
              <a:defRPr sz="1800" b="1" i="1" spc="100" baseline="0">
                <a:solidFill>
                  <a:srgbClr val="FFFFFF"/>
                </a:solidFill>
                <a:latin typeface="Obviously Extd Blck" pitchFamily="82" charset="77"/>
              </a:defRPr>
            </a:lvl1pPr>
          </a:lstStyle>
          <a:p>
            <a:r>
              <a:rPr lang="en-US" dirty="0"/>
              <a:t>CLICK TO </a:t>
            </a:r>
            <a:br>
              <a:rPr lang="en-US" dirty="0"/>
            </a:br>
            <a:r>
              <a:rPr lang="en-US" dirty="0"/>
              <a:t>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720507" y="3027918"/>
            <a:ext cx="4125195" cy="299324"/>
          </a:xfrm>
        </p:spPr>
        <p:txBody>
          <a:bodyPr lIns="0" tIns="0" rIns="0" bIns="0">
            <a:noAutofit/>
          </a:bodyPr>
          <a:lstStyle>
            <a:lvl1pPr marL="0" indent="0">
              <a:buNone/>
              <a:defRPr sz="1600" b="1" i="1" spc="100" baseline="0">
                <a:solidFill>
                  <a:srgbClr val="FFFFFF"/>
                </a:solidFill>
                <a:latin typeface="Obviously Wide Lght" pitchFamily="82" charset="77"/>
              </a:defRPr>
            </a:lvl1pPr>
          </a:lstStyle>
          <a:p>
            <a:pPr lvl="0"/>
            <a:r>
              <a:rPr lang="en-US" dirty="0"/>
              <a:t>CLICK TO ADD SECTION #</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grpSp>
        <p:nvGrpSpPr>
          <p:cNvPr id="17" name="Group 16">
            <a:extLst>
              <a:ext uri="{FF2B5EF4-FFF2-40B4-BE49-F238E27FC236}">
                <a16:creationId xmlns:a16="http://schemas.microsoft.com/office/drawing/2014/main" id="{E0109C4A-0026-6F48-A51B-736C8445B013}"/>
              </a:ext>
            </a:extLst>
          </p:cNvPr>
          <p:cNvGrpSpPr/>
          <p:nvPr userDrawn="1"/>
        </p:nvGrpSpPr>
        <p:grpSpPr>
          <a:xfrm>
            <a:off x="-250156" y="0"/>
            <a:ext cx="2289125" cy="6858000"/>
            <a:chOff x="-350874" y="1"/>
            <a:chExt cx="2331655" cy="7767048"/>
          </a:xfrm>
        </p:grpSpPr>
        <p:sp>
          <p:nvSpPr>
            <p:cNvPr id="45" name="object 4">
              <a:extLst>
                <a:ext uri="{FF2B5EF4-FFF2-40B4-BE49-F238E27FC236}">
                  <a16:creationId xmlns:a16="http://schemas.microsoft.com/office/drawing/2014/main" id="{E79BFA78-D8DB-7040-B376-D6CB77221E9C}"/>
                </a:ext>
              </a:extLst>
            </p:cNvPr>
            <p:cNvSpPr/>
            <p:nvPr/>
          </p:nvSpPr>
          <p:spPr>
            <a:xfrm>
              <a:off x="-350874" y="3883525"/>
              <a:ext cx="839846" cy="0"/>
            </a:xfrm>
            <a:custGeom>
              <a:avLst/>
              <a:gdLst/>
              <a:ahLst/>
              <a:cxnLst/>
              <a:rect l="l" t="t" r="r" b="b"/>
              <a:pathLst>
                <a:path w="1183640">
                  <a:moveTo>
                    <a:pt x="0" y="0"/>
                  </a:moveTo>
                  <a:lnTo>
                    <a:pt x="1183319" y="0"/>
                  </a:lnTo>
                </a:path>
              </a:pathLst>
            </a:custGeom>
            <a:ln w="19050">
              <a:solidFill>
                <a:srgbClr val="FFFFFF"/>
              </a:solidFill>
            </a:ln>
          </p:spPr>
          <p:txBody>
            <a:bodyPr wrap="square" lIns="0" tIns="0" rIns="0" bIns="0" rtlCol="0"/>
            <a:lstStyle/>
            <a:p>
              <a:endParaRPr dirty="0"/>
            </a:p>
          </p:txBody>
        </p:sp>
        <p:grpSp>
          <p:nvGrpSpPr>
            <p:cNvPr id="16" name="Group 15">
              <a:extLst>
                <a:ext uri="{FF2B5EF4-FFF2-40B4-BE49-F238E27FC236}">
                  <a16:creationId xmlns:a16="http://schemas.microsoft.com/office/drawing/2014/main" id="{A51CB8F4-3FA3-E649-BC8A-DFF476EC8219}"/>
                </a:ext>
              </a:extLst>
            </p:cNvPr>
            <p:cNvGrpSpPr/>
            <p:nvPr userDrawn="1"/>
          </p:nvGrpSpPr>
          <p:grpSpPr>
            <a:xfrm>
              <a:off x="-350874" y="1"/>
              <a:ext cx="2331655" cy="3180687"/>
              <a:chOff x="-343367" y="1"/>
              <a:chExt cx="2331655" cy="3180687"/>
            </a:xfrm>
          </p:grpSpPr>
          <p:sp>
            <p:nvSpPr>
              <p:cNvPr id="44" name="object 3">
                <a:extLst>
                  <a:ext uri="{FF2B5EF4-FFF2-40B4-BE49-F238E27FC236}">
                    <a16:creationId xmlns:a16="http://schemas.microsoft.com/office/drawing/2014/main" id="{C4A32115-CFBA-AE47-8B60-517628AC4D65}"/>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rgbClr val="FFFFFF"/>
                </a:solidFill>
              </a:ln>
            </p:spPr>
            <p:txBody>
              <a:bodyPr wrap="square" lIns="0" tIns="0" rIns="0" bIns="0" rtlCol="0"/>
              <a:lstStyle/>
              <a:p>
                <a:endParaRPr dirty="0"/>
              </a:p>
            </p:txBody>
          </p:sp>
          <p:sp>
            <p:nvSpPr>
              <p:cNvPr id="47" name="object 6">
                <a:extLst>
                  <a:ext uri="{FF2B5EF4-FFF2-40B4-BE49-F238E27FC236}">
                    <a16:creationId xmlns:a16="http://schemas.microsoft.com/office/drawing/2014/main" id="{60B3994B-3367-E24D-9A1A-D7B937EF96F3}"/>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rgbClr val="FFFFFF"/>
                </a:solidFill>
              </a:ln>
            </p:spPr>
            <p:txBody>
              <a:bodyPr wrap="square" lIns="0" tIns="0" rIns="0" bIns="0" rtlCol="0"/>
              <a:lstStyle/>
              <a:p>
                <a:endParaRPr dirty="0"/>
              </a:p>
            </p:txBody>
          </p:sp>
        </p:grpSp>
        <p:grpSp>
          <p:nvGrpSpPr>
            <p:cNvPr id="49" name="Group 48">
              <a:extLst>
                <a:ext uri="{FF2B5EF4-FFF2-40B4-BE49-F238E27FC236}">
                  <a16:creationId xmlns:a16="http://schemas.microsoft.com/office/drawing/2014/main" id="{271C63C7-FCE5-1545-B0EF-5DC7B4212645}"/>
                </a:ext>
              </a:extLst>
            </p:cNvPr>
            <p:cNvGrpSpPr/>
            <p:nvPr userDrawn="1"/>
          </p:nvGrpSpPr>
          <p:grpSpPr>
            <a:xfrm flipV="1">
              <a:off x="-350874" y="4586362"/>
              <a:ext cx="2331655" cy="3180687"/>
              <a:chOff x="-343367" y="1"/>
              <a:chExt cx="2331655" cy="3180687"/>
            </a:xfrm>
          </p:grpSpPr>
          <p:sp>
            <p:nvSpPr>
              <p:cNvPr id="50" name="object 3">
                <a:extLst>
                  <a:ext uri="{FF2B5EF4-FFF2-40B4-BE49-F238E27FC236}">
                    <a16:creationId xmlns:a16="http://schemas.microsoft.com/office/drawing/2014/main" id="{A6DBB7D7-455F-064E-879A-DC53EC3E860F}"/>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rgbClr val="FFFFFF"/>
                </a:solidFill>
              </a:ln>
            </p:spPr>
            <p:txBody>
              <a:bodyPr wrap="square" lIns="0" tIns="0" rIns="0" bIns="0" rtlCol="0"/>
              <a:lstStyle/>
              <a:p>
                <a:endParaRPr dirty="0"/>
              </a:p>
            </p:txBody>
          </p:sp>
          <p:sp>
            <p:nvSpPr>
              <p:cNvPr id="51" name="object 6">
                <a:extLst>
                  <a:ext uri="{FF2B5EF4-FFF2-40B4-BE49-F238E27FC236}">
                    <a16:creationId xmlns:a16="http://schemas.microsoft.com/office/drawing/2014/main" id="{18AE461D-02F8-EA48-87CE-6DE637A39858}"/>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rgbClr val="FFFFFF"/>
                </a:solidFill>
              </a:ln>
            </p:spPr>
            <p:txBody>
              <a:bodyPr wrap="square" lIns="0" tIns="0" rIns="0" bIns="0" rtlCol="0"/>
              <a:lstStyle/>
              <a:p>
                <a:endParaRPr dirty="0"/>
              </a:p>
            </p:txBody>
          </p:sp>
        </p:grpSp>
      </p:grpSp>
      <p:sp>
        <p:nvSpPr>
          <p:cNvPr id="21" name="Text Placeholder 20">
            <a:extLst>
              <a:ext uri="{FF2B5EF4-FFF2-40B4-BE49-F238E27FC236}">
                <a16:creationId xmlns:a16="http://schemas.microsoft.com/office/drawing/2014/main" id="{AFB84C91-9E01-3342-B68E-77076D39FB68}"/>
              </a:ext>
            </a:extLst>
          </p:cNvPr>
          <p:cNvSpPr>
            <a:spLocks noGrp="1"/>
          </p:cNvSpPr>
          <p:nvPr>
            <p:ph type="body" sz="quarter" idx="18" hasCustomPrompt="1"/>
          </p:nvPr>
        </p:nvSpPr>
        <p:spPr>
          <a:xfrm>
            <a:off x="4997931" y="1381065"/>
            <a:ext cx="5305425" cy="2914483"/>
          </a:xfrm>
        </p:spPr>
        <p:txBody>
          <a:bodyPr lIns="0" tIns="0" rIns="0" bIns="0">
            <a:noAutofit/>
          </a:bodyPr>
          <a:lstStyle>
            <a:lvl1pPr marL="0" marR="0" indent="0" algn="l" defTabSz="914400" rtl="0" eaLnBrk="1" fontAlgn="auto" latinLnBrk="0" hangingPunct="1">
              <a:lnSpc>
                <a:spcPct val="100000"/>
              </a:lnSpc>
              <a:spcBef>
                <a:spcPts val="0"/>
              </a:spcBef>
              <a:spcAft>
                <a:spcPts val="1200"/>
              </a:spcAft>
              <a:buClrTx/>
              <a:buSzTx/>
              <a:buFont typeface="Arial" panose="020B0604020202020204" pitchFamily="34" charset="0"/>
              <a:buNone/>
              <a:tabLst/>
              <a:defRPr sz="1800" b="1" i="0">
                <a:solidFill>
                  <a:srgbClr val="FFFFFF"/>
                </a:solidFill>
                <a:latin typeface="Gentona Book" pitchFamily="2" charset="77"/>
              </a:defRPr>
            </a:lvl1pPr>
            <a:lvl2pPr marL="0" indent="0">
              <a:lnSpc>
                <a:spcPct val="100000"/>
              </a:lnSpc>
              <a:spcBef>
                <a:spcPts val="1700"/>
              </a:spcBef>
              <a:buFont typeface="Arial" panose="020B0604020202020204" pitchFamily="34" charset="0"/>
              <a:buNone/>
              <a:tabLst/>
              <a:defRPr sz="1400">
                <a:solidFill>
                  <a:srgbClr val="FFFFFF"/>
                </a:solidFill>
              </a:defRPr>
            </a:lvl2pPr>
            <a:lvl3pPr marL="914400" indent="0">
              <a:buNone/>
              <a:defRPr/>
            </a:lvl3pPr>
            <a:lvl4pPr marL="1371600" indent="0">
              <a:buNone/>
              <a:defRPr/>
            </a:lvl4pPr>
            <a:lvl5pPr marL="1828800" indent="0">
              <a:buNone/>
              <a:defRPr/>
            </a:lvl5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Level 1. Click to add text. Click to add text. Click to add text. Click to add text. Click to add text. Click to add text. Click to add text. Click to add text. Click to add text. </a:t>
            </a:r>
          </a:p>
          <a:p>
            <a:pPr lvl="1"/>
            <a:r>
              <a:rPr lang="en-US" dirty="0"/>
              <a:t>Level 2.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text. </a:t>
            </a: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63" name="Text Placeholder 20">
            <a:extLst>
              <a:ext uri="{FF2B5EF4-FFF2-40B4-BE49-F238E27FC236}">
                <a16:creationId xmlns:a16="http://schemas.microsoft.com/office/drawing/2014/main" id="{2A5C82F4-1E88-CE41-BFBC-F5EA06B1A4E1}"/>
              </a:ext>
            </a:extLst>
          </p:cNvPr>
          <p:cNvSpPr>
            <a:spLocks noGrp="1"/>
          </p:cNvSpPr>
          <p:nvPr>
            <p:ph type="body" sz="quarter" idx="19" hasCustomPrompt="1"/>
          </p:nvPr>
        </p:nvSpPr>
        <p:spPr>
          <a:xfrm>
            <a:off x="4997931" y="4740954"/>
            <a:ext cx="5305425" cy="1227680"/>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800" b="1" i="0">
                <a:solidFill>
                  <a:srgbClr val="FFFFFF"/>
                </a:solidFill>
                <a:latin typeface="Gentona Book" pitchFamily="2" charset="77"/>
              </a:defRPr>
            </a:lvl1pPr>
            <a:lvl2pPr marL="0" indent="0">
              <a:lnSpc>
                <a:spcPct val="100000"/>
              </a:lnSpc>
              <a:spcBef>
                <a:spcPts val="1700"/>
              </a:spcBef>
              <a:buFont typeface="Arial" panose="020B0604020202020204" pitchFamily="34" charset="0"/>
              <a:buNone/>
              <a:tabLst/>
              <a:defRPr sz="1400">
                <a:solidFill>
                  <a:srgbClr val="FFFFFF"/>
                </a:solidFill>
              </a:defRPr>
            </a:lvl2pPr>
            <a:lvl3pPr marL="914400" indent="0">
              <a:buNone/>
              <a:defRPr/>
            </a:lvl3pPr>
            <a:lvl4pPr marL="1371600" indent="0">
              <a:buNone/>
              <a:defRPr/>
            </a:lvl4pPr>
            <a:lvl5pPr marL="1828800" indent="0">
              <a:buNone/>
              <a:defRPr/>
            </a:lvl5pPr>
          </a:lstStyle>
          <a:p>
            <a:pPr marL="0" marR="0" lvl="1"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to edit section items:</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Section Item | Section Item | Section Item</a:t>
            </a:r>
            <a:br>
              <a:rPr lang="en-US" dirty="0"/>
            </a:br>
            <a:r>
              <a:rPr lang="en-US" dirty="0"/>
              <a:t>Section Item | Section Item </a:t>
            </a:r>
          </a:p>
        </p:txBody>
      </p:sp>
    </p:spTree>
    <p:extLst>
      <p:ext uri="{BB962C8B-B14F-4D97-AF65-F5344CB8AC3E}">
        <p14:creationId xmlns:p14="http://schemas.microsoft.com/office/powerpoint/2010/main" val="6428882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Quote Bold 1">
    <p:bg>
      <p:bgPr>
        <a:gradFill>
          <a:gsLst>
            <a:gs pos="0">
              <a:schemeClr val="tx2"/>
            </a:gs>
            <a:gs pos="100000">
              <a:schemeClr val="accent2"/>
            </a:gs>
          </a:gsLst>
          <a:lin ang="5400000" scaled="1"/>
        </a:gra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sp>
        <p:nvSpPr>
          <p:cNvPr id="21" name="Text Placeholder 20">
            <a:extLst>
              <a:ext uri="{FF2B5EF4-FFF2-40B4-BE49-F238E27FC236}">
                <a16:creationId xmlns:a16="http://schemas.microsoft.com/office/drawing/2014/main" id="{AFB84C91-9E01-3342-B68E-77076D39FB68}"/>
              </a:ext>
            </a:extLst>
          </p:cNvPr>
          <p:cNvSpPr>
            <a:spLocks noGrp="1"/>
          </p:cNvSpPr>
          <p:nvPr>
            <p:ph type="body" sz="quarter" idx="18" hasCustomPrompt="1"/>
          </p:nvPr>
        </p:nvSpPr>
        <p:spPr>
          <a:xfrm>
            <a:off x="2529841" y="1747527"/>
            <a:ext cx="9523930" cy="2548021"/>
          </a:xfrm>
        </p:spPr>
        <p:txBody>
          <a:bodyPr lIns="0" tIns="0" rIns="0" bIns="0">
            <a:noAutofit/>
          </a:bodyPr>
          <a:lstStyle>
            <a:lvl1pPr marL="0" marR="0" indent="0" algn="l" defTabSz="914400" rtl="0" eaLnBrk="1" fontAlgn="auto" latinLnBrk="0" hangingPunct="1">
              <a:lnSpc>
                <a:spcPct val="100000"/>
              </a:lnSpc>
              <a:spcBef>
                <a:spcPts val="0"/>
              </a:spcBef>
              <a:spcAft>
                <a:spcPts val="1200"/>
              </a:spcAft>
              <a:buClrTx/>
              <a:buSzTx/>
              <a:buFont typeface="Arial" panose="020B0604020202020204" pitchFamily="34" charset="0"/>
              <a:buNone/>
              <a:tabLst/>
              <a:defRPr sz="4800" b="1" i="0">
                <a:solidFill>
                  <a:srgbClr val="FFFFFF"/>
                </a:solidFill>
                <a:latin typeface="Gentona Book" pitchFamily="2" charset="77"/>
              </a:defRPr>
            </a:lvl1pPr>
            <a:lvl2pPr marL="0" indent="0">
              <a:lnSpc>
                <a:spcPct val="100000"/>
              </a:lnSpc>
              <a:spcBef>
                <a:spcPts val="1700"/>
              </a:spcBef>
              <a:buFont typeface="Arial" panose="020B0604020202020204" pitchFamily="34" charset="0"/>
              <a:buNone/>
              <a:tabLst/>
              <a:defRPr sz="1400">
                <a:solidFill>
                  <a:srgbClr val="FFFFFF"/>
                </a:solidFill>
              </a:defRPr>
            </a:lvl2pPr>
            <a:lvl3pPr marL="914400" indent="0">
              <a:buNone/>
              <a:defRPr/>
            </a:lvl3pPr>
            <a:lvl4pPr marL="1371600" indent="0">
              <a:buNone/>
              <a:defRPr/>
            </a:lvl4pPr>
            <a:lvl5pPr marL="1828800" indent="0">
              <a:buNone/>
              <a:defRPr/>
            </a:lvl5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to add quote here</a:t>
            </a: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63" name="Text Placeholder 20">
            <a:extLst>
              <a:ext uri="{FF2B5EF4-FFF2-40B4-BE49-F238E27FC236}">
                <a16:creationId xmlns:a16="http://schemas.microsoft.com/office/drawing/2014/main" id="{2A5C82F4-1E88-CE41-BFBC-F5EA06B1A4E1}"/>
              </a:ext>
            </a:extLst>
          </p:cNvPr>
          <p:cNvSpPr>
            <a:spLocks noGrp="1"/>
          </p:cNvSpPr>
          <p:nvPr>
            <p:ph type="body" sz="quarter" idx="19" hasCustomPrompt="1"/>
          </p:nvPr>
        </p:nvSpPr>
        <p:spPr>
          <a:xfrm>
            <a:off x="4997931" y="4740954"/>
            <a:ext cx="5305425" cy="1227680"/>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800" b="1" i="0">
                <a:solidFill>
                  <a:srgbClr val="FFFFFF"/>
                </a:solidFill>
                <a:latin typeface="Gentona Book" pitchFamily="2" charset="77"/>
              </a:defRPr>
            </a:lvl1pPr>
            <a:lvl2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400">
                <a:solidFill>
                  <a:srgbClr val="FFFFFF"/>
                </a:solidFill>
              </a:defRPr>
            </a:lvl2pPr>
            <a:lvl3pPr marL="914400" indent="0">
              <a:buNone/>
              <a:defRPr/>
            </a:lvl3pPr>
            <a:lvl4pPr marL="1371600" indent="0">
              <a:buNone/>
              <a:defRPr/>
            </a:lvl4pPr>
            <a:lvl5pPr marL="1828800" indent="0">
              <a:buNone/>
              <a:defRPr/>
            </a:lvl5pPr>
          </a:lstStyle>
          <a:p>
            <a:pPr marL="0" marR="0" lvl="1"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to add attribution here</a:t>
            </a:r>
          </a:p>
        </p:txBody>
      </p:sp>
      <p:grpSp>
        <p:nvGrpSpPr>
          <p:cNvPr id="18" name="Group 17">
            <a:extLst>
              <a:ext uri="{FF2B5EF4-FFF2-40B4-BE49-F238E27FC236}">
                <a16:creationId xmlns:a16="http://schemas.microsoft.com/office/drawing/2014/main" id="{EE114B95-9298-E597-9629-4D75096F72CF}"/>
              </a:ext>
            </a:extLst>
          </p:cNvPr>
          <p:cNvGrpSpPr/>
          <p:nvPr userDrawn="1"/>
        </p:nvGrpSpPr>
        <p:grpSpPr>
          <a:xfrm>
            <a:off x="-400481" y="0"/>
            <a:ext cx="2289125" cy="6858000"/>
            <a:chOff x="-350874" y="1"/>
            <a:chExt cx="2331655" cy="7767048"/>
          </a:xfrm>
        </p:grpSpPr>
        <p:sp>
          <p:nvSpPr>
            <p:cNvPr id="19" name="object 4">
              <a:extLst>
                <a:ext uri="{FF2B5EF4-FFF2-40B4-BE49-F238E27FC236}">
                  <a16:creationId xmlns:a16="http://schemas.microsoft.com/office/drawing/2014/main" id="{542220C9-009D-8B2A-A02D-D7E3517FC5F2}"/>
                </a:ext>
              </a:extLst>
            </p:cNvPr>
            <p:cNvSpPr/>
            <p:nvPr/>
          </p:nvSpPr>
          <p:spPr>
            <a:xfrm>
              <a:off x="-350874" y="3883525"/>
              <a:ext cx="2331654" cy="168848"/>
            </a:xfrm>
            <a:custGeom>
              <a:avLst/>
              <a:gdLst/>
              <a:ahLst/>
              <a:cxnLst/>
              <a:rect l="l" t="t" r="r" b="b"/>
              <a:pathLst>
                <a:path w="1183640">
                  <a:moveTo>
                    <a:pt x="0" y="0"/>
                  </a:moveTo>
                  <a:lnTo>
                    <a:pt x="1183319" y="0"/>
                  </a:lnTo>
                </a:path>
              </a:pathLst>
            </a:custGeom>
            <a:ln w="19050">
              <a:solidFill>
                <a:srgbClr val="FFFFFF"/>
              </a:solidFill>
            </a:ln>
          </p:spPr>
          <p:txBody>
            <a:bodyPr wrap="square" lIns="0" tIns="0" rIns="0" bIns="0" rtlCol="0"/>
            <a:lstStyle/>
            <a:p>
              <a:endParaRPr dirty="0"/>
            </a:p>
          </p:txBody>
        </p:sp>
        <p:grpSp>
          <p:nvGrpSpPr>
            <p:cNvPr id="20" name="Group 19">
              <a:extLst>
                <a:ext uri="{FF2B5EF4-FFF2-40B4-BE49-F238E27FC236}">
                  <a16:creationId xmlns:a16="http://schemas.microsoft.com/office/drawing/2014/main" id="{7DACA554-9B5E-83BC-B851-6A1567F1305A}"/>
                </a:ext>
              </a:extLst>
            </p:cNvPr>
            <p:cNvGrpSpPr/>
            <p:nvPr userDrawn="1"/>
          </p:nvGrpSpPr>
          <p:grpSpPr>
            <a:xfrm>
              <a:off x="-350874" y="1"/>
              <a:ext cx="2331655" cy="3180687"/>
              <a:chOff x="-343367" y="1"/>
              <a:chExt cx="2331655" cy="3180687"/>
            </a:xfrm>
          </p:grpSpPr>
          <p:sp>
            <p:nvSpPr>
              <p:cNvPr id="27" name="object 3">
                <a:extLst>
                  <a:ext uri="{FF2B5EF4-FFF2-40B4-BE49-F238E27FC236}">
                    <a16:creationId xmlns:a16="http://schemas.microsoft.com/office/drawing/2014/main" id="{327002F1-D650-30F7-5722-ABE5BB037238}"/>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rgbClr val="FFFFFF"/>
                </a:solidFill>
              </a:ln>
            </p:spPr>
            <p:txBody>
              <a:bodyPr wrap="square" lIns="0" tIns="0" rIns="0" bIns="0" rtlCol="0"/>
              <a:lstStyle/>
              <a:p>
                <a:endParaRPr dirty="0"/>
              </a:p>
            </p:txBody>
          </p:sp>
          <p:sp>
            <p:nvSpPr>
              <p:cNvPr id="28" name="object 6">
                <a:extLst>
                  <a:ext uri="{FF2B5EF4-FFF2-40B4-BE49-F238E27FC236}">
                    <a16:creationId xmlns:a16="http://schemas.microsoft.com/office/drawing/2014/main" id="{EE24D198-2C15-2E59-AEE5-F7697640F586}"/>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rgbClr val="FFFFFF"/>
                </a:solidFill>
              </a:ln>
            </p:spPr>
            <p:txBody>
              <a:bodyPr wrap="square" lIns="0" tIns="0" rIns="0" bIns="0" rtlCol="0"/>
              <a:lstStyle/>
              <a:p>
                <a:endParaRPr dirty="0"/>
              </a:p>
            </p:txBody>
          </p:sp>
        </p:grpSp>
        <p:grpSp>
          <p:nvGrpSpPr>
            <p:cNvPr id="22" name="Group 21">
              <a:extLst>
                <a:ext uri="{FF2B5EF4-FFF2-40B4-BE49-F238E27FC236}">
                  <a16:creationId xmlns:a16="http://schemas.microsoft.com/office/drawing/2014/main" id="{AA60DD74-D2F6-BC8E-B255-D5E20DCFA29C}"/>
                </a:ext>
              </a:extLst>
            </p:cNvPr>
            <p:cNvGrpSpPr/>
            <p:nvPr userDrawn="1"/>
          </p:nvGrpSpPr>
          <p:grpSpPr>
            <a:xfrm flipV="1">
              <a:off x="-350874" y="4586362"/>
              <a:ext cx="2331655" cy="3180687"/>
              <a:chOff x="-343367" y="1"/>
              <a:chExt cx="2331655" cy="3180687"/>
            </a:xfrm>
          </p:grpSpPr>
          <p:sp>
            <p:nvSpPr>
              <p:cNvPr id="25" name="object 3">
                <a:extLst>
                  <a:ext uri="{FF2B5EF4-FFF2-40B4-BE49-F238E27FC236}">
                    <a16:creationId xmlns:a16="http://schemas.microsoft.com/office/drawing/2014/main" id="{39372DFE-06F1-E6DE-5AA0-B3A7FAF2ED42}"/>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rgbClr val="FFFFFF"/>
                </a:solidFill>
              </a:ln>
            </p:spPr>
            <p:txBody>
              <a:bodyPr wrap="square" lIns="0" tIns="0" rIns="0" bIns="0" rtlCol="0"/>
              <a:lstStyle/>
              <a:p>
                <a:endParaRPr dirty="0"/>
              </a:p>
            </p:txBody>
          </p:sp>
          <p:sp>
            <p:nvSpPr>
              <p:cNvPr id="26" name="object 6">
                <a:extLst>
                  <a:ext uri="{FF2B5EF4-FFF2-40B4-BE49-F238E27FC236}">
                    <a16:creationId xmlns:a16="http://schemas.microsoft.com/office/drawing/2014/main" id="{CEE7444E-8634-2B46-F46C-EDD98FCDCA6E}"/>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rgbClr val="FFFFFF"/>
                </a:solidFill>
              </a:ln>
            </p:spPr>
            <p:txBody>
              <a:bodyPr wrap="square" lIns="0" tIns="0" rIns="0" bIns="0" rtlCol="0"/>
              <a:lstStyle/>
              <a:p>
                <a:endParaRPr dirty="0"/>
              </a:p>
            </p:txBody>
          </p:sp>
        </p:grpSp>
      </p:grpSp>
    </p:spTree>
    <p:extLst>
      <p:ext uri="{BB962C8B-B14F-4D97-AF65-F5344CB8AC3E}">
        <p14:creationId xmlns:p14="http://schemas.microsoft.com/office/powerpoint/2010/main" val="16406846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Quote Bold 3">
    <p:bg>
      <p:bgPr>
        <a:gradFill>
          <a:gsLst>
            <a:gs pos="100000">
              <a:schemeClr val="accent1"/>
            </a:gs>
            <a:gs pos="0">
              <a:schemeClr val="accent3"/>
            </a:gs>
          </a:gsLst>
          <a:lin ang="19200000" scaled="0"/>
        </a:gra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sp>
        <p:nvSpPr>
          <p:cNvPr id="21" name="Text Placeholder 20">
            <a:extLst>
              <a:ext uri="{FF2B5EF4-FFF2-40B4-BE49-F238E27FC236}">
                <a16:creationId xmlns:a16="http://schemas.microsoft.com/office/drawing/2014/main" id="{AFB84C91-9E01-3342-B68E-77076D39FB68}"/>
              </a:ext>
            </a:extLst>
          </p:cNvPr>
          <p:cNvSpPr>
            <a:spLocks noGrp="1"/>
          </p:cNvSpPr>
          <p:nvPr>
            <p:ph type="body" sz="quarter" idx="18" hasCustomPrompt="1"/>
          </p:nvPr>
        </p:nvSpPr>
        <p:spPr>
          <a:xfrm>
            <a:off x="2529841" y="1747527"/>
            <a:ext cx="9523930" cy="2548021"/>
          </a:xfrm>
        </p:spPr>
        <p:txBody>
          <a:bodyPr lIns="0" tIns="0" rIns="0" bIns="0">
            <a:noAutofit/>
          </a:bodyPr>
          <a:lstStyle>
            <a:lvl1pPr marL="0" marR="0" indent="0" algn="l" defTabSz="914400" rtl="0" eaLnBrk="1" fontAlgn="auto" latinLnBrk="0" hangingPunct="1">
              <a:lnSpc>
                <a:spcPct val="100000"/>
              </a:lnSpc>
              <a:spcBef>
                <a:spcPts val="0"/>
              </a:spcBef>
              <a:spcAft>
                <a:spcPts val="1200"/>
              </a:spcAft>
              <a:buClrTx/>
              <a:buSzTx/>
              <a:buFont typeface="Arial" panose="020B0604020202020204" pitchFamily="34" charset="0"/>
              <a:buNone/>
              <a:tabLst/>
              <a:defRPr sz="4800" b="1" i="0">
                <a:solidFill>
                  <a:srgbClr val="FFFFFF"/>
                </a:solidFill>
                <a:latin typeface="Gentona Book" pitchFamily="2" charset="77"/>
              </a:defRPr>
            </a:lvl1pPr>
            <a:lvl2pPr marL="0" indent="0">
              <a:lnSpc>
                <a:spcPct val="100000"/>
              </a:lnSpc>
              <a:spcBef>
                <a:spcPts val="1700"/>
              </a:spcBef>
              <a:buFont typeface="Arial" panose="020B0604020202020204" pitchFamily="34" charset="0"/>
              <a:buNone/>
              <a:tabLst/>
              <a:defRPr sz="1400">
                <a:solidFill>
                  <a:srgbClr val="FFFFFF"/>
                </a:solidFill>
              </a:defRPr>
            </a:lvl2pPr>
            <a:lvl3pPr marL="914400" indent="0">
              <a:buNone/>
              <a:defRPr/>
            </a:lvl3pPr>
            <a:lvl4pPr marL="1371600" indent="0">
              <a:buNone/>
              <a:defRPr/>
            </a:lvl4pPr>
            <a:lvl5pPr marL="1828800" indent="0">
              <a:buNone/>
              <a:defRPr/>
            </a:lvl5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to add quote here</a:t>
            </a: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63" name="Text Placeholder 20">
            <a:extLst>
              <a:ext uri="{FF2B5EF4-FFF2-40B4-BE49-F238E27FC236}">
                <a16:creationId xmlns:a16="http://schemas.microsoft.com/office/drawing/2014/main" id="{2A5C82F4-1E88-CE41-BFBC-F5EA06B1A4E1}"/>
              </a:ext>
            </a:extLst>
          </p:cNvPr>
          <p:cNvSpPr>
            <a:spLocks noGrp="1"/>
          </p:cNvSpPr>
          <p:nvPr>
            <p:ph type="body" sz="quarter" idx="19" hasCustomPrompt="1"/>
          </p:nvPr>
        </p:nvSpPr>
        <p:spPr>
          <a:xfrm>
            <a:off x="4997931" y="4740954"/>
            <a:ext cx="5305425" cy="1227680"/>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800" b="1" i="0">
                <a:solidFill>
                  <a:srgbClr val="FFFFFF"/>
                </a:solidFill>
                <a:latin typeface="Gentona Book" pitchFamily="2" charset="77"/>
              </a:defRPr>
            </a:lvl1pPr>
            <a:lvl2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400">
                <a:solidFill>
                  <a:srgbClr val="FFFFFF"/>
                </a:solidFill>
              </a:defRPr>
            </a:lvl2pPr>
            <a:lvl3pPr marL="914400" indent="0">
              <a:buNone/>
              <a:defRPr/>
            </a:lvl3pPr>
            <a:lvl4pPr marL="1371600" indent="0">
              <a:buNone/>
              <a:defRPr/>
            </a:lvl4pPr>
            <a:lvl5pPr marL="1828800" indent="0">
              <a:buNone/>
              <a:defRPr/>
            </a:lvl5pPr>
          </a:lstStyle>
          <a:p>
            <a:pPr marL="0" marR="0" lvl="1"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to add attribution here</a:t>
            </a:r>
          </a:p>
        </p:txBody>
      </p:sp>
      <p:grpSp>
        <p:nvGrpSpPr>
          <p:cNvPr id="18" name="Group 17">
            <a:extLst>
              <a:ext uri="{FF2B5EF4-FFF2-40B4-BE49-F238E27FC236}">
                <a16:creationId xmlns:a16="http://schemas.microsoft.com/office/drawing/2014/main" id="{EE114B95-9298-E597-9629-4D75096F72CF}"/>
              </a:ext>
            </a:extLst>
          </p:cNvPr>
          <p:cNvGrpSpPr/>
          <p:nvPr userDrawn="1"/>
        </p:nvGrpSpPr>
        <p:grpSpPr>
          <a:xfrm>
            <a:off x="-400481" y="0"/>
            <a:ext cx="2289125" cy="6858000"/>
            <a:chOff x="-350874" y="1"/>
            <a:chExt cx="2331655" cy="7767048"/>
          </a:xfrm>
        </p:grpSpPr>
        <p:sp>
          <p:nvSpPr>
            <p:cNvPr id="19" name="object 4">
              <a:extLst>
                <a:ext uri="{FF2B5EF4-FFF2-40B4-BE49-F238E27FC236}">
                  <a16:creationId xmlns:a16="http://schemas.microsoft.com/office/drawing/2014/main" id="{542220C9-009D-8B2A-A02D-D7E3517FC5F2}"/>
                </a:ext>
              </a:extLst>
            </p:cNvPr>
            <p:cNvSpPr/>
            <p:nvPr/>
          </p:nvSpPr>
          <p:spPr>
            <a:xfrm>
              <a:off x="-350874" y="3883525"/>
              <a:ext cx="2331654" cy="168848"/>
            </a:xfrm>
            <a:custGeom>
              <a:avLst/>
              <a:gdLst/>
              <a:ahLst/>
              <a:cxnLst/>
              <a:rect l="l" t="t" r="r" b="b"/>
              <a:pathLst>
                <a:path w="1183640">
                  <a:moveTo>
                    <a:pt x="0" y="0"/>
                  </a:moveTo>
                  <a:lnTo>
                    <a:pt x="1183319" y="0"/>
                  </a:lnTo>
                </a:path>
              </a:pathLst>
            </a:custGeom>
            <a:ln w="19050">
              <a:solidFill>
                <a:srgbClr val="FFFFFF"/>
              </a:solidFill>
            </a:ln>
          </p:spPr>
          <p:txBody>
            <a:bodyPr wrap="square" lIns="0" tIns="0" rIns="0" bIns="0" rtlCol="0"/>
            <a:lstStyle/>
            <a:p>
              <a:endParaRPr dirty="0"/>
            </a:p>
          </p:txBody>
        </p:sp>
        <p:grpSp>
          <p:nvGrpSpPr>
            <p:cNvPr id="20" name="Group 19">
              <a:extLst>
                <a:ext uri="{FF2B5EF4-FFF2-40B4-BE49-F238E27FC236}">
                  <a16:creationId xmlns:a16="http://schemas.microsoft.com/office/drawing/2014/main" id="{7DACA554-9B5E-83BC-B851-6A1567F1305A}"/>
                </a:ext>
              </a:extLst>
            </p:cNvPr>
            <p:cNvGrpSpPr/>
            <p:nvPr userDrawn="1"/>
          </p:nvGrpSpPr>
          <p:grpSpPr>
            <a:xfrm>
              <a:off x="-350874" y="1"/>
              <a:ext cx="2331655" cy="3180687"/>
              <a:chOff x="-343367" y="1"/>
              <a:chExt cx="2331655" cy="3180687"/>
            </a:xfrm>
          </p:grpSpPr>
          <p:sp>
            <p:nvSpPr>
              <p:cNvPr id="27" name="object 3">
                <a:extLst>
                  <a:ext uri="{FF2B5EF4-FFF2-40B4-BE49-F238E27FC236}">
                    <a16:creationId xmlns:a16="http://schemas.microsoft.com/office/drawing/2014/main" id="{327002F1-D650-30F7-5722-ABE5BB037238}"/>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rgbClr val="FFFFFF"/>
                </a:solidFill>
              </a:ln>
            </p:spPr>
            <p:txBody>
              <a:bodyPr wrap="square" lIns="0" tIns="0" rIns="0" bIns="0" rtlCol="0"/>
              <a:lstStyle/>
              <a:p>
                <a:endParaRPr dirty="0"/>
              </a:p>
            </p:txBody>
          </p:sp>
          <p:sp>
            <p:nvSpPr>
              <p:cNvPr id="28" name="object 6">
                <a:extLst>
                  <a:ext uri="{FF2B5EF4-FFF2-40B4-BE49-F238E27FC236}">
                    <a16:creationId xmlns:a16="http://schemas.microsoft.com/office/drawing/2014/main" id="{EE24D198-2C15-2E59-AEE5-F7697640F586}"/>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rgbClr val="FFFFFF"/>
                </a:solidFill>
              </a:ln>
            </p:spPr>
            <p:txBody>
              <a:bodyPr wrap="square" lIns="0" tIns="0" rIns="0" bIns="0" rtlCol="0"/>
              <a:lstStyle/>
              <a:p>
                <a:endParaRPr dirty="0"/>
              </a:p>
            </p:txBody>
          </p:sp>
        </p:grpSp>
        <p:grpSp>
          <p:nvGrpSpPr>
            <p:cNvPr id="22" name="Group 21">
              <a:extLst>
                <a:ext uri="{FF2B5EF4-FFF2-40B4-BE49-F238E27FC236}">
                  <a16:creationId xmlns:a16="http://schemas.microsoft.com/office/drawing/2014/main" id="{AA60DD74-D2F6-BC8E-B255-D5E20DCFA29C}"/>
                </a:ext>
              </a:extLst>
            </p:cNvPr>
            <p:cNvGrpSpPr/>
            <p:nvPr userDrawn="1"/>
          </p:nvGrpSpPr>
          <p:grpSpPr>
            <a:xfrm flipV="1">
              <a:off x="-350874" y="4586362"/>
              <a:ext cx="2331655" cy="3180687"/>
              <a:chOff x="-343367" y="1"/>
              <a:chExt cx="2331655" cy="3180687"/>
            </a:xfrm>
          </p:grpSpPr>
          <p:sp>
            <p:nvSpPr>
              <p:cNvPr id="25" name="object 3">
                <a:extLst>
                  <a:ext uri="{FF2B5EF4-FFF2-40B4-BE49-F238E27FC236}">
                    <a16:creationId xmlns:a16="http://schemas.microsoft.com/office/drawing/2014/main" id="{39372DFE-06F1-E6DE-5AA0-B3A7FAF2ED42}"/>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rgbClr val="FFFFFF"/>
                </a:solidFill>
              </a:ln>
            </p:spPr>
            <p:txBody>
              <a:bodyPr wrap="square" lIns="0" tIns="0" rIns="0" bIns="0" rtlCol="0"/>
              <a:lstStyle/>
              <a:p>
                <a:endParaRPr dirty="0"/>
              </a:p>
            </p:txBody>
          </p:sp>
          <p:sp>
            <p:nvSpPr>
              <p:cNvPr id="26" name="object 6">
                <a:extLst>
                  <a:ext uri="{FF2B5EF4-FFF2-40B4-BE49-F238E27FC236}">
                    <a16:creationId xmlns:a16="http://schemas.microsoft.com/office/drawing/2014/main" id="{CEE7444E-8634-2B46-F46C-EDD98FCDCA6E}"/>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rgbClr val="FFFFFF"/>
                </a:solidFill>
              </a:ln>
            </p:spPr>
            <p:txBody>
              <a:bodyPr wrap="square" lIns="0" tIns="0" rIns="0" bIns="0" rtlCol="0"/>
              <a:lstStyle/>
              <a:p>
                <a:endParaRPr dirty="0"/>
              </a:p>
            </p:txBody>
          </p:sp>
        </p:grpSp>
      </p:grpSp>
    </p:spTree>
    <p:extLst>
      <p:ext uri="{BB962C8B-B14F-4D97-AF65-F5344CB8AC3E}">
        <p14:creationId xmlns:p14="http://schemas.microsoft.com/office/powerpoint/2010/main" val="326504483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Quote Bold 2">
    <p:bg>
      <p:bgPr>
        <a:gradFill>
          <a:gsLst>
            <a:gs pos="0">
              <a:schemeClr val="tx2"/>
            </a:gs>
            <a:gs pos="100000">
              <a:schemeClr val="accent2"/>
            </a:gs>
          </a:gsLst>
          <a:lin ang="5400000" scaled="1"/>
        </a:gra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sp>
        <p:nvSpPr>
          <p:cNvPr id="2" name="Title 1">
            <a:extLst>
              <a:ext uri="{FF2B5EF4-FFF2-40B4-BE49-F238E27FC236}">
                <a16:creationId xmlns:a16="http://schemas.microsoft.com/office/drawing/2014/main" id="{9F8A2392-E9A2-C452-D340-91E5E5E93CBD}"/>
              </a:ext>
            </a:extLst>
          </p:cNvPr>
          <p:cNvSpPr>
            <a:spLocks noGrp="1"/>
          </p:cNvSpPr>
          <p:nvPr>
            <p:ph type="title" hasCustomPrompt="1"/>
          </p:nvPr>
        </p:nvSpPr>
        <p:spPr>
          <a:xfrm>
            <a:off x="0" y="2113448"/>
            <a:ext cx="12192000" cy="1325563"/>
          </a:xfrm>
        </p:spPr>
        <p:txBody>
          <a:bodyPr lIns="0" tIns="0" rIns="0" bIns="0" anchor="t" anchorCtr="0">
            <a:noAutofit/>
          </a:bodyPr>
          <a:lstStyle>
            <a:lvl1pPr algn="ctr">
              <a:defRPr sz="3600" b="1" i="0">
                <a:solidFill>
                  <a:schemeClr val="bg1"/>
                </a:solidFill>
                <a:latin typeface="Obviously Wide Semi" pitchFamily="82" charset="77"/>
              </a:defRPr>
            </a:lvl1pPr>
          </a:lstStyle>
          <a:p>
            <a:r>
              <a:rPr lang="en-US" dirty="0"/>
              <a:t>Click to add quote here.</a:t>
            </a:r>
          </a:p>
        </p:txBody>
      </p:sp>
      <p:sp>
        <p:nvSpPr>
          <p:cNvPr id="4" name="Text Placeholder 3">
            <a:extLst>
              <a:ext uri="{FF2B5EF4-FFF2-40B4-BE49-F238E27FC236}">
                <a16:creationId xmlns:a16="http://schemas.microsoft.com/office/drawing/2014/main" id="{D1E662EE-C1C1-8B67-0864-E6BC8F51886A}"/>
              </a:ext>
            </a:extLst>
          </p:cNvPr>
          <p:cNvSpPr>
            <a:spLocks noGrp="1"/>
          </p:cNvSpPr>
          <p:nvPr>
            <p:ph type="body" sz="quarter" idx="20" hasCustomPrompt="1"/>
          </p:nvPr>
        </p:nvSpPr>
        <p:spPr>
          <a:xfrm>
            <a:off x="0" y="5506903"/>
            <a:ext cx="12192000" cy="651353"/>
          </a:xfrm>
        </p:spPr>
        <p:txBody>
          <a:bodyPr lIns="0" tIns="0" rIns="0" bIns="0">
            <a:noAutofit/>
          </a:bodyPr>
          <a:lstStyle>
            <a:lvl1pPr marL="0" indent="0" algn="ctr">
              <a:buNone/>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Click to add add attribution here</a:t>
            </a:r>
          </a:p>
        </p:txBody>
      </p:sp>
      <p:grpSp>
        <p:nvGrpSpPr>
          <p:cNvPr id="5" name="Group 4">
            <a:extLst>
              <a:ext uri="{FF2B5EF4-FFF2-40B4-BE49-F238E27FC236}">
                <a16:creationId xmlns:a16="http://schemas.microsoft.com/office/drawing/2014/main" id="{3F386697-F5FB-708C-C51F-31450BE862C8}"/>
              </a:ext>
            </a:extLst>
          </p:cNvPr>
          <p:cNvGrpSpPr/>
          <p:nvPr userDrawn="1"/>
        </p:nvGrpSpPr>
        <p:grpSpPr>
          <a:xfrm>
            <a:off x="4422567" y="5186507"/>
            <a:ext cx="3346866" cy="85200"/>
            <a:chOff x="4341090" y="5186507"/>
            <a:chExt cx="3346866" cy="85200"/>
          </a:xfrm>
        </p:grpSpPr>
        <p:sp>
          <p:nvSpPr>
            <p:cNvPr id="30" name="object 12">
              <a:extLst>
                <a:ext uri="{FF2B5EF4-FFF2-40B4-BE49-F238E27FC236}">
                  <a16:creationId xmlns:a16="http://schemas.microsoft.com/office/drawing/2014/main" id="{8D322451-56DD-6D3C-137E-5E7494D9C517}"/>
                </a:ext>
              </a:extLst>
            </p:cNvPr>
            <p:cNvSpPr/>
            <p:nvPr userDrawn="1"/>
          </p:nvSpPr>
          <p:spPr>
            <a:xfrm rot="5400000">
              <a:off x="5255490" y="4272107"/>
              <a:ext cx="0" cy="182880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dirty="0"/>
            </a:p>
          </p:txBody>
        </p:sp>
        <p:sp>
          <p:nvSpPr>
            <p:cNvPr id="31" name="object 22">
              <a:extLst>
                <a:ext uri="{FF2B5EF4-FFF2-40B4-BE49-F238E27FC236}">
                  <a16:creationId xmlns:a16="http://schemas.microsoft.com/office/drawing/2014/main" id="{CE855F0E-32FA-0B7F-289A-6769F95F220C}"/>
                </a:ext>
              </a:extLst>
            </p:cNvPr>
            <p:cNvSpPr/>
            <p:nvPr userDrawn="1"/>
          </p:nvSpPr>
          <p:spPr>
            <a:xfrm rot="5400000">
              <a:off x="6773556" y="4357307"/>
              <a:ext cx="0" cy="182880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dirty="0"/>
            </a:p>
          </p:txBody>
        </p:sp>
      </p:grpSp>
    </p:spTree>
    <p:extLst>
      <p:ext uri="{BB962C8B-B14F-4D97-AF65-F5344CB8AC3E}">
        <p14:creationId xmlns:p14="http://schemas.microsoft.com/office/powerpoint/2010/main" val="51082875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Quote Bold 4">
    <p:bg>
      <p:bgPr>
        <a:gradFill>
          <a:gsLst>
            <a:gs pos="100000">
              <a:schemeClr val="accent1"/>
            </a:gs>
            <a:gs pos="0">
              <a:schemeClr val="accent3"/>
            </a:gs>
          </a:gsLst>
          <a:lin ang="19200000" scaled="0"/>
        </a:gra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sp>
        <p:nvSpPr>
          <p:cNvPr id="2" name="Title 1">
            <a:extLst>
              <a:ext uri="{FF2B5EF4-FFF2-40B4-BE49-F238E27FC236}">
                <a16:creationId xmlns:a16="http://schemas.microsoft.com/office/drawing/2014/main" id="{9F8A2392-E9A2-C452-D340-91E5E5E93CBD}"/>
              </a:ext>
            </a:extLst>
          </p:cNvPr>
          <p:cNvSpPr>
            <a:spLocks noGrp="1"/>
          </p:cNvSpPr>
          <p:nvPr>
            <p:ph type="title" hasCustomPrompt="1"/>
          </p:nvPr>
        </p:nvSpPr>
        <p:spPr>
          <a:xfrm>
            <a:off x="0" y="2113448"/>
            <a:ext cx="12192000" cy="1325563"/>
          </a:xfrm>
        </p:spPr>
        <p:txBody>
          <a:bodyPr lIns="0" tIns="0" rIns="0" bIns="0" anchor="t" anchorCtr="0">
            <a:noAutofit/>
          </a:bodyPr>
          <a:lstStyle>
            <a:lvl1pPr algn="ctr">
              <a:defRPr sz="3600" b="1" i="0">
                <a:solidFill>
                  <a:schemeClr val="bg1"/>
                </a:solidFill>
                <a:latin typeface="Obviously Wide Semi" pitchFamily="82" charset="77"/>
              </a:defRPr>
            </a:lvl1pPr>
          </a:lstStyle>
          <a:p>
            <a:r>
              <a:rPr lang="en-US" dirty="0"/>
              <a:t>Click to add quote here.</a:t>
            </a:r>
          </a:p>
        </p:txBody>
      </p:sp>
      <p:sp>
        <p:nvSpPr>
          <p:cNvPr id="4" name="Text Placeholder 3">
            <a:extLst>
              <a:ext uri="{FF2B5EF4-FFF2-40B4-BE49-F238E27FC236}">
                <a16:creationId xmlns:a16="http://schemas.microsoft.com/office/drawing/2014/main" id="{D1E662EE-C1C1-8B67-0864-E6BC8F51886A}"/>
              </a:ext>
            </a:extLst>
          </p:cNvPr>
          <p:cNvSpPr>
            <a:spLocks noGrp="1"/>
          </p:cNvSpPr>
          <p:nvPr>
            <p:ph type="body" sz="quarter" idx="20" hasCustomPrompt="1"/>
          </p:nvPr>
        </p:nvSpPr>
        <p:spPr>
          <a:xfrm>
            <a:off x="0" y="5506903"/>
            <a:ext cx="12192000" cy="651353"/>
          </a:xfrm>
        </p:spPr>
        <p:txBody>
          <a:bodyPr lIns="0" tIns="0" rIns="0" bIns="0">
            <a:noAutofit/>
          </a:bodyPr>
          <a:lstStyle>
            <a:lvl1pPr marL="0" indent="0" algn="ctr">
              <a:buNone/>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Click to add add attribution here</a:t>
            </a:r>
          </a:p>
        </p:txBody>
      </p:sp>
      <p:grpSp>
        <p:nvGrpSpPr>
          <p:cNvPr id="5" name="Group 4">
            <a:extLst>
              <a:ext uri="{FF2B5EF4-FFF2-40B4-BE49-F238E27FC236}">
                <a16:creationId xmlns:a16="http://schemas.microsoft.com/office/drawing/2014/main" id="{3F386697-F5FB-708C-C51F-31450BE862C8}"/>
              </a:ext>
            </a:extLst>
          </p:cNvPr>
          <p:cNvGrpSpPr/>
          <p:nvPr userDrawn="1"/>
        </p:nvGrpSpPr>
        <p:grpSpPr>
          <a:xfrm>
            <a:off x="4422567" y="5186507"/>
            <a:ext cx="3346866" cy="85200"/>
            <a:chOff x="4341090" y="5186507"/>
            <a:chExt cx="3346866" cy="85200"/>
          </a:xfrm>
        </p:grpSpPr>
        <p:sp>
          <p:nvSpPr>
            <p:cNvPr id="30" name="object 12">
              <a:extLst>
                <a:ext uri="{FF2B5EF4-FFF2-40B4-BE49-F238E27FC236}">
                  <a16:creationId xmlns:a16="http://schemas.microsoft.com/office/drawing/2014/main" id="{8D322451-56DD-6D3C-137E-5E7494D9C517}"/>
                </a:ext>
              </a:extLst>
            </p:cNvPr>
            <p:cNvSpPr/>
            <p:nvPr userDrawn="1"/>
          </p:nvSpPr>
          <p:spPr>
            <a:xfrm rot="5400000">
              <a:off x="5255490" y="4272107"/>
              <a:ext cx="0" cy="1828800"/>
            </a:xfrm>
            <a:custGeom>
              <a:avLst/>
              <a:gdLst/>
              <a:ahLst/>
              <a:cxnLst/>
              <a:rect l="l" t="t" r="r" b="b"/>
              <a:pathLst>
                <a:path h="1367790">
                  <a:moveTo>
                    <a:pt x="0" y="1367591"/>
                  </a:moveTo>
                  <a:lnTo>
                    <a:pt x="0" y="0"/>
                  </a:lnTo>
                </a:path>
              </a:pathLst>
            </a:custGeom>
            <a:ln w="33936">
              <a:solidFill>
                <a:schemeClr val="accent2"/>
              </a:solidFill>
            </a:ln>
          </p:spPr>
          <p:txBody>
            <a:bodyPr wrap="square" lIns="0" tIns="0" rIns="0" bIns="0" rtlCol="0"/>
            <a:lstStyle/>
            <a:p>
              <a:endParaRPr dirty="0"/>
            </a:p>
          </p:txBody>
        </p:sp>
        <p:sp>
          <p:nvSpPr>
            <p:cNvPr id="31" name="object 22">
              <a:extLst>
                <a:ext uri="{FF2B5EF4-FFF2-40B4-BE49-F238E27FC236}">
                  <a16:creationId xmlns:a16="http://schemas.microsoft.com/office/drawing/2014/main" id="{CE855F0E-32FA-0B7F-289A-6769F95F220C}"/>
                </a:ext>
              </a:extLst>
            </p:cNvPr>
            <p:cNvSpPr/>
            <p:nvPr userDrawn="1"/>
          </p:nvSpPr>
          <p:spPr>
            <a:xfrm rot="5400000">
              <a:off x="6773556" y="4357307"/>
              <a:ext cx="0" cy="1828800"/>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dirty="0"/>
            </a:p>
          </p:txBody>
        </p:sp>
      </p:grpSp>
    </p:spTree>
    <p:extLst>
      <p:ext uri="{BB962C8B-B14F-4D97-AF65-F5344CB8AC3E}">
        <p14:creationId xmlns:p14="http://schemas.microsoft.com/office/powerpoint/2010/main" val="22302863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Text-Blue-Bo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74203" y="723353"/>
            <a:ext cx="11617791" cy="299319"/>
          </a:xfrm>
        </p:spPr>
        <p:txBody>
          <a:bodyPr lIns="0" tIns="0" rIns="0" bIns="0" anchor="t" anchorCtr="0">
            <a:noAutofit/>
          </a:bodyPr>
          <a:lstStyle>
            <a:lvl1pPr algn="l">
              <a:lnSpc>
                <a:spcPct val="90000"/>
              </a:lnSpc>
              <a:defRPr sz="1800" b="1" i="0" spc="100" baseline="0">
                <a:solidFill>
                  <a:schemeClr val="accent2"/>
                </a:solidFill>
                <a:latin typeface="Obviously Extd Medi" pitchFamily="82" charset="77"/>
              </a:defRPr>
            </a:lvl1pPr>
          </a:lstStyle>
          <a:p>
            <a:r>
              <a:rPr lang="en-US" dirty="0"/>
              <a:t>CLICK TO 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574203" y="435564"/>
            <a:ext cx="11617791" cy="299307"/>
          </a:xfrm>
        </p:spPr>
        <p:txBody>
          <a:bodyPr lIns="0" tIns="0" rIns="0" bIns="0">
            <a:noAutofit/>
          </a:bodyPr>
          <a:lstStyle>
            <a:lvl1pPr marL="0" indent="0">
              <a:buNone/>
              <a:defRPr sz="1200" b="1" i="1" spc="100" baseline="0">
                <a:solidFill>
                  <a:schemeClr val="accent1"/>
                </a:solidFill>
                <a:latin typeface="Obviously Wide Lght" pitchFamily="82" charset="77"/>
              </a:defRPr>
            </a:lvl1pPr>
          </a:lstStyle>
          <a:p>
            <a:pPr lvl="0"/>
            <a:r>
              <a:rPr lang="en-US" dirty="0"/>
              <a:t>CLICK TO ADD SUBTITLE</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1D64F787-285A-BC45-970D-B12BA183E82D}"/>
              </a:ext>
            </a:extLst>
          </p:cNvPr>
          <p:cNvCxnSpPr/>
          <p:nvPr userDrawn="1"/>
        </p:nvCxnSpPr>
        <p:spPr>
          <a:xfrm>
            <a:off x="6096000" y="1999488"/>
            <a:ext cx="0" cy="3803904"/>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574675" y="2000251"/>
            <a:ext cx="5521325" cy="413340"/>
          </a:xfrm>
        </p:spPr>
        <p:txBody>
          <a:bodyPr lIns="0" tIns="0" rIns="0" bIns="0">
            <a:noAutofit/>
          </a:bodyPr>
          <a:lstStyle>
            <a:lvl1pPr marL="0" indent="0">
              <a:buNone/>
              <a:defRPr sz="3200" b="1" i="0">
                <a:solidFill>
                  <a:schemeClr val="accent1"/>
                </a:solidFill>
                <a:latin typeface="Gentona Book" pitchFamily="2" charset="77"/>
              </a:defRPr>
            </a:lvl1pPr>
          </a:lstStyle>
          <a:p>
            <a:pPr lvl="0"/>
            <a:r>
              <a:rPr lang="en-US" dirty="0"/>
              <a:t>Click to Add Section Header</a:t>
            </a:r>
          </a:p>
        </p:txBody>
      </p:sp>
      <p:sp>
        <p:nvSpPr>
          <p:cNvPr id="13" name="Text Placeholder 12">
            <a:extLst>
              <a:ext uri="{FF2B5EF4-FFF2-40B4-BE49-F238E27FC236}">
                <a16:creationId xmlns:a16="http://schemas.microsoft.com/office/drawing/2014/main" id="{B7C3301D-52FD-F645-BC99-260737FC0B54}"/>
              </a:ext>
            </a:extLst>
          </p:cNvPr>
          <p:cNvSpPr>
            <a:spLocks noGrp="1"/>
          </p:cNvSpPr>
          <p:nvPr>
            <p:ph type="body" sz="quarter" idx="20" hasCustomPrompt="1"/>
          </p:nvPr>
        </p:nvSpPr>
        <p:spPr>
          <a:xfrm>
            <a:off x="574203" y="2629393"/>
            <a:ext cx="5121275"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27" name="Text Placeholder 7">
            <a:extLst>
              <a:ext uri="{FF2B5EF4-FFF2-40B4-BE49-F238E27FC236}">
                <a16:creationId xmlns:a16="http://schemas.microsoft.com/office/drawing/2014/main" id="{477777DB-EE5F-6B46-BBF8-3BCDCAC47457}"/>
              </a:ext>
            </a:extLst>
          </p:cNvPr>
          <p:cNvSpPr>
            <a:spLocks noGrp="1"/>
          </p:cNvSpPr>
          <p:nvPr>
            <p:ph type="body" sz="quarter" idx="21" hasCustomPrompt="1"/>
          </p:nvPr>
        </p:nvSpPr>
        <p:spPr>
          <a:xfrm>
            <a:off x="6760057" y="2723124"/>
            <a:ext cx="5431944" cy="341123"/>
          </a:xfrm>
        </p:spPr>
        <p:txBody>
          <a:bodyPr lIns="0" tIns="0" rIns="0" bIns="0">
            <a:noAutofit/>
          </a:bodyPr>
          <a:lstStyle>
            <a:lvl1pPr marL="0" indent="0">
              <a:buNone/>
              <a:defRPr sz="2000" b="1" i="0">
                <a:solidFill>
                  <a:schemeClr val="accent1"/>
                </a:solidFill>
                <a:latin typeface="Gentona Book" pitchFamily="2" charset="77"/>
              </a:defRPr>
            </a:lvl1pPr>
          </a:lstStyle>
          <a:p>
            <a:pPr lvl="0"/>
            <a:r>
              <a:rPr lang="en-US" dirty="0"/>
              <a:t>CLICK TO SHORTLIST HERE</a:t>
            </a:r>
          </a:p>
        </p:txBody>
      </p:sp>
      <p:sp>
        <p:nvSpPr>
          <p:cNvPr id="15" name="Text Placeholder 14">
            <a:extLst>
              <a:ext uri="{FF2B5EF4-FFF2-40B4-BE49-F238E27FC236}">
                <a16:creationId xmlns:a16="http://schemas.microsoft.com/office/drawing/2014/main" id="{21CC634B-0291-CE49-9506-827956D21E09}"/>
              </a:ext>
            </a:extLst>
          </p:cNvPr>
          <p:cNvSpPr>
            <a:spLocks noGrp="1"/>
          </p:cNvSpPr>
          <p:nvPr>
            <p:ph type="body" sz="quarter" idx="22" hasCustomPrompt="1"/>
          </p:nvPr>
        </p:nvSpPr>
        <p:spPr>
          <a:xfrm>
            <a:off x="6760056" y="3138981"/>
            <a:ext cx="4549775" cy="2817812"/>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400"/>
            </a:lvl1pPr>
          </a:lstStyle>
          <a:p>
            <a:pPr marL="120650" marR="0" lvl="0" indent="-1206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list item</a:t>
            </a:r>
          </a:p>
        </p:txBody>
      </p:sp>
      <p:sp>
        <p:nvSpPr>
          <p:cNvPr id="4" name="Rectangle 3">
            <a:extLst>
              <a:ext uri="{FF2B5EF4-FFF2-40B4-BE49-F238E27FC236}">
                <a16:creationId xmlns:a16="http://schemas.microsoft.com/office/drawing/2014/main" id="{8972AE95-B15B-11E8-BD17-3254936C0337}"/>
              </a:ext>
            </a:extLst>
          </p:cNvPr>
          <p:cNvSpPr/>
          <p:nvPr userDrawn="1"/>
        </p:nvSpPr>
        <p:spPr>
          <a:xfrm>
            <a:off x="0" y="6955"/>
            <a:ext cx="12192000" cy="299307"/>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21454802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2-Text-Blue-Bo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74203" y="723353"/>
            <a:ext cx="11479568" cy="299331"/>
          </a:xfrm>
        </p:spPr>
        <p:txBody>
          <a:bodyPr lIns="0" tIns="0" rIns="0" bIns="0" anchor="t" anchorCtr="0">
            <a:noAutofit/>
          </a:bodyPr>
          <a:lstStyle>
            <a:lvl1pPr algn="l">
              <a:lnSpc>
                <a:spcPct val="90000"/>
              </a:lnSpc>
              <a:defRPr sz="1800" b="1" i="0" spc="100" baseline="0">
                <a:solidFill>
                  <a:schemeClr val="accent2"/>
                </a:solidFill>
                <a:latin typeface="Obviously Extd Medi" pitchFamily="82" charset="77"/>
              </a:defRPr>
            </a:lvl1pPr>
          </a:lstStyle>
          <a:p>
            <a:r>
              <a:rPr lang="en-US" dirty="0"/>
              <a:t>CLICK TO 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574203" y="435564"/>
            <a:ext cx="11479568" cy="299319"/>
          </a:xfrm>
        </p:spPr>
        <p:txBody>
          <a:bodyPr lIns="0" tIns="0" rIns="0" bIns="0">
            <a:noAutofit/>
          </a:bodyPr>
          <a:lstStyle>
            <a:lvl1pPr marL="0" indent="0">
              <a:buNone/>
              <a:defRPr sz="1200" b="1" i="1" spc="100" baseline="0">
                <a:solidFill>
                  <a:schemeClr val="accent1"/>
                </a:solidFill>
                <a:latin typeface="Obviously Wide Lght" pitchFamily="82" charset="77"/>
              </a:defRPr>
            </a:lvl1pPr>
          </a:lstStyle>
          <a:p>
            <a:pPr lvl="0"/>
            <a:r>
              <a:rPr lang="en-US" dirty="0"/>
              <a:t>CLICK TO ADD SUBTITLE</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4" name="Text Placeholder 3">
            <a:extLst>
              <a:ext uri="{FF2B5EF4-FFF2-40B4-BE49-F238E27FC236}">
                <a16:creationId xmlns:a16="http://schemas.microsoft.com/office/drawing/2014/main" id="{5DD69400-28DC-3D44-8BE8-C8291A41706A}"/>
              </a:ext>
            </a:extLst>
          </p:cNvPr>
          <p:cNvSpPr>
            <a:spLocks noGrp="1"/>
          </p:cNvSpPr>
          <p:nvPr>
            <p:ph type="body" sz="quarter" idx="18" hasCustomPrompt="1"/>
          </p:nvPr>
        </p:nvSpPr>
        <p:spPr>
          <a:xfrm>
            <a:off x="574203" y="2060702"/>
            <a:ext cx="10954182" cy="4167061"/>
          </a:xfrm>
        </p:spPr>
        <p:txBody>
          <a:bodyPr>
            <a:normAutofit/>
          </a:bodyPr>
          <a:lstStyle>
            <a:lvl1pPr>
              <a:defRPr sz="1800" b="0" i="0">
                <a:latin typeface="Gentona Light" pitchFamily="2" charset="77"/>
              </a:defRPr>
            </a:lvl1pPr>
            <a:lvl2pPr>
              <a:defRPr sz="1800" b="0" i="0">
                <a:latin typeface="Gentona Light" pitchFamily="2" charset="77"/>
              </a:defRPr>
            </a:lvl2pPr>
            <a:lvl3pPr>
              <a:defRPr sz="1800" b="0" i="0">
                <a:latin typeface="Gentona Light" pitchFamily="2" charset="77"/>
              </a:defRPr>
            </a:lvl3pPr>
            <a:lvl4pPr>
              <a:defRPr sz="1800" b="0" i="0">
                <a:latin typeface="Gentona Light" pitchFamily="2" charset="77"/>
              </a:defRPr>
            </a:lvl4pPr>
            <a:lvl5pPr>
              <a:defRPr sz="1800" b="0" i="0">
                <a:latin typeface="Gentona Light" pitchFamily="2" charset="77"/>
              </a:defRPr>
            </a:lvl5pPr>
          </a:lstStyle>
          <a:p>
            <a:pPr lvl="0"/>
            <a:r>
              <a:rPr lang="en-US" dirty="0"/>
              <a:t>Click to Add Text Here</a:t>
            </a:r>
          </a:p>
          <a:p>
            <a:pPr lvl="1"/>
            <a:r>
              <a:rPr lang="en-US" dirty="0"/>
              <a:t>Text</a:t>
            </a:r>
          </a:p>
          <a:p>
            <a:pPr lvl="2"/>
            <a:r>
              <a:rPr lang="en-US" dirty="0"/>
              <a:t>Text</a:t>
            </a:r>
          </a:p>
          <a:p>
            <a:pPr lvl="3"/>
            <a:r>
              <a:rPr lang="en-US" dirty="0"/>
              <a:t>Text</a:t>
            </a:r>
          </a:p>
          <a:p>
            <a:pPr lvl="4"/>
            <a:r>
              <a:rPr lang="en-US" dirty="0"/>
              <a:t>Text</a:t>
            </a:r>
          </a:p>
        </p:txBody>
      </p:sp>
      <p:sp>
        <p:nvSpPr>
          <p:cNvPr id="3" name="Rectangle 2">
            <a:extLst>
              <a:ext uri="{FF2B5EF4-FFF2-40B4-BE49-F238E27FC236}">
                <a16:creationId xmlns:a16="http://schemas.microsoft.com/office/drawing/2014/main" id="{3FBA73E0-8571-12FC-766D-EC6C05EABC66}"/>
              </a:ext>
            </a:extLst>
          </p:cNvPr>
          <p:cNvSpPr/>
          <p:nvPr userDrawn="1"/>
        </p:nvSpPr>
        <p:spPr>
          <a:xfrm>
            <a:off x="0" y="6955"/>
            <a:ext cx="12192000" cy="299307"/>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66730916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3-Text-Blue-Bo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74203" y="723353"/>
            <a:ext cx="11617797" cy="299329"/>
          </a:xfrm>
        </p:spPr>
        <p:txBody>
          <a:bodyPr lIns="0" tIns="0" rIns="0" bIns="0" anchor="t" anchorCtr="0">
            <a:noAutofit/>
          </a:bodyPr>
          <a:lstStyle>
            <a:lvl1pPr algn="l">
              <a:lnSpc>
                <a:spcPct val="90000"/>
              </a:lnSpc>
              <a:defRPr sz="1800" b="1" i="0" spc="100" baseline="0">
                <a:solidFill>
                  <a:schemeClr val="accent2"/>
                </a:solidFill>
                <a:latin typeface="Obviously Extd Medi" pitchFamily="82" charset="77"/>
              </a:defRPr>
            </a:lvl1pPr>
          </a:lstStyle>
          <a:p>
            <a:r>
              <a:rPr lang="en-US" dirty="0"/>
              <a:t>CLICK TO 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574203" y="435564"/>
            <a:ext cx="11617797" cy="299317"/>
          </a:xfrm>
        </p:spPr>
        <p:txBody>
          <a:bodyPr lIns="0" tIns="0" rIns="0" bIns="0">
            <a:noAutofit/>
          </a:bodyPr>
          <a:lstStyle>
            <a:lvl1pPr marL="0" indent="0">
              <a:buNone/>
              <a:defRPr sz="1200" b="1" i="1" spc="100" baseline="0">
                <a:solidFill>
                  <a:schemeClr val="accent1"/>
                </a:solidFill>
                <a:latin typeface="Obviously Wide Lght" pitchFamily="82" charset="77"/>
              </a:defRPr>
            </a:lvl1pPr>
          </a:lstStyle>
          <a:p>
            <a:pPr lvl="0"/>
            <a:r>
              <a:rPr lang="en-US" dirty="0"/>
              <a:t>CLICK TO ADD SUBTITLE</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574675" y="2000251"/>
            <a:ext cx="5521325" cy="413340"/>
          </a:xfrm>
        </p:spPr>
        <p:txBody>
          <a:bodyPr lIns="0" tIns="0" rIns="0" bIns="0">
            <a:noAutofit/>
          </a:bodyPr>
          <a:lstStyle>
            <a:lvl1pPr marL="0" indent="0">
              <a:buNone/>
              <a:defRPr sz="3200" b="1" i="0">
                <a:solidFill>
                  <a:schemeClr val="accent1"/>
                </a:solidFill>
                <a:latin typeface="Gentona Book" pitchFamily="2" charset="77"/>
              </a:defRPr>
            </a:lvl1pPr>
          </a:lstStyle>
          <a:p>
            <a:pPr lvl="0"/>
            <a:r>
              <a:rPr lang="en-US" dirty="0"/>
              <a:t>Click to Add Section Header</a:t>
            </a:r>
          </a:p>
        </p:txBody>
      </p:sp>
      <p:sp>
        <p:nvSpPr>
          <p:cNvPr id="13" name="Text Placeholder 12">
            <a:extLst>
              <a:ext uri="{FF2B5EF4-FFF2-40B4-BE49-F238E27FC236}">
                <a16:creationId xmlns:a16="http://schemas.microsoft.com/office/drawing/2014/main" id="{B7C3301D-52FD-F645-BC99-260737FC0B54}"/>
              </a:ext>
            </a:extLst>
          </p:cNvPr>
          <p:cNvSpPr>
            <a:spLocks noGrp="1"/>
          </p:cNvSpPr>
          <p:nvPr>
            <p:ph type="body" sz="quarter" idx="20" hasCustomPrompt="1"/>
          </p:nvPr>
        </p:nvSpPr>
        <p:spPr>
          <a:xfrm>
            <a:off x="574203" y="2629393"/>
            <a:ext cx="5168229"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14" name="Text Placeholder 12">
            <a:extLst>
              <a:ext uri="{FF2B5EF4-FFF2-40B4-BE49-F238E27FC236}">
                <a16:creationId xmlns:a16="http://schemas.microsoft.com/office/drawing/2014/main" id="{A3C8757A-241D-0240-807A-D467571482BB}"/>
              </a:ext>
            </a:extLst>
          </p:cNvPr>
          <p:cNvSpPr>
            <a:spLocks noGrp="1"/>
          </p:cNvSpPr>
          <p:nvPr>
            <p:ph type="body" sz="quarter" idx="21" hasCustomPrompt="1"/>
          </p:nvPr>
        </p:nvSpPr>
        <p:spPr>
          <a:xfrm>
            <a:off x="6145947" y="2629393"/>
            <a:ext cx="5168229"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3" name="Rectangle 2">
            <a:extLst>
              <a:ext uri="{FF2B5EF4-FFF2-40B4-BE49-F238E27FC236}">
                <a16:creationId xmlns:a16="http://schemas.microsoft.com/office/drawing/2014/main" id="{53243DC8-6C2B-2E1E-A1B4-828CC199C5F6}"/>
              </a:ext>
            </a:extLst>
          </p:cNvPr>
          <p:cNvSpPr/>
          <p:nvPr userDrawn="1"/>
        </p:nvSpPr>
        <p:spPr>
          <a:xfrm>
            <a:off x="0" y="6955"/>
            <a:ext cx="12192000" cy="299307"/>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32947014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4-Text-Blue-Bo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74203" y="723353"/>
            <a:ext cx="11479568" cy="334671"/>
          </a:xfrm>
        </p:spPr>
        <p:txBody>
          <a:bodyPr lIns="0" tIns="0" rIns="0" bIns="0" anchor="t" anchorCtr="0">
            <a:noAutofit/>
          </a:bodyPr>
          <a:lstStyle>
            <a:lvl1pPr algn="l">
              <a:lnSpc>
                <a:spcPct val="90000"/>
              </a:lnSpc>
              <a:defRPr sz="1800" b="1" i="0" spc="100" baseline="0">
                <a:solidFill>
                  <a:schemeClr val="accent2"/>
                </a:solidFill>
                <a:latin typeface="Obviously Extd Medi" pitchFamily="82" charset="77"/>
              </a:defRPr>
            </a:lvl1pPr>
          </a:lstStyle>
          <a:p>
            <a:r>
              <a:rPr lang="en-US" dirty="0"/>
              <a:t>CLICK TO 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574203" y="435564"/>
            <a:ext cx="11479568" cy="334657"/>
          </a:xfrm>
        </p:spPr>
        <p:txBody>
          <a:bodyPr lIns="0" tIns="0" rIns="0" bIns="0">
            <a:noAutofit/>
          </a:bodyPr>
          <a:lstStyle>
            <a:lvl1pPr marL="0" indent="0">
              <a:buNone/>
              <a:defRPr sz="1200" b="1" i="1" spc="100" baseline="0">
                <a:solidFill>
                  <a:schemeClr val="accent1"/>
                </a:solidFill>
                <a:latin typeface="Obviously Wide Lght" pitchFamily="82" charset="77"/>
              </a:defRPr>
            </a:lvl1pPr>
          </a:lstStyle>
          <a:p>
            <a:pPr lvl="0"/>
            <a:r>
              <a:rPr lang="en-US" dirty="0"/>
              <a:t>CLICK TO ADD SUBTITLE</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574675" y="2000251"/>
            <a:ext cx="5521325" cy="413340"/>
          </a:xfrm>
        </p:spPr>
        <p:txBody>
          <a:bodyPr lIns="0" tIns="0" rIns="0" bIns="0">
            <a:noAutofit/>
          </a:bodyPr>
          <a:lstStyle>
            <a:lvl1pPr marL="0" indent="0">
              <a:buNone/>
              <a:defRPr sz="3200" b="1" i="0">
                <a:solidFill>
                  <a:schemeClr val="accent1"/>
                </a:solidFill>
                <a:latin typeface="Gentona Book" pitchFamily="2" charset="77"/>
              </a:defRPr>
            </a:lvl1pPr>
          </a:lstStyle>
          <a:p>
            <a:pPr lvl="0"/>
            <a:r>
              <a:rPr lang="en-US" dirty="0"/>
              <a:t>Click to Add Section Header</a:t>
            </a:r>
          </a:p>
        </p:txBody>
      </p:sp>
      <p:sp>
        <p:nvSpPr>
          <p:cNvPr id="4" name="Text Placeholder 3">
            <a:extLst>
              <a:ext uri="{FF2B5EF4-FFF2-40B4-BE49-F238E27FC236}">
                <a16:creationId xmlns:a16="http://schemas.microsoft.com/office/drawing/2014/main" id="{3161FB7C-4023-4845-8951-9DDECD6B5AC8}"/>
              </a:ext>
            </a:extLst>
          </p:cNvPr>
          <p:cNvSpPr>
            <a:spLocks noGrp="1"/>
          </p:cNvSpPr>
          <p:nvPr>
            <p:ph type="body" sz="quarter" idx="19" hasCustomPrompt="1"/>
          </p:nvPr>
        </p:nvSpPr>
        <p:spPr>
          <a:xfrm>
            <a:off x="574675" y="2730500"/>
            <a:ext cx="5521325" cy="3865563"/>
          </a:xfrm>
        </p:spPr>
        <p:txBody>
          <a:bodyPr lIns="0" tIns="0" rIns="0" bIns="0">
            <a:noAutofit/>
          </a:bodyPr>
          <a:lstStyle>
            <a:lvl1pPr marL="11112"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b="0" i="0">
                <a:latin typeface="Gentona Book" pitchFamily="2" charset="77"/>
              </a:defRPr>
            </a:lvl1pPr>
            <a:lvl2pPr marL="180975" indent="-169863">
              <a:tabLst/>
              <a:defRPr sz="2000" b="0" i="0">
                <a:latin typeface="Gentona Book" pitchFamily="2" charset="77"/>
              </a:defRPr>
            </a:lvl2pPr>
            <a:lvl3pPr marL="180975" indent="-169863">
              <a:tabLst/>
              <a:defRPr sz="2000" b="0" i="0">
                <a:latin typeface="Gentona Book" pitchFamily="2" charset="77"/>
              </a:defRPr>
            </a:lvl3pPr>
            <a:lvl4pPr marL="180975" indent="-169863">
              <a:tabLst/>
              <a:defRPr sz="2000" b="0" i="0">
                <a:latin typeface="Gentona Book" pitchFamily="2" charset="77"/>
              </a:defRPr>
            </a:lvl4pPr>
            <a:lvl5pPr marL="180975" indent="-169863">
              <a:tabLst/>
              <a:defRPr sz="2000" b="0" i="0">
                <a:latin typeface="Gentona Book" pitchFamily="2" charset="77"/>
              </a:defRPr>
            </a:lvl5pPr>
          </a:lstStyle>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lvl="0"/>
            <a:endParaRPr lang="en-US" dirty="0"/>
          </a:p>
        </p:txBody>
      </p:sp>
      <p:sp>
        <p:nvSpPr>
          <p:cNvPr id="15" name="Text Placeholder 3">
            <a:extLst>
              <a:ext uri="{FF2B5EF4-FFF2-40B4-BE49-F238E27FC236}">
                <a16:creationId xmlns:a16="http://schemas.microsoft.com/office/drawing/2014/main" id="{E6B2B4E8-858F-E442-A0C0-2604E30ACC19}"/>
              </a:ext>
            </a:extLst>
          </p:cNvPr>
          <p:cNvSpPr>
            <a:spLocks noGrp="1"/>
          </p:cNvSpPr>
          <p:nvPr>
            <p:ph type="body" sz="quarter" idx="20" hasCustomPrompt="1"/>
          </p:nvPr>
        </p:nvSpPr>
        <p:spPr>
          <a:xfrm>
            <a:off x="6097651" y="2730500"/>
            <a:ext cx="5521325" cy="3865563"/>
          </a:xfrm>
        </p:spPr>
        <p:txBody>
          <a:bodyPr lIns="0" tIns="0" rIns="0" bIns="0">
            <a:noAutofit/>
          </a:bodyPr>
          <a:lstStyle>
            <a:lvl1pPr marL="11112"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b="0" i="0">
                <a:latin typeface="Gentona Book" pitchFamily="2" charset="77"/>
              </a:defRPr>
            </a:lvl1pPr>
            <a:lvl2pPr marL="180975" indent="-169863">
              <a:tabLst/>
              <a:defRPr sz="2000" b="0" i="0">
                <a:latin typeface="Gentona Book" pitchFamily="2" charset="77"/>
              </a:defRPr>
            </a:lvl2pPr>
            <a:lvl3pPr marL="180975" indent="-169863">
              <a:tabLst/>
              <a:defRPr sz="2000" b="0" i="0">
                <a:latin typeface="Gentona Book" pitchFamily="2" charset="77"/>
              </a:defRPr>
            </a:lvl3pPr>
            <a:lvl4pPr marL="180975" indent="-169863">
              <a:tabLst/>
              <a:defRPr sz="2000" b="0" i="0">
                <a:latin typeface="Gentona Book" pitchFamily="2" charset="77"/>
              </a:defRPr>
            </a:lvl4pPr>
            <a:lvl5pPr marL="180975" indent="-169863">
              <a:tabLst/>
              <a:defRPr sz="2000" b="0" i="0">
                <a:latin typeface="Gentona Book" pitchFamily="2" charset="77"/>
              </a:defRPr>
            </a:lvl5pPr>
          </a:lstStyle>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lvl="0"/>
            <a:endParaRPr lang="en-US" dirty="0"/>
          </a:p>
        </p:txBody>
      </p:sp>
      <p:sp>
        <p:nvSpPr>
          <p:cNvPr id="3" name="Rectangle 2">
            <a:extLst>
              <a:ext uri="{FF2B5EF4-FFF2-40B4-BE49-F238E27FC236}">
                <a16:creationId xmlns:a16="http://schemas.microsoft.com/office/drawing/2014/main" id="{21593C3A-7B9E-4BFA-B83E-EEACBADC2315}"/>
              </a:ext>
            </a:extLst>
          </p:cNvPr>
          <p:cNvSpPr/>
          <p:nvPr userDrawn="1"/>
        </p:nvSpPr>
        <p:spPr>
          <a:xfrm>
            <a:off x="0" y="6955"/>
            <a:ext cx="12192000" cy="299307"/>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35032798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5-Text-Blue-Bo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74203" y="723353"/>
            <a:ext cx="11617797" cy="299327"/>
          </a:xfrm>
        </p:spPr>
        <p:txBody>
          <a:bodyPr lIns="0" tIns="0" rIns="0" bIns="0" anchor="t" anchorCtr="0">
            <a:noAutofit/>
          </a:bodyPr>
          <a:lstStyle>
            <a:lvl1pPr algn="l">
              <a:lnSpc>
                <a:spcPct val="90000"/>
              </a:lnSpc>
              <a:defRPr sz="1800" b="1" i="0" spc="100" baseline="0">
                <a:solidFill>
                  <a:schemeClr val="accent2"/>
                </a:solidFill>
                <a:latin typeface="Obviously Extd Medi" pitchFamily="82" charset="77"/>
              </a:defRPr>
            </a:lvl1pPr>
          </a:lstStyle>
          <a:p>
            <a:r>
              <a:rPr lang="en-US" dirty="0"/>
              <a:t>CLICK TO 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574203" y="435564"/>
            <a:ext cx="11617797" cy="299315"/>
          </a:xfrm>
        </p:spPr>
        <p:txBody>
          <a:bodyPr lIns="0" tIns="0" rIns="0" bIns="0">
            <a:noAutofit/>
          </a:bodyPr>
          <a:lstStyle>
            <a:lvl1pPr marL="0" indent="0">
              <a:buNone/>
              <a:defRPr sz="1200" b="1" i="1" spc="100" baseline="0">
                <a:solidFill>
                  <a:schemeClr val="accent1"/>
                </a:solidFill>
                <a:latin typeface="Obviously Wide Lght" pitchFamily="82" charset="77"/>
              </a:defRPr>
            </a:lvl1pPr>
          </a:lstStyle>
          <a:p>
            <a:pPr lvl="0"/>
            <a:r>
              <a:rPr lang="en-US" dirty="0"/>
              <a:t>CLICK TO ADD SUBTITLE</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sp>
        <p:nvSpPr>
          <p:cNvPr id="3" name="Rectangle 2">
            <a:extLst>
              <a:ext uri="{FF2B5EF4-FFF2-40B4-BE49-F238E27FC236}">
                <a16:creationId xmlns:a16="http://schemas.microsoft.com/office/drawing/2014/main" id="{0ACB106D-F3B6-1077-8F76-80FCEB9571C6}"/>
              </a:ext>
            </a:extLst>
          </p:cNvPr>
          <p:cNvSpPr/>
          <p:nvPr userDrawn="1"/>
        </p:nvSpPr>
        <p:spPr>
          <a:xfrm>
            <a:off x="0" y="6955"/>
            <a:ext cx="12192000" cy="299307"/>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42051075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Title Bo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C6FE6C-3142-3940-BA66-A4A17A9908D7}"/>
              </a:ext>
            </a:extLst>
          </p:cNvPr>
          <p:cNvSpPr>
            <a:spLocks noGrp="1"/>
          </p:cNvSpPr>
          <p:nvPr userDrawn="1">
            <p:ph type="title" hasCustomPrompt="1"/>
          </p:nvPr>
        </p:nvSpPr>
        <p:spPr>
          <a:xfrm>
            <a:off x="1" y="2891435"/>
            <a:ext cx="12192000" cy="1248439"/>
          </a:xfrm>
        </p:spPr>
        <p:txBody>
          <a:bodyPr lIns="0" tIns="0" rIns="0" bIns="0">
            <a:noAutofit/>
          </a:bodyPr>
          <a:lstStyle>
            <a:lvl1pPr marL="0" algn="ctr" defTabSz="914400" rtl="0" eaLnBrk="1" latinLnBrk="0" hangingPunct="1">
              <a:lnSpc>
                <a:spcPct val="80000"/>
              </a:lnSpc>
              <a:spcBef>
                <a:spcPts val="95"/>
              </a:spcBef>
              <a:tabLst>
                <a:tab pos="5000625" algn="l"/>
                <a:tab pos="10304780" algn="l"/>
              </a:tabLst>
              <a:defRPr lang="en-US" sz="5400" b="1" i="1" kern="1200" spc="300" baseline="0" dirty="0">
                <a:solidFill>
                  <a:schemeClr val="bg2">
                    <a:lumMod val="40000"/>
                    <a:lumOff val="60000"/>
                  </a:schemeClr>
                </a:solidFill>
                <a:latin typeface="Obviously-WideLghtItalic"/>
                <a:ea typeface="+mn-ea"/>
                <a:cs typeface="Obviously-WideLghtItalic"/>
              </a:defRPr>
            </a:lvl1pPr>
          </a:lstStyle>
          <a:p>
            <a:r>
              <a:rPr lang="en-US" dirty="0"/>
              <a:t>CLICK TO ADD </a:t>
            </a:r>
            <a:br>
              <a:rPr lang="en-US" dirty="0"/>
            </a:br>
            <a:r>
              <a:rPr lang="en-US" dirty="0"/>
              <a:t>MAIN TITLE</a:t>
            </a:r>
          </a:p>
        </p:txBody>
      </p:sp>
      <p:sp>
        <p:nvSpPr>
          <p:cNvPr id="21" name="Content Placeholder 20">
            <a:extLst>
              <a:ext uri="{FF2B5EF4-FFF2-40B4-BE49-F238E27FC236}">
                <a16:creationId xmlns:a16="http://schemas.microsoft.com/office/drawing/2014/main" id="{99F69122-158F-9B4D-8850-AB24A8B1EDAC}"/>
              </a:ext>
            </a:extLst>
          </p:cNvPr>
          <p:cNvSpPr>
            <a:spLocks noGrp="1"/>
          </p:cNvSpPr>
          <p:nvPr userDrawn="1">
            <p:ph sz="quarter" idx="10" hasCustomPrompt="1"/>
          </p:nvPr>
        </p:nvSpPr>
        <p:spPr>
          <a:xfrm>
            <a:off x="0" y="2393511"/>
            <a:ext cx="12192000" cy="485156"/>
          </a:xfrm>
        </p:spPr>
        <p:txBody>
          <a:bodyPr lIns="0" tIns="0" rIns="0" bIns="0">
            <a:noAutofit/>
          </a:bodyPr>
          <a:lstStyle>
            <a:lvl1pPr marL="0" indent="0" algn="ctr" defTabSz="914400" rtl="0" eaLnBrk="1" latinLnBrk="0" hangingPunct="1">
              <a:lnSpc>
                <a:spcPct val="100000"/>
              </a:lnSpc>
              <a:spcBef>
                <a:spcPts val="120"/>
              </a:spcBef>
              <a:buNone/>
              <a:tabLst>
                <a:tab pos="1349375" algn="l"/>
                <a:tab pos="2849245" algn="l"/>
              </a:tabLst>
              <a:defRPr lang="en-US" sz="1800" b="0" i="0" kern="1200" spc="300" dirty="0" smtClean="0">
                <a:solidFill>
                  <a:schemeClr val="accent1"/>
                </a:solidFill>
                <a:latin typeface="Gentona"/>
                <a:ea typeface="+mj-ea"/>
                <a:cs typeface="Gentona"/>
              </a:defRPr>
            </a:lvl1pPr>
          </a:lstStyle>
          <a:p>
            <a:pPr lvl="0"/>
            <a:r>
              <a:rPr lang="en-US" dirty="0"/>
              <a:t>CLICK TO ADD TITLE SETUP LINE</a:t>
            </a:r>
          </a:p>
        </p:txBody>
      </p:sp>
      <p:sp>
        <p:nvSpPr>
          <p:cNvPr id="23" name="Content Placeholder 22">
            <a:extLst>
              <a:ext uri="{FF2B5EF4-FFF2-40B4-BE49-F238E27FC236}">
                <a16:creationId xmlns:a16="http://schemas.microsoft.com/office/drawing/2014/main" id="{FDFEE17F-16C8-9E49-ADE9-47B1D092EB2B}"/>
              </a:ext>
            </a:extLst>
          </p:cNvPr>
          <p:cNvSpPr>
            <a:spLocks noGrp="1"/>
          </p:cNvSpPr>
          <p:nvPr userDrawn="1">
            <p:ph sz="quarter" idx="11" hasCustomPrompt="1"/>
          </p:nvPr>
        </p:nvSpPr>
        <p:spPr>
          <a:xfrm>
            <a:off x="0" y="5739525"/>
            <a:ext cx="5544252" cy="1150938"/>
          </a:xfrm>
        </p:spPr>
        <p:txBody>
          <a:bodyPr lIns="0" tIns="0" rIns="0" bIns="0">
            <a:noAutofit/>
          </a:bodyPr>
          <a:lstStyle>
            <a:lvl1pPr marL="0" indent="0" algn="ctr">
              <a:buNone/>
              <a:defRPr sz="1600" spc="300">
                <a:solidFill>
                  <a:schemeClr val="accent1"/>
                </a:solidFill>
              </a:defRPr>
            </a:lvl1pPr>
          </a:lstStyle>
          <a:p>
            <a:pPr lvl="0"/>
            <a:r>
              <a:rPr lang="en-US" dirty="0"/>
              <a:t>CLICK TO ADD DATE</a:t>
            </a:r>
          </a:p>
        </p:txBody>
      </p:sp>
      <p:sp>
        <p:nvSpPr>
          <p:cNvPr id="25" name="Content Placeholder 24">
            <a:extLst>
              <a:ext uri="{FF2B5EF4-FFF2-40B4-BE49-F238E27FC236}">
                <a16:creationId xmlns:a16="http://schemas.microsoft.com/office/drawing/2014/main" id="{C9DE3EB8-5B13-544E-A2D2-7BD2EFD290D6}"/>
              </a:ext>
            </a:extLst>
          </p:cNvPr>
          <p:cNvSpPr>
            <a:spLocks noGrp="1"/>
          </p:cNvSpPr>
          <p:nvPr userDrawn="1">
            <p:ph sz="quarter" idx="12" hasCustomPrompt="1"/>
          </p:nvPr>
        </p:nvSpPr>
        <p:spPr>
          <a:xfrm>
            <a:off x="6647749" y="5739525"/>
            <a:ext cx="5544252" cy="1150938"/>
          </a:xfrm>
        </p:spPr>
        <p:txBody>
          <a:bodyPr lIns="0" tIns="0" rIns="0" bIns="0">
            <a:noAutofit/>
          </a:bodyPr>
          <a:lstStyle>
            <a:lvl1pPr marL="0" indent="0" algn="ctr">
              <a:buNone/>
              <a:defRPr sz="1600" spc="300">
                <a:solidFill>
                  <a:schemeClr val="accent1"/>
                </a:solidFill>
              </a:defRPr>
            </a:lvl1pPr>
          </a:lstStyle>
          <a:p>
            <a:pPr lvl="0"/>
            <a:r>
              <a:rPr lang="en-US" dirty="0"/>
              <a:t>CLICK TO ADD PRESENTER NAME</a:t>
            </a:r>
          </a:p>
        </p:txBody>
      </p:sp>
      <p:pic>
        <p:nvPicPr>
          <p:cNvPr id="13" name="Picture 12">
            <a:extLst>
              <a:ext uri="{FF2B5EF4-FFF2-40B4-BE49-F238E27FC236}">
                <a16:creationId xmlns:a16="http://schemas.microsoft.com/office/drawing/2014/main" id="{E441474E-F800-A54C-ADC8-4B3620CFAD7C}"/>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485664" y="5346392"/>
            <a:ext cx="1210249" cy="1210249"/>
          </a:xfrm>
          <a:prstGeom prst="rect">
            <a:avLst/>
          </a:prstGeom>
        </p:spPr>
      </p:pic>
    </p:spTree>
    <p:extLst>
      <p:ext uri="{BB962C8B-B14F-4D97-AF65-F5344CB8AC3E}">
        <p14:creationId xmlns:p14="http://schemas.microsoft.com/office/powerpoint/2010/main" val="70237037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1-Text-Orange-Bo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74203" y="723353"/>
            <a:ext cx="11617791" cy="341135"/>
          </a:xfrm>
        </p:spPr>
        <p:txBody>
          <a:bodyPr lIns="0" tIns="0" rIns="0" bIns="0" anchor="t" anchorCtr="0">
            <a:noAutofit/>
          </a:bodyPr>
          <a:lstStyle>
            <a:lvl1pPr algn="l">
              <a:lnSpc>
                <a:spcPct val="90000"/>
              </a:lnSpc>
              <a:defRPr sz="1800" b="1" i="0" spc="100" baseline="0">
                <a:solidFill>
                  <a:schemeClr val="accent2"/>
                </a:solidFill>
                <a:latin typeface="Obviously Extd Medi" pitchFamily="82" charset="77"/>
              </a:defRPr>
            </a:lvl1pPr>
          </a:lstStyle>
          <a:p>
            <a:r>
              <a:rPr lang="en-US" dirty="0"/>
              <a:t>CLICK TO 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574203" y="435564"/>
            <a:ext cx="11617791" cy="341121"/>
          </a:xfrm>
        </p:spPr>
        <p:txBody>
          <a:bodyPr lIns="0" tIns="0" rIns="0" bIns="0">
            <a:noAutofit/>
          </a:bodyPr>
          <a:lstStyle>
            <a:lvl1pPr marL="0" indent="0">
              <a:buNone/>
              <a:defRPr sz="1200" b="1" i="1" spc="100" baseline="0">
                <a:solidFill>
                  <a:schemeClr val="accent1"/>
                </a:solidFill>
                <a:latin typeface="Obviously Wide Lght" pitchFamily="82" charset="77"/>
              </a:defRPr>
            </a:lvl1pPr>
          </a:lstStyle>
          <a:p>
            <a:pPr lvl="0"/>
            <a:r>
              <a:rPr lang="en-US" dirty="0"/>
              <a:t>CLICK TO ADD SUBTITLE</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1D64F787-285A-BC45-970D-B12BA183E82D}"/>
              </a:ext>
            </a:extLst>
          </p:cNvPr>
          <p:cNvCxnSpPr/>
          <p:nvPr userDrawn="1"/>
        </p:nvCxnSpPr>
        <p:spPr>
          <a:xfrm>
            <a:off x="6096000" y="1999488"/>
            <a:ext cx="0" cy="3803904"/>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574675" y="2000251"/>
            <a:ext cx="5521325" cy="413340"/>
          </a:xfrm>
        </p:spPr>
        <p:txBody>
          <a:bodyPr lIns="0" tIns="0" rIns="0" bIns="0">
            <a:noAutofit/>
          </a:bodyPr>
          <a:lstStyle>
            <a:lvl1pPr marL="0" indent="0">
              <a:buNone/>
              <a:defRPr sz="3200" b="1" i="0">
                <a:solidFill>
                  <a:schemeClr val="accent1"/>
                </a:solidFill>
                <a:latin typeface="Gentona Book" pitchFamily="2" charset="77"/>
              </a:defRPr>
            </a:lvl1pPr>
          </a:lstStyle>
          <a:p>
            <a:pPr lvl="0"/>
            <a:r>
              <a:rPr lang="en-US" dirty="0"/>
              <a:t>Click to Add Section Header</a:t>
            </a:r>
          </a:p>
        </p:txBody>
      </p:sp>
      <p:sp>
        <p:nvSpPr>
          <p:cNvPr id="13" name="Text Placeholder 12">
            <a:extLst>
              <a:ext uri="{FF2B5EF4-FFF2-40B4-BE49-F238E27FC236}">
                <a16:creationId xmlns:a16="http://schemas.microsoft.com/office/drawing/2014/main" id="{B7C3301D-52FD-F645-BC99-260737FC0B54}"/>
              </a:ext>
            </a:extLst>
          </p:cNvPr>
          <p:cNvSpPr>
            <a:spLocks noGrp="1"/>
          </p:cNvSpPr>
          <p:nvPr>
            <p:ph type="body" sz="quarter" idx="20" hasCustomPrompt="1"/>
          </p:nvPr>
        </p:nvSpPr>
        <p:spPr>
          <a:xfrm>
            <a:off x="574203" y="2629393"/>
            <a:ext cx="5121275"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27" name="Text Placeholder 7">
            <a:extLst>
              <a:ext uri="{FF2B5EF4-FFF2-40B4-BE49-F238E27FC236}">
                <a16:creationId xmlns:a16="http://schemas.microsoft.com/office/drawing/2014/main" id="{477777DB-EE5F-6B46-BBF8-3BCDCAC47457}"/>
              </a:ext>
            </a:extLst>
          </p:cNvPr>
          <p:cNvSpPr>
            <a:spLocks noGrp="1"/>
          </p:cNvSpPr>
          <p:nvPr>
            <p:ph type="body" sz="quarter" idx="21" hasCustomPrompt="1"/>
          </p:nvPr>
        </p:nvSpPr>
        <p:spPr>
          <a:xfrm>
            <a:off x="6760056" y="2723124"/>
            <a:ext cx="5521325" cy="341123"/>
          </a:xfrm>
        </p:spPr>
        <p:txBody>
          <a:bodyPr lIns="0" tIns="0" rIns="0" bIns="0">
            <a:noAutofit/>
          </a:bodyPr>
          <a:lstStyle>
            <a:lvl1pPr marL="0" indent="0">
              <a:buNone/>
              <a:defRPr sz="2000" b="1" i="0">
                <a:solidFill>
                  <a:schemeClr val="accent1"/>
                </a:solidFill>
                <a:latin typeface="Gentona Book" pitchFamily="2" charset="77"/>
              </a:defRPr>
            </a:lvl1pPr>
          </a:lstStyle>
          <a:p>
            <a:pPr lvl="0"/>
            <a:r>
              <a:rPr lang="en-US" dirty="0"/>
              <a:t>CLICK TO SHORTLIST HERE</a:t>
            </a:r>
          </a:p>
        </p:txBody>
      </p:sp>
      <p:sp>
        <p:nvSpPr>
          <p:cNvPr id="15" name="Text Placeholder 14">
            <a:extLst>
              <a:ext uri="{FF2B5EF4-FFF2-40B4-BE49-F238E27FC236}">
                <a16:creationId xmlns:a16="http://schemas.microsoft.com/office/drawing/2014/main" id="{21CC634B-0291-CE49-9506-827956D21E09}"/>
              </a:ext>
            </a:extLst>
          </p:cNvPr>
          <p:cNvSpPr>
            <a:spLocks noGrp="1"/>
          </p:cNvSpPr>
          <p:nvPr>
            <p:ph type="body" sz="quarter" idx="22" hasCustomPrompt="1"/>
          </p:nvPr>
        </p:nvSpPr>
        <p:spPr>
          <a:xfrm>
            <a:off x="6760056" y="3138981"/>
            <a:ext cx="4549775" cy="2817812"/>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400"/>
            </a:lvl1pPr>
          </a:lstStyle>
          <a:p>
            <a:pPr marL="120650" marR="0" lvl="0" indent="-1206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list item</a:t>
            </a:r>
          </a:p>
        </p:txBody>
      </p:sp>
      <p:sp>
        <p:nvSpPr>
          <p:cNvPr id="4" name="Rectangle 3">
            <a:extLst>
              <a:ext uri="{FF2B5EF4-FFF2-40B4-BE49-F238E27FC236}">
                <a16:creationId xmlns:a16="http://schemas.microsoft.com/office/drawing/2014/main" id="{0FCF70B2-F119-F49D-8E82-8DECF25F79FF}"/>
              </a:ext>
            </a:extLst>
          </p:cNvPr>
          <p:cNvSpPr/>
          <p:nvPr userDrawn="1"/>
        </p:nvSpPr>
        <p:spPr>
          <a:xfrm>
            <a:off x="0" y="0"/>
            <a:ext cx="12191994" cy="299321"/>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9865618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2-Text-Orange-Bo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74203" y="723353"/>
            <a:ext cx="11617797" cy="299333"/>
          </a:xfrm>
        </p:spPr>
        <p:txBody>
          <a:bodyPr lIns="0" tIns="0" rIns="0" bIns="0" anchor="t" anchorCtr="0">
            <a:noAutofit/>
          </a:bodyPr>
          <a:lstStyle>
            <a:lvl1pPr algn="l">
              <a:lnSpc>
                <a:spcPct val="90000"/>
              </a:lnSpc>
              <a:defRPr sz="1800" b="1" i="0" spc="100" baseline="0">
                <a:solidFill>
                  <a:schemeClr val="accent2"/>
                </a:solidFill>
                <a:latin typeface="Obviously Extd Medi" pitchFamily="82" charset="77"/>
              </a:defRPr>
            </a:lvl1pPr>
          </a:lstStyle>
          <a:p>
            <a:r>
              <a:rPr lang="en-US" dirty="0"/>
              <a:t>CLICK TO 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574203" y="435564"/>
            <a:ext cx="11617797" cy="299321"/>
          </a:xfrm>
        </p:spPr>
        <p:txBody>
          <a:bodyPr lIns="0" tIns="0" rIns="0" bIns="0">
            <a:noAutofit/>
          </a:bodyPr>
          <a:lstStyle>
            <a:lvl1pPr marL="0" indent="0">
              <a:buNone/>
              <a:defRPr sz="1200" b="1" i="1" spc="100" baseline="0">
                <a:solidFill>
                  <a:schemeClr val="accent1"/>
                </a:solidFill>
                <a:latin typeface="Obviously Wide Lght" pitchFamily="82" charset="77"/>
              </a:defRPr>
            </a:lvl1pPr>
          </a:lstStyle>
          <a:p>
            <a:pPr lvl="0"/>
            <a:r>
              <a:rPr lang="en-US" dirty="0"/>
              <a:t>CLICK TO ADD SUBTITLE</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4" name="Text Placeholder 3">
            <a:extLst>
              <a:ext uri="{FF2B5EF4-FFF2-40B4-BE49-F238E27FC236}">
                <a16:creationId xmlns:a16="http://schemas.microsoft.com/office/drawing/2014/main" id="{5DD69400-28DC-3D44-8BE8-C8291A41706A}"/>
              </a:ext>
            </a:extLst>
          </p:cNvPr>
          <p:cNvSpPr>
            <a:spLocks noGrp="1"/>
          </p:cNvSpPr>
          <p:nvPr>
            <p:ph type="body" sz="quarter" idx="18" hasCustomPrompt="1"/>
          </p:nvPr>
        </p:nvSpPr>
        <p:spPr>
          <a:xfrm>
            <a:off x="574203" y="2060702"/>
            <a:ext cx="10954182" cy="4167061"/>
          </a:xfrm>
        </p:spPr>
        <p:txBody>
          <a:bodyPr>
            <a:normAutofit/>
          </a:bodyPr>
          <a:lstStyle>
            <a:lvl1pPr>
              <a:defRPr sz="1800" b="0" i="0">
                <a:latin typeface="Gentona Light" pitchFamily="2" charset="77"/>
              </a:defRPr>
            </a:lvl1pPr>
            <a:lvl2pPr>
              <a:defRPr sz="1800" b="0" i="0">
                <a:latin typeface="Gentona Light" pitchFamily="2" charset="77"/>
              </a:defRPr>
            </a:lvl2pPr>
            <a:lvl3pPr>
              <a:defRPr sz="1800" b="0" i="0">
                <a:latin typeface="Gentona Light" pitchFamily="2" charset="77"/>
              </a:defRPr>
            </a:lvl3pPr>
            <a:lvl4pPr>
              <a:defRPr sz="1800" b="0" i="0">
                <a:latin typeface="Gentona Light" pitchFamily="2" charset="77"/>
              </a:defRPr>
            </a:lvl4pPr>
            <a:lvl5pPr>
              <a:defRPr sz="1800" b="0" i="0">
                <a:latin typeface="Gentona Light" pitchFamily="2" charset="77"/>
              </a:defRPr>
            </a:lvl5pPr>
          </a:lstStyle>
          <a:p>
            <a:pPr lvl="0"/>
            <a:r>
              <a:rPr lang="en-US" dirty="0"/>
              <a:t>Click to Add Text Here</a:t>
            </a:r>
          </a:p>
          <a:p>
            <a:pPr lvl="1"/>
            <a:r>
              <a:rPr lang="en-US" dirty="0"/>
              <a:t>Text</a:t>
            </a:r>
          </a:p>
          <a:p>
            <a:pPr lvl="2"/>
            <a:r>
              <a:rPr lang="en-US" dirty="0"/>
              <a:t>Text</a:t>
            </a:r>
          </a:p>
          <a:p>
            <a:pPr lvl="3"/>
            <a:r>
              <a:rPr lang="en-US" dirty="0"/>
              <a:t>Text</a:t>
            </a:r>
          </a:p>
          <a:p>
            <a:pPr lvl="4"/>
            <a:r>
              <a:rPr lang="en-US" dirty="0"/>
              <a:t>Text</a:t>
            </a:r>
          </a:p>
        </p:txBody>
      </p:sp>
      <p:sp>
        <p:nvSpPr>
          <p:cNvPr id="3" name="Rectangle 2">
            <a:extLst>
              <a:ext uri="{FF2B5EF4-FFF2-40B4-BE49-F238E27FC236}">
                <a16:creationId xmlns:a16="http://schemas.microsoft.com/office/drawing/2014/main" id="{E76B4D16-6C84-E032-9F75-686D355DFD99}"/>
              </a:ext>
            </a:extLst>
          </p:cNvPr>
          <p:cNvSpPr/>
          <p:nvPr userDrawn="1"/>
        </p:nvSpPr>
        <p:spPr>
          <a:xfrm>
            <a:off x="0" y="0"/>
            <a:ext cx="12192000" cy="299321"/>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84242680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3-Text-Orange-Bo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74203" y="723353"/>
            <a:ext cx="11641202" cy="299325"/>
          </a:xfrm>
        </p:spPr>
        <p:txBody>
          <a:bodyPr lIns="0" tIns="0" rIns="0" bIns="0" anchor="t" anchorCtr="0">
            <a:noAutofit/>
          </a:bodyPr>
          <a:lstStyle>
            <a:lvl1pPr algn="l">
              <a:lnSpc>
                <a:spcPct val="90000"/>
              </a:lnSpc>
              <a:defRPr sz="1800" b="1" i="0" spc="100" baseline="0">
                <a:solidFill>
                  <a:schemeClr val="accent2"/>
                </a:solidFill>
                <a:latin typeface="Obviously Extd Medi" pitchFamily="82" charset="77"/>
              </a:defRPr>
            </a:lvl1pPr>
          </a:lstStyle>
          <a:p>
            <a:r>
              <a:rPr lang="en-US" dirty="0"/>
              <a:t>CLICK TO 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574203" y="435564"/>
            <a:ext cx="11641202" cy="299313"/>
          </a:xfrm>
        </p:spPr>
        <p:txBody>
          <a:bodyPr lIns="0" tIns="0" rIns="0" bIns="0">
            <a:noAutofit/>
          </a:bodyPr>
          <a:lstStyle>
            <a:lvl1pPr marL="0" indent="0">
              <a:buNone/>
              <a:defRPr sz="1200" b="1" i="1" spc="100" baseline="0">
                <a:solidFill>
                  <a:schemeClr val="accent1"/>
                </a:solidFill>
                <a:latin typeface="Obviously Wide Lght" pitchFamily="82" charset="77"/>
              </a:defRPr>
            </a:lvl1pPr>
          </a:lstStyle>
          <a:p>
            <a:pPr lvl="0"/>
            <a:r>
              <a:rPr lang="en-US" dirty="0"/>
              <a:t>CLICK TO ADD SUBTITLE</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574675" y="2000251"/>
            <a:ext cx="5521325" cy="413340"/>
          </a:xfrm>
        </p:spPr>
        <p:txBody>
          <a:bodyPr lIns="0" tIns="0" rIns="0" bIns="0">
            <a:noAutofit/>
          </a:bodyPr>
          <a:lstStyle>
            <a:lvl1pPr marL="0" indent="0">
              <a:buNone/>
              <a:defRPr sz="3200" b="1" i="0">
                <a:solidFill>
                  <a:schemeClr val="accent1"/>
                </a:solidFill>
                <a:latin typeface="Gentona Book" pitchFamily="2" charset="77"/>
              </a:defRPr>
            </a:lvl1pPr>
          </a:lstStyle>
          <a:p>
            <a:pPr lvl="0"/>
            <a:r>
              <a:rPr lang="en-US" dirty="0"/>
              <a:t>Click to Add Section Header</a:t>
            </a:r>
          </a:p>
        </p:txBody>
      </p:sp>
      <p:sp>
        <p:nvSpPr>
          <p:cNvPr id="13" name="Text Placeholder 12">
            <a:extLst>
              <a:ext uri="{FF2B5EF4-FFF2-40B4-BE49-F238E27FC236}">
                <a16:creationId xmlns:a16="http://schemas.microsoft.com/office/drawing/2014/main" id="{B7C3301D-52FD-F645-BC99-260737FC0B54}"/>
              </a:ext>
            </a:extLst>
          </p:cNvPr>
          <p:cNvSpPr>
            <a:spLocks noGrp="1"/>
          </p:cNvSpPr>
          <p:nvPr>
            <p:ph type="body" sz="quarter" idx="20" hasCustomPrompt="1"/>
          </p:nvPr>
        </p:nvSpPr>
        <p:spPr>
          <a:xfrm>
            <a:off x="574203" y="2629393"/>
            <a:ext cx="5168229"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14" name="Text Placeholder 12">
            <a:extLst>
              <a:ext uri="{FF2B5EF4-FFF2-40B4-BE49-F238E27FC236}">
                <a16:creationId xmlns:a16="http://schemas.microsoft.com/office/drawing/2014/main" id="{A3C8757A-241D-0240-807A-D467571482BB}"/>
              </a:ext>
            </a:extLst>
          </p:cNvPr>
          <p:cNvSpPr>
            <a:spLocks noGrp="1"/>
          </p:cNvSpPr>
          <p:nvPr>
            <p:ph type="body" sz="quarter" idx="21" hasCustomPrompt="1"/>
          </p:nvPr>
        </p:nvSpPr>
        <p:spPr>
          <a:xfrm>
            <a:off x="6145947" y="2629393"/>
            <a:ext cx="5168229"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3" name="Rectangle 2">
            <a:extLst>
              <a:ext uri="{FF2B5EF4-FFF2-40B4-BE49-F238E27FC236}">
                <a16:creationId xmlns:a16="http://schemas.microsoft.com/office/drawing/2014/main" id="{FC747363-22EE-FAFD-F491-FF11A5D3113F}"/>
              </a:ext>
            </a:extLst>
          </p:cNvPr>
          <p:cNvSpPr/>
          <p:nvPr userDrawn="1"/>
        </p:nvSpPr>
        <p:spPr>
          <a:xfrm>
            <a:off x="-11703" y="0"/>
            <a:ext cx="12203703" cy="299321"/>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87832465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4-Text-Orange-Bo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74203" y="723353"/>
            <a:ext cx="11617797" cy="334682"/>
          </a:xfrm>
        </p:spPr>
        <p:txBody>
          <a:bodyPr lIns="0" tIns="0" rIns="0" bIns="0" anchor="t" anchorCtr="0">
            <a:noAutofit/>
          </a:bodyPr>
          <a:lstStyle>
            <a:lvl1pPr algn="l">
              <a:lnSpc>
                <a:spcPct val="90000"/>
              </a:lnSpc>
              <a:defRPr sz="1800" b="1" i="0" spc="100" baseline="0">
                <a:solidFill>
                  <a:schemeClr val="accent2"/>
                </a:solidFill>
                <a:latin typeface="Obviously Extd Medi" pitchFamily="82" charset="77"/>
              </a:defRPr>
            </a:lvl1pPr>
          </a:lstStyle>
          <a:p>
            <a:r>
              <a:rPr lang="en-US" dirty="0"/>
              <a:t>CLICK TO 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574203" y="435565"/>
            <a:ext cx="11617797" cy="334668"/>
          </a:xfrm>
        </p:spPr>
        <p:txBody>
          <a:bodyPr lIns="0" tIns="0" rIns="0" bIns="0">
            <a:noAutofit/>
          </a:bodyPr>
          <a:lstStyle>
            <a:lvl1pPr marL="0" indent="0">
              <a:buNone/>
              <a:defRPr sz="1200" b="1" i="1" spc="100" baseline="0">
                <a:solidFill>
                  <a:schemeClr val="accent1"/>
                </a:solidFill>
                <a:latin typeface="Obviously Wide Lght" pitchFamily="82" charset="77"/>
              </a:defRPr>
            </a:lvl1pPr>
          </a:lstStyle>
          <a:p>
            <a:pPr lvl="0"/>
            <a:r>
              <a:rPr lang="en-US" dirty="0"/>
              <a:t>CLICK TO ADD SUBTITLE</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574675" y="2000251"/>
            <a:ext cx="5521325" cy="413340"/>
          </a:xfrm>
        </p:spPr>
        <p:txBody>
          <a:bodyPr lIns="0" tIns="0" rIns="0" bIns="0">
            <a:noAutofit/>
          </a:bodyPr>
          <a:lstStyle>
            <a:lvl1pPr marL="0" indent="0">
              <a:buNone/>
              <a:defRPr sz="3200" b="1" i="0">
                <a:solidFill>
                  <a:schemeClr val="accent1"/>
                </a:solidFill>
                <a:latin typeface="Gentona Book" pitchFamily="2" charset="77"/>
              </a:defRPr>
            </a:lvl1pPr>
          </a:lstStyle>
          <a:p>
            <a:pPr lvl="0"/>
            <a:r>
              <a:rPr lang="en-US" dirty="0"/>
              <a:t>Click to Add Section Header</a:t>
            </a:r>
          </a:p>
        </p:txBody>
      </p:sp>
      <p:sp>
        <p:nvSpPr>
          <p:cNvPr id="4" name="Text Placeholder 3">
            <a:extLst>
              <a:ext uri="{FF2B5EF4-FFF2-40B4-BE49-F238E27FC236}">
                <a16:creationId xmlns:a16="http://schemas.microsoft.com/office/drawing/2014/main" id="{3161FB7C-4023-4845-8951-9DDECD6B5AC8}"/>
              </a:ext>
            </a:extLst>
          </p:cNvPr>
          <p:cNvSpPr>
            <a:spLocks noGrp="1"/>
          </p:cNvSpPr>
          <p:nvPr>
            <p:ph type="body" sz="quarter" idx="19" hasCustomPrompt="1"/>
          </p:nvPr>
        </p:nvSpPr>
        <p:spPr>
          <a:xfrm>
            <a:off x="574675" y="2730500"/>
            <a:ext cx="5521325" cy="3865563"/>
          </a:xfrm>
        </p:spPr>
        <p:txBody>
          <a:bodyPr lIns="0" tIns="0" rIns="0" bIns="0">
            <a:noAutofit/>
          </a:bodyPr>
          <a:lstStyle>
            <a:lvl1pPr marL="11112"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b="0" i="0">
                <a:latin typeface="Gentona Book" pitchFamily="2" charset="77"/>
              </a:defRPr>
            </a:lvl1pPr>
            <a:lvl2pPr marL="180975" indent="-169863">
              <a:tabLst/>
              <a:defRPr sz="2000" b="0" i="0">
                <a:latin typeface="Gentona Book" pitchFamily="2" charset="77"/>
              </a:defRPr>
            </a:lvl2pPr>
            <a:lvl3pPr marL="180975" indent="-169863">
              <a:tabLst/>
              <a:defRPr sz="2000" b="0" i="0">
                <a:latin typeface="Gentona Book" pitchFamily="2" charset="77"/>
              </a:defRPr>
            </a:lvl3pPr>
            <a:lvl4pPr marL="180975" indent="-169863">
              <a:tabLst/>
              <a:defRPr sz="2000" b="0" i="0">
                <a:latin typeface="Gentona Book" pitchFamily="2" charset="77"/>
              </a:defRPr>
            </a:lvl4pPr>
            <a:lvl5pPr marL="180975" indent="-169863">
              <a:tabLst/>
              <a:defRPr sz="2000" b="0" i="0">
                <a:latin typeface="Gentona Book" pitchFamily="2" charset="77"/>
              </a:defRPr>
            </a:lvl5pPr>
          </a:lstStyle>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lvl="0"/>
            <a:endParaRPr lang="en-US" dirty="0"/>
          </a:p>
        </p:txBody>
      </p:sp>
      <p:sp>
        <p:nvSpPr>
          <p:cNvPr id="15" name="Text Placeholder 3">
            <a:extLst>
              <a:ext uri="{FF2B5EF4-FFF2-40B4-BE49-F238E27FC236}">
                <a16:creationId xmlns:a16="http://schemas.microsoft.com/office/drawing/2014/main" id="{E6B2B4E8-858F-E442-A0C0-2604E30ACC19}"/>
              </a:ext>
            </a:extLst>
          </p:cNvPr>
          <p:cNvSpPr>
            <a:spLocks noGrp="1"/>
          </p:cNvSpPr>
          <p:nvPr>
            <p:ph type="body" sz="quarter" idx="20" hasCustomPrompt="1"/>
          </p:nvPr>
        </p:nvSpPr>
        <p:spPr>
          <a:xfrm>
            <a:off x="6097651" y="2730500"/>
            <a:ext cx="5521325" cy="3865563"/>
          </a:xfrm>
        </p:spPr>
        <p:txBody>
          <a:bodyPr lIns="0" tIns="0" rIns="0" bIns="0">
            <a:noAutofit/>
          </a:bodyPr>
          <a:lstStyle>
            <a:lvl1pPr marL="11112"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b="0" i="0">
                <a:latin typeface="Gentona Book" pitchFamily="2" charset="77"/>
              </a:defRPr>
            </a:lvl1pPr>
            <a:lvl2pPr marL="180975" indent="-169863">
              <a:tabLst/>
              <a:defRPr sz="2000" b="0" i="0">
                <a:latin typeface="Gentona Book" pitchFamily="2" charset="77"/>
              </a:defRPr>
            </a:lvl2pPr>
            <a:lvl3pPr marL="180975" indent="-169863">
              <a:tabLst/>
              <a:defRPr sz="2000" b="0" i="0">
                <a:latin typeface="Gentona Book" pitchFamily="2" charset="77"/>
              </a:defRPr>
            </a:lvl3pPr>
            <a:lvl4pPr marL="180975" indent="-169863">
              <a:tabLst/>
              <a:defRPr sz="2000" b="0" i="0">
                <a:latin typeface="Gentona Book" pitchFamily="2" charset="77"/>
              </a:defRPr>
            </a:lvl4pPr>
            <a:lvl5pPr marL="180975" indent="-169863">
              <a:tabLst/>
              <a:defRPr sz="2000" b="0" i="0">
                <a:latin typeface="Gentona Book" pitchFamily="2" charset="77"/>
              </a:defRPr>
            </a:lvl5pPr>
          </a:lstStyle>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lvl="0"/>
            <a:endParaRPr lang="en-US" dirty="0"/>
          </a:p>
        </p:txBody>
      </p:sp>
      <p:sp>
        <p:nvSpPr>
          <p:cNvPr id="3" name="Rectangle 2">
            <a:extLst>
              <a:ext uri="{FF2B5EF4-FFF2-40B4-BE49-F238E27FC236}">
                <a16:creationId xmlns:a16="http://schemas.microsoft.com/office/drawing/2014/main" id="{0462ACCD-0A7A-A55B-B14C-36552183153D}"/>
              </a:ext>
            </a:extLst>
          </p:cNvPr>
          <p:cNvSpPr/>
          <p:nvPr userDrawn="1"/>
        </p:nvSpPr>
        <p:spPr>
          <a:xfrm>
            <a:off x="0" y="0"/>
            <a:ext cx="12192000" cy="299321"/>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96829606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5-Text-Orange-Bo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74203" y="723353"/>
            <a:ext cx="11617797" cy="313740"/>
          </a:xfrm>
        </p:spPr>
        <p:txBody>
          <a:bodyPr lIns="0" tIns="0" rIns="0" bIns="0" anchor="t" anchorCtr="0">
            <a:noAutofit/>
          </a:bodyPr>
          <a:lstStyle>
            <a:lvl1pPr algn="l">
              <a:lnSpc>
                <a:spcPct val="90000"/>
              </a:lnSpc>
              <a:defRPr sz="1800" b="1" i="0" spc="100" baseline="0">
                <a:solidFill>
                  <a:schemeClr val="accent2"/>
                </a:solidFill>
                <a:latin typeface="Obviously Extd Medi" pitchFamily="82" charset="77"/>
              </a:defRPr>
            </a:lvl1pPr>
          </a:lstStyle>
          <a:p>
            <a:r>
              <a:rPr lang="en-US" dirty="0"/>
              <a:t>CLICK TO 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574203" y="435564"/>
            <a:ext cx="11617797" cy="313727"/>
          </a:xfrm>
        </p:spPr>
        <p:txBody>
          <a:bodyPr lIns="0" tIns="0" rIns="0" bIns="0">
            <a:noAutofit/>
          </a:bodyPr>
          <a:lstStyle>
            <a:lvl1pPr marL="0" indent="0">
              <a:buNone/>
              <a:defRPr sz="1200" b="1" i="1" spc="100" baseline="0">
                <a:solidFill>
                  <a:schemeClr val="accent1"/>
                </a:solidFill>
                <a:latin typeface="Obviously Wide Lght" pitchFamily="82" charset="77"/>
              </a:defRPr>
            </a:lvl1pPr>
          </a:lstStyle>
          <a:p>
            <a:pPr lvl="0"/>
            <a:r>
              <a:rPr lang="en-US" dirty="0"/>
              <a:t>CLICK TO ADD SUBTITLE</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3" name="Rectangle 2">
            <a:extLst>
              <a:ext uri="{FF2B5EF4-FFF2-40B4-BE49-F238E27FC236}">
                <a16:creationId xmlns:a16="http://schemas.microsoft.com/office/drawing/2014/main" id="{0A71C966-8BC3-1780-D645-67B95C3F07CB}"/>
              </a:ext>
            </a:extLst>
          </p:cNvPr>
          <p:cNvSpPr/>
          <p:nvPr userDrawn="1"/>
        </p:nvSpPr>
        <p:spPr>
          <a:xfrm>
            <a:off x="0" y="0"/>
            <a:ext cx="12192000" cy="299321"/>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63903039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1-Title-Streamline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417BD831-EAF6-B2C6-7FF5-156C2B04AE66}"/>
              </a:ext>
            </a:extLst>
          </p:cNvPr>
          <p:cNvSpPr/>
          <p:nvPr userDrawn="1"/>
        </p:nvSpPr>
        <p:spPr>
          <a:xfrm>
            <a:off x="0" y="0"/>
            <a:ext cx="12192000" cy="4630422"/>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C0A8CDC4-F842-5844-AD41-00DFCF8B195F}"/>
              </a:ext>
            </a:extLst>
          </p:cNvPr>
          <p:cNvSpPr>
            <a:spLocks noGrp="1"/>
          </p:cNvSpPr>
          <p:nvPr>
            <p:ph type="ctrTitle" hasCustomPrompt="1"/>
          </p:nvPr>
        </p:nvSpPr>
        <p:spPr>
          <a:xfrm>
            <a:off x="0" y="2295562"/>
            <a:ext cx="12192000" cy="2125968"/>
          </a:xfrm>
        </p:spPr>
        <p:txBody>
          <a:bodyPr lIns="0" tIns="0" rIns="0" bIns="0" anchor="t" anchorCtr="0">
            <a:noAutofit/>
          </a:bodyPr>
          <a:lstStyle>
            <a:lvl1pPr algn="ctr">
              <a:lnSpc>
                <a:spcPct val="80000"/>
              </a:lnSpc>
              <a:defRPr sz="3600" b="1" i="0">
                <a:solidFill>
                  <a:srgbClr val="FFFFFF"/>
                </a:solidFill>
                <a:latin typeface="Obviously Wide Lght" pitchFamily="82" charset="77"/>
              </a:defRPr>
            </a:lvl1pPr>
          </a:lstStyle>
          <a:p>
            <a:r>
              <a:rPr lang="en-US" dirty="0"/>
              <a:t>CLICK TO ADD MAIN TITLE</a:t>
            </a:r>
          </a:p>
        </p:txBody>
      </p:sp>
      <p:sp>
        <p:nvSpPr>
          <p:cNvPr id="3" name="Subtitle 2">
            <a:extLst>
              <a:ext uri="{FF2B5EF4-FFF2-40B4-BE49-F238E27FC236}">
                <a16:creationId xmlns:a16="http://schemas.microsoft.com/office/drawing/2014/main" id="{604EE4B4-1809-204B-A83F-47E1A1F23681}"/>
              </a:ext>
            </a:extLst>
          </p:cNvPr>
          <p:cNvSpPr>
            <a:spLocks noGrp="1"/>
          </p:cNvSpPr>
          <p:nvPr>
            <p:ph type="subTitle" idx="1" hasCustomPrompt="1"/>
          </p:nvPr>
        </p:nvSpPr>
        <p:spPr>
          <a:xfrm>
            <a:off x="0" y="682906"/>
            <a:ext cx="12192000" cy="1225091"/>
          </a:xfrm>
        </p:spPr>
        <p:txBody>
          <a:bodyPr lIns="0" tIns="0" rIns="0" bIns="0" anchor="b" anchorCtr="0">
            <a:noAutofit/>
          </a:bodyPr>
          <a:lstStyle>
            <a:lvl1pPr marL="0" indent="0" algn="ctr">
              <a:spcBef>
                <a:spcPts val="0"/>
              </a:spcBef>
              <a:buNone/>
              <a:defRPr sz="1200" b="1" i="0" spc="100" baseline="0">
                <a:solidFill>
                  <a:schemeClr val="accent1"/>
                </a:solidFill>
                <a:latin typeface="Obviously Wide Semi" pitchFamily="82" charset="77"/>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ADD SUBTITLE OR FURTHER DESCRIPTION, </a:t>
            </a:r>
            <a:br>
              <a:rPr lang="en-US" dirty="0"/>
            </a:br>
            <a:r>
              <a:rPr lang="en-US" dirty="0"/>
              <a:t>AS NECESSARY -CAN BE MULTIPLE LINES</a:t>
            </a:r>
          </a:p>
        </p:txBody>
      </p:sp>
      <p:sp>
        <p:nvSpPr>
          <p:cNvPr id="16" name="Text Placeholder 15">
            <a:extLst>
              <a:ext uri="{FF2B5EF4-FFF2-40B4-BE49-F238E27FC236}">
                <a16:creationId xmlns:a16="http://schemas.microsoft.com/office/drawing/2014/main" id="{DFA1C115-DB67-C448-92EF-186762A3325A}"/>
              </a:ext>
            </a:extLst>
          </p:cNvPr>
          <p:cNvSpPr>
            <a:spLocks noGrp="1"/>
          </p:cNvSpPr>
          <p:nvPr>
            <p:ph type="body" sz="quarter" idx="10" hasCustomPrompt="1"/>
          </p:nvPr>
        </p:nvSpPr>
        <p:spPr>
          <a:xfrm>
            <a:off x="2766348" y="5607569"/>
            <a:ext cx="3096975" cy="309219"/>
          </a:xfrm>
        </p:spPr>
        <p:txBody>
          <a:bodyPr lIns="0" tIns="0" rIns="0" bIns="0">
            <a:noAutofit/>
          </a:bodyPr>
          <a:lstStyle>
            <a:lvl1pPr marL="0" indent="0" algn="r">
              <a:buFont typeface="Arial" panose="020B0604020202020204" pitchFamily="34" charset="0"/>
              <a:buNone/>
              <a:defRPr sz="1000" b="1" i="0" spc="100" baseline="0">
                <a:solidFill>
                  <a:schemeClr val="accent2"/>
                </a:solidFill>
                <a:latin typeface="Obviously Wide Semi" pitchFamily="82" charset="77"/>
              </a:defRPr>
            </a:lvl1pPr>
          </a:lstStyle>
          <a:p>
            <a:pPr lvl="0"/>
            <a:r>
              <a:rPr lang="en-US" dirty="0"/>
              <a:t>CLICK TO ADD DATE HERE</a:t>
            </a:r>
          </a:p>
        </p:txBody>
      </p:sp>
      <p:sp>
        <p:nvSpPr>
          <p:cNvPr id="18" name="Text Placeholder 17">
            <a:extLst>
              <a:ext uri="{FF2B5EF4-FFF2-40B4-BE49-F238E27FC236}">
                <a16:creationId xmlns:a16="http://schemas.microsoft.com/office/drawing/2014/main" id="{50A5C1CF-F3E7-EB4A-BC97-F192E8DDFEDF}"/>
              </a:ext>
            </a:extLst>
          </p:cNvPr>
          <p:cNvSpPr>
            <a:spLocks noGrp="1"/>
          </p:cNvSpPr>
          <p:nvPr>
            <p:ph type="body" sz="quarter" idx="11" hasCustomPrompt="1"/>
          </p:nvPr>
        </p:nvSpPr>
        <p:spPr>
          <a:xfrm>
            <a:off x="6991408" y="5607569"/>
            <a:ext cx="4345922" cy="365864"/>
          </a:xfrm>
        </p:spPr>
        <p:txBody>
          <a:bodyPr lIns="0" tIns="0" rIns="0" bIns="0">
            <a:noAutofit/>
          </a:bodyPr>
          <a:lstStyle>
            <a:lvl1pPr marL="0" indent="0" algn="l">
              <a:buFont typeface="Arial" panose="020B0604020202020204" pitchFamily="34" charset="0"/>
              <a:buNone/>
              <a:defRPr sz="1000" b="1" i="0" spc="100" baseline="0">
                <a:solidFill>
                  <a:schemeClr val="accent2"/>
                </a:solidFill>
                <a:latin typeface="Obviously Wide Semi" pitchFamily="82" charset="77"/>
              </a:defRPr>
            </a:lvl1pPr>
          </a:lstStyle>
          <a:p>
            <a:pPr lvl="0"/>
            <a:r>
              <a:rPr lang="en-US" dirty="0"/>
              <a:t>CLICK TO ADD PRESENTER NAME HERE</a:t>
            </a:r>
          </a:p>
        </p:txBody>
      </p:sp>
      <p:grpSp>
        <p:nvGrpSpPr>
          <p:cNvPr id="4" name="Group 3">
            <a:extLst>
              <a:ext uri="{FF2B5EF4-FFF2-40B4-BE49-F238E27FC236}">
                <a16:creationId xmlns:a16="http://schemas.microsoft.com/office/drawing/2014/main" id="{6ED70F11-21DB-AE42-A648-9A8FFAA14C90}"/>
              </a:ext>
            </a:extLst>
          </p:cNvPr>
          <p:cNvGrpSpPr/>
          <p:nvPr userDrawn="1"/>
        </p:nvGrpSpPr>
        <p:grpSpPr>
          <a:xfrm>
            <a:off x="6414079" y="5084200"/>
            <a:ext cx="81474" cy="1293117"/>
            <a:chOff x="11708180" y="2750455"/>
            <a:chExt cx="81474" cy="1293117"/>
          </a:xfrm>
        </p:grpSpPr>
        <p:sp>
          <p:nvSpPr>
            <p:cNvPr id="13" name="object 12">
              <a:extLst>
                <a:ext uri="{FF2B5EF4-FFF2-40B4-BE49-F238E27FC236}">
                  <a16:creationId xmlns:a16="http://schemas.microsoft.com/office/drawing/2014/main" id="{9755D1AA-CF36-5A4C-B1E7-E9B3E1BDF158}"/>
                </a:ext>
              </a:extLst>
            </p:cNvPr>
            <p:cNvSpPr/>
            <p:nvPr userDrawn="1"/>
          </p:nvSpPr>
          <p:spPr>
            <a:xfrm>
              <a:off x="11708180" y="3323123"/>
              <a:ext cx="0" cy="720449"/>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dirty="0"/>
            </a:p>
          </p:txBody>
        </p:sp>
        <p:sp>
          <p:nvSpPr>
            <p:cNvPr id="14" name="object 22">
              <a:extLst>
                <a:ext uri="{FF2B5EF4-FFF2-40B4-BE49-F238E27FC236}">
                  <a16:creationId xmlns:a16="http://schemas.microsoft.com/office/drawing/2014/main" id="{32A2ED7C-B1C8-514C-BD1B-3D6C75301703}"/>
                </a:ext>
              </a:extLst>
            </p:cNvPr>
            <p:cNvSpPr/>
            <p:nvPr userDrawn="1"/>
          </p:nvSpPr>
          <p:spPr>
            <a:xfrm>
              <a:off x="11789654" y="2750455"/>
              <a:ext cx="0" cy="720449"/>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dirty="0"/>
            </a:p>
          </p:txBody>
        </p:sp>
      </p:grpSp>
      <p:pic>
        <p:nvPicPr>
          <p:cNvPr id="23" name="Picture 22">
            <a:extLst>
              <a:ext uri="{FF2B5EF4-FFF2-40B4-BE49-F238E27FC236}">
                <a16:creationId xmlns:a16="http://schemas.microsoft.com/office/drawing/2014/main" id="{EE71B562-D799-2B48-8D52-9BF0A7E1D103}"/>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58783" y="5147073"/>
            <a:ext cx="1028021" cy="1028021"/>
          </a:xfrm>
          <a:prstGeom prst="rect">
            <a:avLst/>
          </a:prstGeom>
        </p:spPr>
      </p:pic>
    </p:spTree>
    <p:extLst>
      <p:ext uri="{BB962C8B-B14F-4D97-AF65-F5344CB8AC3E}">
        <p14:creationId xmlns:p14="http://schemas.microsoft.com/office/powerpoint/2010/main" val="45552171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2-Title-Streamline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6650F0F6-C41D-29FC-51D4-0EE6EBA9D52B}"/>
              </a:ext>
            </a:extLst>
          </p:cNvPr>
          <p:cNvSpPr/>
          <p:nvPr userDrawn="1"/>
        </p:nvSpPr>
        <p:spPr>
          <a:xfrm>
            <a:off x="0" y="0"/>
            <a:ext cx="12192000" cy="4630420"/>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C0A8CDC4-F842-5844-AD41-00DFCF8B195F}"/>
              </a:ext>
            </a:extLst>
          </p:cNvPr>
          <p:cNvSpPr>
            <a:spLocks noGrp="1"/>
          </p:cNvSpPr>
          <p:nvPr>
            <p:ph type="ctrTitle" hasCustomPrompt="1"/>
          </p:nvPr>
        </p:nvSpPr>
        <p:spPr>
          <a:xfrm>
            <a:off x="0" y="2295562"/>
            <a:ext cx="12192000" cy="2125968"/>
          </a:xfrm>
        </p:spPr>
        <p:txBody>
          <a:bodyPr lIns="0" tIns="0" rIns="0" bIns="0" anchor="t" anchorCtr="0">
            <a:noAutofit/>
          </a:bodyPr>
          <a:lstStyle>
            <a:lvl1pPr algn="ctr">
              <a:lnSpc>
                <a:spcPct val="80000"/>
              </a:lnSpc>
              <a:defRPr sz="3600" b="1" i="0">
                <a:solidFill>
                  <a:srgbClr val="FFFFFF"/>
                </a:solidFill>
                <a:latin typeface="Obviously Wide Lght" pitchFamily="82" charset="77"/>
              </a:defRPr>
            </a:lvl1pPr>
          </a:lstStyle>
          <a:p>
            <a:r>
              <a:rPr lang="en-US" dirty="0"/>
              <a:t>CLICK TO ADD MAIN TITLE</a:t>
            </a:r>
          </a:p>
        </p:txBody>
      </p:sp>
      <p:sp>
        <p:nvSpPr>
          <p:cNvPr id="3" name="Subtitle 2">
            <a:extLst>
              <a:ext uri="{FF2B5EF4-FFF2-40B4-BE49-F238E27FC236}">
                <a16:creationId xmlns:a16="http://schemas.microsoft.com/office/drawing/2014/main" id="{604EE4B4-1809-204B-A83F-47E1A1F23681}"/>
              </a:ext>
            </a:extLst>
          </p:cNvPr>
          <p:cNvSpPr>
            <a:spLocks noGrp="1"/>
          </p:cNvSpPr>
          <p:nvPr>
            <p:ph type="subTitle" idx="1" hasCustomPrompt="1"/>
          </p:nvPr>
        </p:nvSpPr>
        <p:spPr>
          <a:xfrm>
            <a:off x="0" y="682906"/>
            <a:ext cx="12192000" cy="1225091"/>
          </a:xfrm>
        </p:spPr>
        <p:txBody>
          <a:bodyPr lIns="0" tIns="0" rIns="0" bIns="0" anchor="b" anchorCtr="0">
            <a:noAutofit/>
          </a:bodyPr>
          <a:lstStyle>
            <a:lvl1pPr marL="0" indent="0" algn="ctr">
              <a:spcBef>
                <a:spcPts val="0"/>
              </a:spcBef>
              <a:buNone/>
              <a:defRPr sz="1200" b="1" i="0" spc="100" baseline="0">
                <a:solidFill>
                  <a:schemeClr val="accent2"/>
                </a:solidFill>
                <a:latin typeface="Obviously Wide Semi" pitchFamily="82" charset="77"/>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ADD SUBTITLE OR FURTHER DESCRIPTION, </a:t>
            </a:r>
            <a:br>
              <a:rPr lang="en-US" dirty="0"/>
            </a:br>
            <a:r>
              <a:rPr lang="en-US" dirty="0"/>
              <a:t>AS NECESSARY -CAN BE MULTIPLE LINES</a:t>
            </a:r>
          </a:p>
        </p:txBody>
      </p:sp>
      <p:sp>
        <p:nvSpPr>
          <p:cNvPr id="16" name="Text Placeholder 15">
            <a:extLst>
              <a:ext uri="{FF2B5EF4-FFF2-40B4-BE49-F238E27FC236}">
                <a16:creationId xmlns:a16="http://schemas.microsoft.com/office/drawing/2014/main" id="{DFA1C115-DB67-C448-92EF-186762A3325A}"/>
              </a:ext>
            </a:extLst>
          </p:cNvPr>
          <p:cNvSpPr>
            <a:spLocks noGrp="1"/>
          </p:cNvSpPr>
          <p:nvPr>
            <p:ph type="body" sz="quarter" idx="10" hasCustomPrompt="1"/>
          </p:nvPr>
        </p:nvSpPr>
        <p:spPr>
          <a:xfrm>
            <a:off x="2766348" y="5607569"/>
            <a:ext cx="3096975" cy="309219"/>
          </a:xfrm>
        </p:spPr>
        <p:txBody>
          <a:bodyPr lIns="0" tIns="0" rIns="0" bIns="0">
            <a:noAutofit/>
          </a:bodyPr>
          <a:lstStyle>
            <a:lvl1pPr marL="0" indent="0" algn="r">
              <a:buFont typeface="Arial" panose="020B0604020202020204" pitchFamily="34" charset="0"/>
              <a:buNone/>
              <a:defRPr sz="1000" b="1" i="0" spc="100" baseline="0">
                <a:solidFill>
                  <a:schemeClr val="accent1"/>
                </a:solidFill>
                <a:latin typeface="Obviously Wide Semi" pitchFamily="82" charset="77"/>
              </a:defRPr>
            </a:lvl1pPr>
          </a:lstStyle>
          <a:p>
            <a:pPr lvl="0"/>
            <a:r>
              <a:rPr lang="en-US" dirty="0"/>
              <a:t>CLICK TO ADD DATE HERE</a:t>
            </a:r>
          </a:p>
        </p:txBody>
      </p:sp>
      <p:sp>
        <p:nvSpPr>
          <p:cNvPr id="18" name="Text Placeholder 17">
            <a:extLst>
              <a:ext uri="{FF2B5EF4-FFF2-40B4-BE49-F238E27FC236}">
                <a16:creationId xmlns:a16="http://schemas.microsoft.com/office/drawing/2014/main" id="{50A5C1CF-F3E7-EB4A-BC97-F192E8DDFEDF}"/>
              </a:ext>
            </a:extLst>
          </p:cNvPr>
          <p:cNvSpPr>
            <a:spLocks noGrp="1"/>
          </p:cNvSpPr>
          <p:nvPr>
            <p:ph type="body" sz="quarter" idx="11" hasCustomPrompt="1"/>
          </p:nvPr>
        </p:nvSpPr>
        <p:spPr>
          <a:xfrm>
            <a:off x="6991408" y="5607569"/>
            <a:ext cx="4345922" cy="365864"/>
          </a:xfrm>
        </p:spPr>
        <p:txBody>
          <a:bodyPr lIns="0" tIns="0" rIns="0" bIns="0">
            <a:noAutofit/>
          </a:bodyPr>
          <a:lstStyle>
            <a:lvl1pPr marL="0" indent="0" algn="l">
              <a:buFont typeface="Arial" panose="020B0604020202020204" pitchFamily="34" charset="0"/>
              <a:buNone/>
              <a:defRPr sz="1000" b="1" i="0" spc="100" baseline="0">
                <a:solidFill>
                  <a:schemeClr val="accent1"/>
                </a:solidFill>
                <a:latin typeface="Obviously Wide Semi" pitchFamily="82" charset="77"/>
              </a:defRPr>
            </a:lvl1pPr>
          </a:lstStyle>
          <a:p>
            <a:pPr lvl="0"/>
            <a:r>
              <a:rPr lang="en-US" dirty="0"/>
              <a:t>CLICK TO ADD PRESENTER NAME HERE</a:t>
            </a:r>
          </a:p>
        </p:txBody>
      </p:sp>
      <p:pic>
        <p:nvPicPr>
          <p:cNvPr id="23" name="Picture 22">
            <a:extLst>
              <a:ext uri="{FF2B5EF4-FFF2-40B4-BE49-F238E27FC236}">
                <a16:creationId xmlns:a16="http://schemas.microsoft.com/office/drawing/2014/main" id="{EE71B562-D799-2B48-8D52-9BF0A7E1D103}"/>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58783" y="5147073"/>
            <a:ext cx="1028021" cy="1028021"/>
          </a:xfrm>
          <a:prstGeom prst="rect">
            <a:avLst/>
          </a:prstGeom>
        </p:spPr>
      </p:pic>
      <p:grpSp>
        <p:nvGrpSpPr>
          <p:cNvPr id="17" name="Group 16">
            <a:extLst>
              <a:ext uri="{FF2B5EF4-FFF2-40B4-BE49-F238E27FC236}">
                <a16:creationId xmlns:a16="http://schemas.microsoft.com/office/drawing/2014/main" id="{40080802-9C1C-174B-9450-760AE8970B43}"/>
              </a:ext>
            </a:extLst>
          </p:cNvPr>
          <p:cNvGrpSpPr/>
          <p:nvPr userDrawn="1"/>
        </p:nvGrpSpPr>
        <p:grpSpPr>
          <a:xfrm>
            <a:off x="6414079" y="5084200"/>
            <a:ext cx="81474" cy="1293117"/>
            <a:chOff x="11708180" y="2750455"/>
            <a:chExt cx="81474" cy="1293117"/>
          </a:xfrm>
        </p:grpSpPr>
        <p:sp>
          <p:nvSpPr>
            <p:cNvPr id="19" name="object 12">
              <a:extLst>
                <a:ext uri="{FF2B5EF4-FFF2-40B4-BE49-F238E27FC236}">
                  <a16:creationId xmlns:a16="http://schemas.microsoft.com/office/drawing/2014/main" id="{D54F02A5-CF51-9D40-B14F-AFBE7ECBA423}"/>
                </a:ext>
              </a:extLst>
            </p:cNvPr>
            <p:cNvSpPr/>
            <p:nvPr userDrawn="1"/>
          </p:nvSpPr>
          <p:spPr>
            <a:xfrm>
              <a:off x="11708180" y="3323123"/>
              <a:ext cx="0" cy="720449"/>
            </a:xfrm>
            <a:custGeom>
              <a:avLst/>
              <a:gdLst/>
              <a:ahLst/>
              <a:cxnLst/>
              <a:rect l="l" t="t" r="r" b="b"/>
              <a:pathLst>
                <a:path h="1367790">
                  <a:moveTo>
                    <a:pt x="0" y="1367591"/>
                  </a:moveTo>
                  <a:lnTo>
                    <a:pt x="0" y="0"/>
                  </a:lnTo>
                </a:path>
              </a:pathLst>
            </a:custGeom>
            <a:ln w="33936">
              <a:solidFill>
                <a:schemeClr val="accent2"/>
              </a:solidFill>
            </a:ln>
          </p:spPr>
          <p:txBody>
            <a:bodyPr wrap="square" lIns="0" tIns="0" rIns="0" bIns="0" rtlCol="0"/>
            <a:lstStyle/>
            <a:p>
              <a:endParaRPr dirty="0"/>
            </a:p>
          </p:txBody>
        </p:sp>
        <p:sp>
          <p:nvSpPr>
            <p:cNvPr id="20" name="object 22">
              <a:extLst>
                <a:ext uri="{FF2B5EF4-FFF2-40B4-BE49-F238E27FC236}">
                  <a16:creationId xmlns:a16="http://schemas.microsoft.com/office/drawing/2014/main" id="{8CE7DCDC-8380-D24D-AA79-D5C30F1E31DA}"/>
                </a:ext>
              </a:extLst>
            </p:cNvPr>
            <p:cNvSpPr/>
            <p:nvPr userDrawn="1"/>
          </p:nvSpPr>
          <p:spPr>
            <a:xfrm>
              <a:off x="11789654" y="2750455"/>
              <a:ext cx="0" cy="720449"/>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dirty="0"/>
            </a:p>
          </p:txBody>
        </p:sp>
      </p:grpSp>
    </p:spTree>
    <p:extLst>
      <p:ext uri="{BB962C8B-B14F-4D97-AF65-F5344CB8AC3E}">
        <p14:creationId xmlns:p14="http://schemas.microsoft.com/office/powerpoint/2010/main" val="132703270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3-Title-Streamline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D93AF511-B775-D53F-045F-E32B44D9066D}"/>
              </a:ext>
            </a:extLst>
          </p:cNvPr>
          <p:cNvSpPr/>
          <p:nvPr userDrawn="1"/>
        </p:nvSpPr>
        <p:spPr>
          <a:xfrm>
            <a:off x="-8055" y="5694204"/>
            <a:ext cx="1894726" cy="739306"/>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4">
            <a:extLst>
              <a:ext uri="{FF2B5EF4-FFF2-40B4-BE49-F238E27FC236}">
                <a16:creationId xmlns:a16="http://schemas.microsoft.com/office/drawing/2014/main" id="{080450EB-F9ED-C8FD-7688-6F2B34B635A3}"/>
              </a:ext>
            </a:extLst>
          </p:cNvPr>
          <p:cNvSpPr/>
          <p:nvPr userDrawn="1"/>
        </p:nvSpPr>
        <p:spPr>
          <a:xfrm>
            <a:off x="1305518" y="1851949"/>
            <a:ext cx="10886481" cy="1967697"/>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C0A8CDC4-F842-5844-AD41-00DFCF8B195F}"/>
              </a:ext>
            </a:extLst>
          </p:cNvPr>
          <p:cNvSpPr>
            <a:spLocks noGrp="1"/>
          </p:cNvSpPr>
          <p:nvPr>
            <p:ph type="ctrTitle" hasCustomPrompt="1"/>
          </p:nvPr>
        </p:nvSpPr>
        <p:spPr>
          <a:xfrm>
            <a:off x="1307938" y="2546429"/>
            <a:ext cx="10884062" cy="1332380"/>
          </a:xfrm>
        </p:spPr>
        <p:txBody>
          <a:bodyPr lIns="0" tIns="0" rIns="0" bIns="0" anchor="t" anchorCtr="0">
            <a:noAutofit/>
          </a:bodyPr>
          <a:lstStyle>
            <a:lvl1pPr marL="0" algn="ctr" defTabSz="914400" rtl="0" eaLnBrk="1" latinLnBrk="0" hangingPunct="1">
              <a:lnSpc>
                <a:spcPct val="80000"/>
              </a:lnSpc>
              <a:spcBef>
                <a:spcPct val="0"/>
              </a:spcBef>
              <a:buNone/>
              <a:defRPr lang="en-US" sz="4800" b="1" i="1" kern="1200" dirty="0">
                <a:solidFill>
                  <a:srgbClr val="FFFFFF"/>
                </a:solidFill>
                <a:latin typeface="Obviously Wide Lght" pitchFamily="82" charset="77"/>
                <a:ea typeface="+mj-ea"/>
                <a:cs typeface="+mj-cs"/>
              </a:defRPr>
            </a:lvl1pPr>
          </a:lstStyle>
          <a:p>
            <a:r>
              <a:rPr lang="en-US" dirty="0"/>
              <a:t>CLICK TO ADD </a:t>
            </a:r>
            <a:br>
              <a:rPr lang="en-US" dirty="0"/>
            </a:br>
            <a:r>
              <a:rPr lang="en-US" dirty="0"/>
              <a:t>MAIN TITLE</a:t>
            </a:r>
          </a:p>
        </p:txBody>
      </p:sp>
      <p:sp>
        <p:nvSpPr>
          <p:cNvPr id="3" name="Subtitle 2">
            <a:extLst>
              <a:ext uri="{FF2B5EF4-FFF2-40B4-BE49-F238E27FC236}">
                <a16:creationId xmlns:a16="http://schemas.microsoft.com/office/drawing/2014/main" id="{604EE4B4-1809-204B-A83F-47E1A1F23681}"/>
              </a:ext>
            </a:extLst>
          </p:cNvPr>
          <p:cNvSpPr>
            <a:spLocks noGrp="1"/>
          </p:cNvSpPr>
          <p:nvPr>
            <p:ph type="subTitle" idx="1" hasCustomPrompt="1"/>
          </p:nvPr>
        </p:nvSpPr>
        <p:spPr>
          <a:xfrm>
            <a:off x="1307938" y="2070471"/>
            <a:ext cx="10884062" cy="361842"/>
          </a:xfrm>
        </p:spPr>
        <p:txBody>
          <a:bodyPr lIns="0" tIns="0" rIns="0" bIns="0" anchor="b" anchorCtr="0">
            <a:noAutofit/>
          </a:bodyPr>
          <a:lstStyle>
            <a:lvl1pPr marL="0" indent="0" algn="ctr" defTabSz="914400" rtl="0" eaLnBrk="1" latinLnBrk="0" hangingPunct="1">
              <a:lnSpc>
                <a:spcPct val="90000"/>
              </a:lnSpc>
              <a:spcBef>
                <a:spcPts val="0"/>
              </a:spcBef>
              <a:buFont typeface="Arial" panose="020B0604020202020204" pitchFamily="34" charset="0"/>
              <a:buNone/>
              <a:defRPr lang="en-US" sz="1200" b="1" i="0" kern="1200" spc="100" baseline="0" dirty="0">
                <a:solidFill>
                  <a:schemeClr val="accent1"/>
                </a:solidFill>
                <a:latin typeface="Obviously Wide Bold" pitchFamily="82" charset="77"/>
                <a:ea typeface="+mn-ea"/>
                <a:cs typeface="+mn-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ADD SUBTITLE OR FURTHER DESCRIPTION, </a:t>
            </a:r>
            <a:br>
              <a:rPr lang="en-US" dirty="0"/>
            </a:br>
            <a:r>
              <a:rPr lang="en-US" dirty="0"/>
              <a:t>AS NECESSARY -CAN BE MULTIPLE LINES</a:t>
            </a:r>
          </a:p>
        </p:txBody>
      </p:sp>
      <p:sp>
        <p:nvSpPr>
          <p:cNvPr id="30" name="Text Placeholder 15">
            <a:extLst>
              <a:ext uri="{FF2B5EF4-FFF2-40B4-BE49-F238E27FC236}">
                <a16:creationId xmlns:a16="http://schemas.microsoft.com/office/drawing/2014/main" id="{790E0844-3A2A-984A-90D8-1D23964AC98D}"/>
              </a:ext>
            </a:extLst>
          </p:cNvPr>
          <p:cNvSpPr>
            <a:spLocks noGrp="1"/>
          </p:cNvSpPr>
          <p:nvPr>
            <p:ph type="body" sz="quarter" idx="10" hasCustomPrompt="1"/>
          </p:nvPr>
        </p:nvSpPr>
        <p:spPr>
          <a:xfrm>
            <a:off x="2488498" y="5295053"/>
            <a:ext cx="4291584" cy="309219"/>
          </a:xfrm>
        </p:spPr>
        <p:txBody>
          <a:bodyPr lIns="0" tIns="0" rIns="0" bIns="0">
            <a:noAutofit/>
          </a:bodyPr>
          <a:lstStyle>
            <a:lvl1pPr marL="0" indent="0" algn="l">
              <a:buFont typeface="Arial" panose="020B0604020202020204" pitchFamily="34" charset="0"/>
              <a:buNone/>
              <a:defRPr sz="1050" b="1" i="0" spc="100" baseline="0">
                <a:solidFill>
                  <a:schemeClr val="accent2"/>
                </a:solidFill>
                <a:latin typeface="Obviously Wide Bold" pitchFamily="82" charset="77"/>
              </a:defRPr>
            </a:lvl1pPr>
          </a:lstStyle>
          <a:p>
            <a:pPr lvl="0"/>
            <a:r>
              <a:rPr lang="en-US" dirty="0"/>
              <a:t>CLICK TO ADD DATE HERE</a:t>
            </a:r>
          </a:p>
        </p:txBody>
      </p:sp>
      <p:sp>
        <p:nvSpPr>
          <p:cNvPr id="31" name="Text Placeholder 17">
            <a:extLst>
              <a:ext uri="{FF2B5EF4-FFF2-40B4-BE49-F238E27FC236}">
                <a16:creationId xmlns:a16="http://schemas.microsoft.com/office/drawing/2014/main" id="{327E3DC2-EC20-234A-92CB-06D2D080774D}"/>
              </a:ext>
            </a:extLst>
          </p:cNvPr>
          <p:cNvSpPr>
            <a:spLocks noGrp="1"/>
          </p:cNvSpPr>
          <p:nvPr>
            <p:ph type="body" sz="quarter" idx="11" hasCustomPrompt="1"/>
          </p:nvPr>
        </p:nvSpPr>
        <p:spPr>
          <a:xfrm>
            <a:off x="7286564" y="5295053"/>
            <a:ext cx="4345922" cy="365864"/>
          </a:xfrm>
        </p:spPr>
        <p:txBody>
          <a:bodyPr lIns="0" tIns="0" rIns="0" bIns="0">
            <a:noAutofit/>
          </a:bodyPr>
          <a:lstStyle>
            <a:lvl1pPr marL="0" indent="0" algn="r">
              <a:buFont typeface="Arial" panose="020B0604020202020204" pitchFamily="34" charset="0"/>
              <a:buNone/>
              <a:defRPr sz="1050" b="1" i="0" spc="100" baseline="0">
                <a:solidFill>
                  <a:schemeClr val="accent2"/>
                </a:solidFill>
                <a:latin typeface="Obviously Wide Bold" pitchFamily="82" charset="77"/>
              </a:defRPr>
            </a:lvl1pPr>
          </a:lstStyle>
          <a:p>
            <a:pPr lvl="0"/>
            <a:r>
              <a:rPr lang="en-US" dirty="0"/>
              <a:t>CLICK TO ADD PRESENTER NAME HERE</a:t>
            </a:r>
          </a:p>
        </p:txBody>
      </p:sp>
      <p:pic>
        <p:nvPicPr>
          <p:cNvPr id="15" name="Picture 14">
            <a:extLst>
              <a:ext uri="{FF2B5EF4-FFF2-40B4-BE49-F238E27FC236}">
                <a16:creationId xmlns:a16="http://schemas.microsoft.com/office/drawing/2014/main" id="{AD73B034-D0BE-314C-95BB-DCC25C6EDB69}"/>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43098" y="5522038"/>
            <a:ext cx="1064840" cy="1064840"/>
          </a:xfrm>
          <a:prstGeom prst="rect">
            <a:avLst/>
          </a:prstGeom>
        </p:spPr>
      </p:pic>
      <p:grpSp>
        <p:nvGrpSpPr>
          <p:cNvPr id="22" name="Group 21">
            <a:extLst>
              <a:ext uri="{FF2B5EF4-FFF2-40B4-BE49-F238E27FC236}">
                <a16:creationId xmlns:a16="http://schemas.microsoft.com/office/drawing/2014/main" id="{341D9D09-E6B0-C149-A8D9-5106E44D936A}"/>
              </a:ext>
            </a:extLst>
          </p:cNvPr>
          <p:cNvGrpSpPr/>
          <p:nvPr userDrawn="1"/>
        </p:nvGrpSpPr>
        <p:grpSpPr>
          <a:xfrm>
            <a:off x="7046414" y="4694794"/>
            <a:ext cx="81474" cy="1293117"/>
            <a:chOff x="11708180" y="2750455"/>
            <a:chExt cx="81474" cy="1293117"/>
          </a:xfrm>
        </p:grpSpPr>
        <p:sp>
          <p:nvSpPr>
            <p:cNvPr id="23" name="object 12">
              <a:extLst>
                <a:ext uri="{FF2B5EF4-FFF2-40B4-BE49-F238E27FC236}">
                  <a16:creationId xmlns:a16="http://schemas.microsoft.com/office/drawing/2014/main" id="{52D5C89F-F80A-9849-B0C2-15A39D9DA35E}"/>
                </a:ext>
              </a:extLst>
            </p:cNvPr>
            <p:cNvSpPr/>
            <p:nvPr userDrawn="1"/>
          </p:nvSpPr>
          <p:spPr>
            <a:xfrm>
              <a:off x="11708180" y="3323123"/>
              <a:ext cx="0" cy="720449"/>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dirty="0"/>
            </a:p>
          </p:txBody>
        </p:sp>
        <p:sp>
          <p:nvSpPr>
            <p:cNvPr id="24" name="object 22">
              <a:extLst>
                <a:ext uri="{FF2B5EF4-FFF2-40B4-BE49-F238E27FC236}">
                  <a16:creationId xmlns:a16="http://schemas.microsoft.com/office/drawing/2014/main" id="{B2101815-C8F2-5B4B-8C1F-24FB3A709101}"/>
                </a:ext>
              </a:extLst>
            </p:cNvPr>
            <p:cNvSpPr/>
            <p:nvPr userDrawn="1"/>
          </p:nvSpPr>
          <p:spPr>
            <a:xfrm>
              <a:off x="11789654" y="2750455"/>
              <a:ext cx="0" cy="720449"/>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dirty="0"/>
            </a:p>
          </p:txBody>
        </p:sp>
      </p:grpSp>
    </p:spTree>
    <p:extLst>
      <p:ext uri="{BB962C8B-B14F-4D97-AF65-F5344CB8AC3E}">
        <p14:creationId xmlns:p14="http://schemas.microsoft.com/office/powerpoint/2010/main" val="131913265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4-Title-Streamline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BAE162D1-EFF1-D616-713E-FA85CD079CD3}"/>
              </a:ext>
            </a:extLst>
          </p:cNvPr>
          <p:cNvSpPr/>
          <p:nvPr userDrawn="1"/>
        </p:nvSpPr>
        <p:spPr>
          <a:xfrm>
            <a:off x="-8055" y="5694204"/>
            <a:ext cx="1894726" cy="739306"/>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Rectangle 3">
            <a:extLst>
              <a:ext uri="{FF2B5EF4-FFF2-40B4-BE49-F238E27FC236}">
                <a16:creationId xmlns:a16="http://schemas.microsoft.com/office/drawing/2014/main" id="{3A951B25-5E60-6996-A4D1-A4195FA7D976}"/>
              </a:ext>
            </a:extLst>
          </p:cNvPr>
          <p:cNvSpPr/>
          <p:nvPr userDrawn="1"/>
        </p:nvSpPr>
        <p:spPr>
          <a:xfrm>
            <a:off x="1305517" y="1851948"/>
            <a:ext cx="10884062" cy="1967697"/>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C0A8CDC4-F842-5844-AD41-00DFCF8B195F}"/>
              </a:ext>
            </a:extLst>
          </p:cNvPr>
          <p:cNvSpPr>
            <a:spLocks noGrp="1"/>
          </p:cNvSpPr>
          <p:nvPr>
            <p:ph type="ctrTitle" hasCustomPrompt="1"/>
          </p:nvPr>
        </p:nvSpPr>
        <p:spPr>
          <a:xfrm>
            <a:off x="1307938" y="2546429"/>
            <a:ext cx="10884062" cy="1332380"/>
          </a:xfrm>
        </p:spPr>
        <p:txBody>
          <a:bodyPr lIns="0" tIns="0" rIns="0" bIns="0" anchor="t" anchorCtr="0">
            <a:noAutofit/>
          </a:bodyPr>
          <a:lstStyle>
            <a:lvl1pPr marL="0" algn="ctr" defTabSz="914400" rtl="0" eaLnBrk="1" latinLnBrk="0" hangingPunct="1">
              <a:lnSpc>
                <a:spcPct val="80000"/>
              </a:lnSpc>
              <a:spcBef>
                <a:spcPct val="0"/>
              </a:spcBef>
              <a:buNone/>
              <a:defRPr lang="en-US" sz="4800" b="1" i="1" kern="1200" dirty="0">
                <a:solidFill>
                  <a:srgbClr val="FFFFFF"/>
                </a:solidFill>
                <a:latin typeface="Obviously Wide Lght" pitchFamily="82" charset="77"/>
                <a:ea typeface="+mj-ea"/>
                <a:cs typeface="+mj-cs"/>
              </a:defRPr>
            </a:lvl1pPr>
          </a:lstStyle>
          <a:p>
            <a:r>
              <a:rPr lang="en-US" dirty="0"/>
              <a:t>CLICK TO ADD </a:t>
            </a:r>
            <a:br>
              <a:rPr lang="en-US" dirty="0"/>
            </a:br>
            <a:r>
              <a:rPr lang="en-US" dirty="0"/>
              <a:t>MAIN TITLE</a:t>
            </a:r>
          </a:p>
        </p:txBody>
      </p:sp>
      <p:sp>
        <p:nvSpPr>
          <p:cNvPr id="3" name="Subtitle 2">
            <a:extLst>
              <a:ext uri="{FF2B5EF4-FFF2-40B4-BE49-F238E27FC236}">
                <a16:creationId xmlns:a16="http://schemas.microsoft.com/office/drawing/2014/main" id="{604EE4B4-1809-204B-A83F-47E1A1F23681}"/>
              </a:ext>
            </a:extLst>
          </p:cNvPr>
          <p:cNvSpPr>
            <a:spLocks noGrp="1"/>
          </p:cNvSpPr>
          <p:nvPr>
            <p:ph type="subTitle" idx="1" hasCustomPrompt="1"/>
          </p:nvPr>
        </p:nvSpPr>
        <p:spPr>
          <a:xfrm>
            <a:off x="1307938" y="2070471"/>
            <a:ext cx="10884062" cy="361842"/>
          </a:xfrm>
        </p:spPr>
        <p:txBody>
          <a:bodyPr lIns="0" tIns="0" rIns="0" bIns="0" anchor="b" anchorCtr="0">
            <a:noAutofit/>
          </a:bodyPr>
          <a:lstStyle>
            <a:lvl1pPr marL="0" indent="0" algn="ctr" defTabSz="914400" rtl="0" eaLnBrk="1" latinLnBrk="0" hangingPunct="1">
              <a:lnSpc>
                <a:spcPct val="90000"/>
              </a:lnSpc>
              <a:spcBef>
                <a:spcPts val="0"/>
              </a:spcBef>
              <a:buFont typeface="Arial" panose="020B0604020202020204" pitchFamily="34" charset="0"/>
              <a:buNone/>
              <a:defRPr lang="en-US" sz="1200" b="1" i="0" kern="1200" spc="100" baseline="0" dirty="0">
                <a:solidFill>
                  <a:schemeClr val="accent2"/>
                </a:solidFill>
                <a:latin typeface="Obviously Wide Bold" pitchFamily="82" charset="77"/>
                <a:ea typeface="+mn-ea"/>
                <a:cs typeface="+mn-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ADD SUBTITLE OR FURTHER DESCRIPTION, </a:t>
            </a:r>
            <a:br>
              <a:rPr lang="en-US" dirty="0"/>
            </a:br>
            <a:r>
              <a:rPr lang="en-US" dirty="0"/>
              <a:t>AS NECESSARY -CAN BE MULTIPLE LINES</a:t>
            </a:r>
          </a:p>
        </p:txBody>
      </p:sp>
      <p:sp>
        <p:nvSpPr>
          <p:cNvPr id="30" name="Text Placeholder 15">
            <a:extLst>
              <a:ext uri="{FF2B5EF4-FFF2-40B4-BE49-F238E27FC236}">
                <a16:creationId xmlns:a16="http://schemas.microsoft.com/office/drawing/2014/main" id="{790E0844-3A2A-984A-90D8-1D23964AC98D}"/>
              </a:ext>
            </a:extLst>
          </p:cNvPr>
          <p:cNvSpPr>
            <a:spLocks noGrp="1"/>
          </p:cNvSpPr>
          <p:nvPr>
            <p:ph type="body" sz="quarter" idx="10" hasCustomPrompt="1"/>
          </p:nvPr>
        </p:nvSpPr>
        <p:spPr>
          <a:xfrm>
            <a:off x="2488498" y="5295053"/>
            <a:ext cx="4291584" cy="309219"/>
          </a:xfrm>
        </p:spPr>
        <p:txBody>
          <a:bodyPr lIns="0" tIns="0" rIns="0" bIns="0">
            <a:noAutofit/>
          </a:bodyPr>
          <a:lstStyle>
            <a:lvl1pPr marL="0" indent="0" algn="l">
              <a:buFont typeface="Arial" panose="020B0604020202020204" pitchFamily="34" charset="0"/>
              <a:buNone/>
              <a:defRPr sz="1050" b="1" i="0" spc="100" baseline="0">
                <a:solidFill>
                  <a:schemeClr val="accent1"/>
                </a:solidFill>
                <a:latin typeface="Obviously Wide Bold" pitchFamily="82" charset="77"/>
              </a:defRPr>
            </a:lvl1pPr>
          </a:lstStyle>
          <a:p>
            <a:pPr lvl="0"/>
            <a:r>
              <a:rPr lang="en-US" dirty="0"/>
              <a:t>CLICK TO ADD DATE HERE</a:t>
            </a:r>
          </a:p>
        </p:txBody>
      </p:sp>
      <p:sp>
        <p:nvSpPr>
          <p:cNvPr id="31" name="Text Placeholder 17">
            <a:extLst>
              <a:ext uri="{FF2B5EF4-FFF2-40B4-BE49-F238E27FC236}">
                <a16:creationId xmlns:a16="http://schemas.microsoft.com/office/drawing/2014/main" id="{327E3DC2-EC20-234A-92CB-06D2D080774D}"/>
              </a:ext>
            </a:extLst>
          </p:cNvPr>
          <p:cNvSpPr>
            <a:spLocks noGrp="1"/>
          </p:cNvSpPr>
          <p:nvPr>
            <p:ph type="body" sz="quarter" idx="11" hasCustomPrompt="1"/>
          </p:nvPr>
        </p:nvSpPr>
        <p:spPr>
          <a:xfrm>
            <a:off x="7286564" y="5295053"/>
            <a:ext cx="4345922" cy="365864"/>
          </a:xfrm>
        </p:spPr>
        <p:txBody>
          <a:bodyPr lIns="0" tIns="0" rIns="0" bIns="0">
            <a:noAutofit/>
          </a:bodyPr>
          <a:lstStyle>
            <a:lvl1pPr marL="0" indent="0" algn="r">
              <a:buFont typeface="Arial" panose="020B0604020202020204" pitchFamily="34" charset="0"/>
              <a:buNone/>
              <a:defRPr sz="1050" b="1" i="0" spc="100" baseline="0">
                <a:solidFill>
                  <a:schemeClr val="accent1"/>
                </a:solidFill>
                <a:latin typeface="Obviously Wide Bold" pitchFamily="82" charset="77"/>
              </a:defRPr>
            </a:lvl1pPr>
          </a:lstStyle>
          <a:p>
            <a:pPr lvl="0"/>
            <a:r>
              <a:rPr lang="en-US" dirty="0"/>
              <a:t>CLICK TO ADD PRESENTER NAME HERE</a:t>
            </a:r>
          </a:p>
        </p:txBody>
      </p:sp>
      <p:grpSp>
        <p:nvGrpSpPr>
          <p:cNvPr id="32" name="Group 31">
            <a:extLst>
              <a:ext uri="{FF2B5EF4-FFF2-40B4-BE49-F238E27FC236}">
                <a16:creationId xmlns:a16="http://schemas.microsoft.com/office/drawing/2014/main" id="{32DB91D6-1A5A-4748-B8F6-17E1B34ADDB0}"/>
              </a:ext>
            </a:extLst>
          </p:cNvPr>
          <p:cNvGrpSpPr/>
          <p:nvPr userDrawn="1"/>
        </p:nvGrpSpPr>
        <p:grpSpPr>
          <a:xfrm>
            <a:off x="7050685" y="4688808"/>
            <a:ext cx="81474" cy="1293117"/>
            <a:chOff x="11708180" y="2750455"/>
            <a:chExt cx="81474" cy="1293117"/>
          </a:xfrm>
        </p:grpSpPr>
        <p:sp>
          <p:nvSpPr>
            <p:cNvPr id="33" name="object 12">
              <a:extLst>
                <a:ext uri="{FF2B5EF4-FFF2-40B4-BE49-F238E27FC236}">
                  <a16:creationId xmlns:a16="http://schemas.microsoft.com/office/drawing/2014/main" id="{C60BA644-1C63-6946-A652-FF01928C0919}"/>
                </a:ext>
              </a:extLst>
            </p:cNvPr>
            <p:cNvSpPr/>
            <p:nvPr userDrawn="1"/>
          </p:nvSpPr>
          <p:spPr>
            <a:xfrm>
              <a:off x="11708180" y="3323123"/>
              <a:ext cx="0" cy="720449"/>
            </a:xfrm>
            <a:custGeom>
              <a:avLst/>
              <a:gdLst/>
              <a:ahLst/>
              <a:cxnLst/>
              <a:rect l="l" t="t" r="r" b="b"/>
              <a:pathLst>
                <a:path h="1367790">
                  <a:moveTo>
                    <a:pt x="0" y="1367591"/>
                  </a:moveTo>
                  <a:lnTo>
                    <a:pt x="0" y="0"/>
                  </a:lnTo>
                </a:path>
              </a:pathLst>
            </a:custGeom>
            <a:ln w="33936">
              <a:solidFill>
                <a:schemeClr val="accent2"/>
              </a:solidFill>
            </a:ln>
          </p:spPr>
          <p:txBody>
            <a:bodyPr wrap="square" lIns="0" tIns="0" rIns="0" bIns="0" rtlCol="0"/>
            <a:lstStyle/>
            <a:p>
              <a:endParaRPr dirty="0"/>
            </a:p>
          </p:txBody>
        </p:sp>
        <p:sp>
          <p:nvSpPr>
            <p:cNvPr id="34" name="object 22">
              <a:extLst>
                <a:ext uri="{FF2B5EF4-FFF2-40B4-BE49-F238E27FC236}">
                  <a16:creationId xmlns:a16="http://schemas.microsoft.com/office/drawing/2014/main" id="{286826CD-8324-894B-BD0A-B711952AEAE6}"/>
                </a:ext>
              </a:extLst>
            </p:cNvPr>
            <p:cNvSpPr/>
            <p:nvPr userDrawn="1"/>
          </p:nvSpPr>
          <p:spPr>
            <a:xfrm>
              <a:off x="11789654" y="2750455"/>
              <a:ext cx="0" cy="720449"/>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dirty="0"/>
            </a:p>
          </p:txBody>
        </p:sp>
      </p:grpSp>
      <p:pic>
        <p:nvPicPr>
          <p:cNvPr id="15" name="Picture 14">
            <a:extLst>
              <a:ext uri="{FF2B5EF4-FFF2-40B4-BE49-F238E27FC236}">
                <a16:creationId xmlns:a16="http://schemas.microsoft.com/office/drawing/2014/main" id="{AD73B034-D0BE-314C-95BB-DCC25C6EDB69}"/>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43098" y="5522038"/>
            <a:ext cx="1064840" cy="1064840"/>
          </a:xfrm>
          <a:prstGeom prst="rect">
            <a:avLst/>
          </a:prstGeom>
        </p:spPr>
      </p:pic>
    </p:spTree>
    <p:extLst>
      <p:ext uri="{BB962C8B-B14F-4D97-AF65-F5344CB8AC3E}">
        <p14:creationId xmlns:p14="http://schemas.microsoft.com/office/powerpoint/2010/main" val="345805410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1-Intro-Streamline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C068FC3-6371-1127-3D1C-57C10D45AB76}"/>
              </a:ext>
            </a:extLst>
          </p:cNvPr>
          <p:cNvSpPr/>
          <p:nvPr userDrawn="1"/>
        </p:nvSpPr>
        <p:spPr>
          <a:xfrm>
            <a:off x="0" y="6397178"/>
            <a:ext cx="12192000" cy="455218"/>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914132" y="2785587"/>
            <a:ext cx="3817733" cy="455219"/>
          </a:xfrm>
        </p:spPr>
        <p:txBody>
          <a:bodyPr lIns="0" tIns="0" rIns="0" bIns="0" anchor="t" anchorCtr="0">
            <a:noAutofit/>
          </a:bodyPr>
          <a:lstStyle>
            <a:lvl1pPr algn="l">
              <a:defRPr sz="1100" b="1" i="0" spc="400" baseline="0">
                <a:solidFill>
                  <a:srgbClr val="FF0000"/>
                </a:solidFill>
                <a:latin typeface="Obviously Wide Semi" pitchFamily="82" charset="77"/>
              </a:defRPr>
            </a:lvl1pPr>
          </a:lstStyle>
          <a:p>
            <a:r>
              <a:rPr lang="en-US" dirty="0"/>
              <a:t>CLICK TO ADD TITLE</a:t>
            </a:r>
          </a:p>
        </p:txBody>
      </p:sp>
      <p:sp>
        <p:nvSpPr>
          <p:cNvPr id="37" name="Text Placeholder 36">
            <a:extLst>
              <a:ext uri="{FF2B5EF4-FFF2-40B4-BE49-F238E27FC236}">
                <a16:creationId xmlns:a16="http://schemas.microsoft.com/office/drawing/2014/main" id="{67F819D5-CECD-3649-90E9-3C3D95E7FD7F}"/>
              </a:ext>
            </a:extLst>
          </p:cNvPr>
          <p:cNvSpPr>
            <a:spLocks noGrp="1"/>
          </p:cNvSpPr>
          <p:nvPr>
            <p:ph type="body" sz="quarter" idx="16" hasCustomPrompt="1"/>
          </p:nvPr>
        </p:nvSpPr>
        <p:spPr>
          <a:xfrm>
            <a:off x="914133" y="3548444"/>
            <a:ext cx="3680820" cy="1358900"/>
          </a:xfrm>
        </p:spPr>
        <p:txBody>
          <a:bodyPr lIns="0" tIns="0" rIns="0" bIns="0">
            <a:noAutofit/>
          </a:bodyPr>
          <a:lstStyle>
            <a:lvl1pPr marL="0" indent="0" algn="l">
              <a:spcBef>
                <a:spcPts val="0"/>
              </a:spcBef>
              <a:buNone/>
              <a:defRPr sz="1800" b="1" i="0">
                <a:solidFill>
                  <a:schemeClr val="accent2"/>
                </a:solidFill>
                <a:latin typeface="Obviously Wide Semi" pitchFamily="82" charset="77"/>
              </a:defRPr>
            </a:lvl1pPr>
            <a:lvl2pPr marL="11113" indent="0" algn="l">
              <a:buNone/>
              <a:tabLst/>
              <a:defRPr sz="1100" b="1" i="0">
                <a:solidFill>
                  <a:schemeClr val="accent1"/>
                </a:solidFill>
                <a:latin typeface="Obviously Wide Lght" pitchFamily="82" charset="77"/>
              </a:defRPr>
            </a:lvl2pPr>
            <a:lvl3pPr marL="914400" indent="0">
              <a:buNone/>
              <a:defRPr/>
            </a:lvl3pPr>
            <a:lvl4pPr marL="1371600" indent="0">
              <a:buNone/>
              <a:defRPr/>
            </a:lvl4pPr>
            <a:lvl5pPr marL="1828800" indent="0">
              <a:buNone/>
              <a:defRPr/>
            </a:lvl5pPr>
          </a:lstStyle>
          <a:p>
            <a:pPr lvl="0"/>
            <a:r>
              <a:rPr lang="en-US" dirty="0"/>
              <a:t>CLICK TO ADD TEXT</a:t>
            </a:r>
          </a:p>
          <a:p>
            <a:pPr lvl="1"/>
            <a:r>
              <a:rPr lang="en-US" dirty="0"/>
              <a:t>Second Level</a:t>
            </a:r>
            <a:br>
              <a:rPr lang="en-US" dirty="0"/>
            </a:br>
            <a:r>
              <a:rPr lang="en-US" dirty="0"/>
              <a:t>Additional Line If Needed</a:t>
            </a:r>
          </a:p>
        </p:txBody>
      </p:sp>
      <p:grpSp>
        <p:nvGrpSpPr>
          <p:cNvPr id="6" name="Group 5">
            <a:extLst>
              <a:ext uri="{FF2B5EF4-FFF2-40B4-BE49-F238E27FC236}">
                <a16:creationId xmlns:a16="http://schemas.microsoft.com/office/drawing/2014/main" id="{041E4829-5EBD-ED4B-B65C-191F8889ADA2}"/>
              </a:ext>
            </a:extLst>
          </p:cNvPr>
          <p:cNvGrpSpPr/>
          <p:nvPr userDrawn="1"/>
        </p:nvGrpSpPr>
        <p:grpSpPr>
          <a:xfrm>
            <a:off x="326600" y="2876117"/>
            <a:ext cx="313810" cy="1637267"/>
            <a:chOff x="85329" y="8106682"/>
            <a:chExt cx="275222" cy="1435937"/>
          </a:xfrm>
        </p:grpSpPr>
        <p:sp>
          <p:nvSpPr>
            <p:cNvPr id="60" name="object 7">
              <a:extLst>
                <a:ext uri="{FF2B5EF4-FFF2-40B4-BE49-F238E27FC236}">
                  <a16:creationId xmlns:a16="http://schemas.microsoft.com/office/drawing/2014/main" id="{80640D98-B291-6645-8306-3D8792CF6CE6}"/>
                </a:ext>
              </a:extLst>
            </p:cNvPr>
            <p:cNvSpPr/>
            <p:nvPr/>
          </p:nvSpPr>
          <p:spPr>
            <a:xfrm>
              <a:off x="314174" y="8679351"/>
              <a:ext cx="0" cy="863268"/>
            </a:xfrm>
            <a:custGeom>
              <a:avLst/>
              <a:gdLst/>
              <a:ahLst/>
              <a:cxnLst/>
              <a:rect l="l" t="t" r="r" b="b"/>
              <a:pathLst>
                <a:path h="1638934">
                  <a:moveTo>
                    <a:pt x="0" y="1638505"/>
                  </a:moveTo>
                  <a:lnTo>
                    <a:pt x="0" y="0"/>
                  </a:lnTo>
                </a:path>
              </a:pathLst>
            </a:custGeom>
            <a:ln w="38700">
              <a:solidFill>
                <a:schemeClr val="accent1"/>
              </a:solidFill>
            </a:ln>
          </p:spPr>
          <p:txBody>
            <a:bodyPr wrap="square" lIns="0" tIns="0" rIns="0" bIns="0" rtlCol="0"/>
            <a:lstStyle/>
            <a:p>
              <a:endParaRPr dirty="0"/>
            </a:p>
          </p:txBody>
        </p:sp>
        <p:sp>
          <p:nvSpPr>
            <p:cNvPr id="78" name="object 25">
              <a:extLst>
                <a:ext uri="{FF2B5EF4-FFF2-40B4-BE49-F238E27FC236}">
                  <a16:creationId xmlns:a16="http://schemas.microsoft.com/office/drawing/2014/main" id="{2E837B53-1EF7-8744-A427-F95623B3BB33}"/>
                </a:ext>
              </a:extLst>
            </p:cNvPr>
            <p:cNvSpPr/>
            <p:nvPr/>
          </p:nvSpPr>
          <p:spPr>
            <a:xfrm>
              <a:off x="85329" y="8679350"/>
              <a:ext cx="0" cy="720449"/>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79" name="object 26">
              <a:extLst>
                <a:ext uri="{FF2B5EF4-FFF2-40B4-BE49-F238E27FC236}">
                  <a16:creationId xmlns:a16="http://schemas.microsoft.com/office/drawing/2014/main" id="{6B29EA59-8629-E144-915F-72688335EA8B}"/>
                </a:ext>
              </a:extLst>
            </p:cNvPr>
            <p:cNvSpPr/>
            <p:nvPr/>
          </p:nvSpPr>
          <p:spPr>
            <a:xfrm>
              <a:off x="140426" y="8106682"/>
              <a:ext cx="0" cy="720449"/>
            </a:xfrm>
            <a:custGeom>
              <a:avLst/>
              <a:gdLst/>
              <a:ahLst/>
              <a:cxnLst/>
              <a:rect l="l" t="t" r="r" b="b"/>
              <a:pathLst>
                <a:path h="1367789">
                  <a:moveTo>
                    <a:pt x="0" y="1367581"/>
                  </a:moveTo>
                  <a:lnTo>
                    <a:pt x="0" y="0"/>
                  </a:lnTo>
                </a:path>
              </a:pathLst>
            </a:custGeom>
            <a:ln w="10125">
              <a:solidFill>
                <a:schemeClr val="accent1"/>
              </a:solidFill>
            </a:ln>
          </p:spPr>
          <p:txBody>
            <a:bodyPr wrap="square" lIns="0" tIns="0" rIns="0" bIns="0" rtlCol="0"/>
            <a:lstStyle/>
            <a:p>
              <a:endParaRPr dirty="0"/>
            </a:p>
          </p:txBody>
        </p:sp>
        <p:sp>
          <p:nvSpPr>
            <p:cNvPr id="81" name="object 28">
              <a:extLst>
                <a:ext uri="{FF2B5EF4-FFF2-40B4-BE49-F238E27FC236}">
                  <a16:creationId xmlns:a16="http://schemas.microsoft.com/office/drawing/2014/main" id="{A86B55A8-AD85-8148-87D5-A2371C99D8D2}"/>
                </a:ext>
              </a:extLst>
            </p:cNvPr>
            <p:cNvSpPr/>
            <p:nvPr userDrawn="1"/>
          </p:nvSpPr>
          <p:spPr>
            <a:xfrm>
              <a:off x="360551" y="8106682"/>
              <a:ext cx="0" cy="720449"/>
            </a:xfrm>
            <a:custGeom>
              <a:avLst/>
              <a:gdLst/>
              <a:ahLst/>
              <a:cxnLst/>
              <a:rect l="l" t="t" r="r" b="b"/>
              <a:pathLst>
                <a:path h="1367789">
                  <a:moveTo>
                    <a:pt x="0" y="1367581"/>
                  </a:moveTo>
                  <a:lnTo>
                    <a:pt x="0" y="0"/>
                  </a:lnTo>
                </a:path>
              </a:pathLst>
            </a:custGeom>
            <a:ln w="7737">
              <a:solidFill>
                <a:schemeClr val="accent1"/>
              </a:solidFill>
            </a:ln>
          </p:spPr>
          <p:txBody>
            <a:bodyPr wrap="square" lIns="0" tIns="0" rIns="0" bIns="0" rtlCol="0"/>
            <a:lstStyle/>
            <a:p>
              <a:endParaRPr dirty="0"/>
            </a:p>
          </p:txBody>
        </p:sp>
      </p:grpSp>
      <p:sp>
        <p:nvSpPr>
          <p:cNvPr id="82" name="Slide Number Placeholder 5">
            <a:extLst>
              <a:ext uri="{FF2B5EF4-FFF2-40B4-BE49-F238E27FC236}">
                <a16:creationId xmlns:a16="http://schemas.microsoft.com/office/drawing/2014/main" id="{B9E44DC8-AB7C-394C-8E38-489C44522C83}"/>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bg1"/>
                </a:solidFill>
              </a:rPr>
              <a:pPr/>
              <a:t>‹#›</a:t>
            </a:fld>
            <a:endParaRPr lang="en-US" dirty="0">
              <a:solidFill>
                <a:schemeClr val="bg1"/>
              </a:solidFill>
            </a:endParaRPr>
          </a:p>
        </p:txBody>
      </p:sp>
      <p:grpSp>
        <p:nvGrpSpPr>
          <p:cNvPr id="7" name="Group 6">
            <a:extLst>
              <a:ext uri="{FF2B5EF4-FFF2-40B4-BE49-F238E27FC236}">
                <a16:creationId xmlns:a16="http://schemas.microsoft.com/office/drawing/2014/main" id="{03714DCA-40EE-474C-8853-8264AA0973FB}"/>
              </a:ext>
            </a:extLst>
          </p:cNvPr>
          <p:cNvGrpSpPr/>
          <p:nvPr userDrawn="1"/>
        </p:nvGrpSpPr>
        <p:grpSpPr>
          <a:xfrm>
            <a:off x="4647831" y="2785587"/>
            <a:ext cx="342277" cy="1823983"/>
            <a:chOff x="4647831" y="2785587"/>
            <a:chExt cx="342277" cy="1823983"/>
          </a:xfrm>
        </p:grpSpPr>
        <p:sp>
          <p:nvSpPr>
            <p:cNvPr id="61" name="object 8">
              <a:extLst>
                <a:ext uri="{FF2B5EF4-FFF2-40B4-BE49-F238E27FC236}">
                  <a16:creationId xmlns:a16="http://schemas.microsoft.com/office/drawing/2014/main" id="{485D1293-9E15-A748-8D58-D23ACDC46398}"/>
                </a:ext>
              </a:extLst>
            </p:cNvPr>
            <p:cNvSpPr/>
            <p:nvPr/>
          </p:nvSpPr>
          <p:spPr>
            <a:xfrm>
              <a:off x="4647831" y="3562341"/>
              <a:ext cx="0" cy="697519"/>
            </a:xfrm>
            <a:custGeom>
              <a:avLst/>
              <a:gdLst/>
              <a:ahLst/>
              <a:cxnLst/>
              <a:rect l="l" t="t" r="r" b="b"/>
              <a:pathLst>
                <a:path h="1161415">
                  <a:moveTo>
                    <a:pt x="0" y="1161388"/>
                  </a:moveTo>
                  <a:lnTo>
                    <a:pt x="0" y="0"/>
                  </a:lnTo>
                </a:path>
              </a:pathLst>
            </a:custGeom>
            <a:ln w="37506">
              <a:solidFill>
                <a:schemeClr val="accent1"/>
              </a:solidFill>
            </a:ln>
          </p:spPr>
          <p:txBody>
            <a:bodyPr wrap="square" lIns="0" tIns="0" rIns="0" bIns="0" rtlCol="0"/>
            <a:lstStyle/>
            <a:p>
              <a:endParaRPr dirty="0"/>
            </a:p>
          </p:txBody>
        </p:sp>
        <p:sp>
          <p:nvSpPr>
            <p:cNvPr id="62" name="object 9">
              <a:extLst>
                <a:ext uri="{FF2B5EF4-FFF2-40B4-BE49-F238E27FC236}">
                  <a16:creationId xmlns:a16="http://schemas.microsoft.com/office/drawing/2014/main" id="{449586A5-797E-4844-B195-B143781BC6FC}"/>
                </a:ext>
              </a:extLst>
            </p:cNvPr>
            <p:cNvSpPr/>
            <p:nvPr/>
          </p:nvSpPr>
          <p:spPr>
            <a:xfrm>
              <a:off x="4905828" y="3562339"/>
              <a:ext cx="0" cy="1047231"/>
            </a:xfrm>
            <a:custGeom>
              <a:avLst/>
              <a:gdLst/>
              <a:ahLst/>
              <a:cxnLst/>
              <a:rect l="l" t="t" r="r" b="b"/>
              <a:pathLst>
                <a:path h="1743709">
                  <a:moveTo>
                    <a:pt x="0" y="1743213"/>
                  </a:moveTo>
                  <a:lnTo>
                    <a:pt x="0" y="0"/>
                  </a:lnTo>
                </a:path>
              </a:pathLst>
            </a:custGeom>
            <a:ln w="36313">
              <a:solidFill>
                <a:schemeClr val="accent1"/>
              </a:solidFill>
            </a:ln>
          </p:spPr>
          <p:txBody>
            <a:bodyPr wrap="square" lIns="0" tIns="0" rIns="0" bIns="0" rtlCol="0"/>
            <a:lstStyle/>
            <a:p>
              <a:endParaRPr dirty="0"/>
            </a:p>
          </p:txBody>
        </p:sp>
        <p:sp>
          <p:nvSpPr>
            <p:cNvPr id="76" name="object 23">
              <a:extLst>
                <a:ext uri="{FF2B5EF4-FFF2-40B4-BE49-F238E27FC236}">
                  <a16:creationId xmlns:a16="http://schemas.microsoft.com/office/drawing/2014/main" id="{4CBC4500-76B5-BE4C-A136-E5E1A4547121}"/>
                </a:ext>
              </a:extLst>
            </p:cNvPr>
            <p:cNvSpPr/>
            <p:nvPr/>
          </p:nvSpPr>
          <p:spPr>
            <a:xfrm>
              <a:off x="4990108" y="3027834"/>
              <a:ext cx="0" cy="703239"/>
            </a:xfrm>
            <a:custGeom>
              <a:avLst/>
              <a:gdLst/>
              <a:ahLst/>
              <a:cxnLst/>
              <a:rect l="l" t="t" r="r" b="b"/>
              <a:pathLst>
                <a:path h="1170939">
                  <a:moveTo>
                    <a:pt x="0" y="1170341"/>
                  </a:moveTo>
                  <a:lnTo>
                    <a:pt x="0" y="0"/>
                  </a:lnTo>
                </a:path>
              </a:pathLst>
            </a:custGeom>
            <a:ln w="10125">
              <a:solidFill>
                <a:schemeClr val="accent1"/>
              </a:solidFill>
            </a:ln>
          </p:spPr>
          <p:txBody>
            <a:bodyPr wrap="square" lIns="0" tIns="0" rIns="0" bIns="0" rtlCol="0"/>
            <a:lstStyle/>
            <a:p>
              <a:endParaRPr dirty="0"/>
            </a:p>
          </p:txBody>
        </p:sp>
        <p:sp>
          <p:nvSpPr>
            <p:cNvPr id="80" name="object 27">
              <a:extLst>
                <a:ext uri="{FF2B5EF4-FFF2-40B4-BE49-F238E27FC236}">
                  <a16:creationId xmlns:a16="http://schemas.microsoft.com/office/drawing/2014/main" id="{AF73F3F9-2068-704D-87A5-24F775D15D67}"/>
                </a:ext>
              </a:extLst>
            </p:cNvPr>
            <p:cNvSpPr/>
            <p:nvPr/>
          </p:nvSpPr>
          <p:spPr>
            <a:xfrm>
              <a:off x="4731870" y="2785587"/>
              <a:ext cx="0" cy="945406"/>
            </a:xfrm>
            <a:custGeom>
              <a:avLst/>
              <a:gdLst/>
              <a:ahLst/>
              <a:cxnLst/>
              <a:rect l="l" t="t" r="r" b="b"/>
              <a:pathLst>
                <a:path h="1574164">
                  <a:moveTo>
                    <a:pt x="0" y="1573700"/>
                  </a:moveTo>
                  <a:lnTo>
                    <a:pt x="0" y="0"/>
                  </a:lnTo>
                </a:path>
              </a:pathLst>
            </a:custGeom>
            <a:ln w="8931">
              <a:solidFill>
                <a:schemeClr val="accent1"/>
              </a:solidFill>
            </a:ln>
          </p:spPr>
          <p:txBody>
            <a:bodyPr wrap="square" lIns="0" tIns="0" rIns="0" bIns="0" rtlCol="0"/>
            <a:lstStyle/>
            <a:p>
              <a:endParaRPr dirty="0"/>
            </a:p>
          </p:txBody>
        </p:sp>
      </p:grpSp>
      <p:pic>
        <p:nvPicPr>
          <p:cNvPr id="39" name="Picture 38">
            <a:extLst>
              <a:ext uri="{FF2B5EF4-FFF2-40B4-BE49-F238E27FC236}">
                <a16:creationId xmlns:a16="http://schemas.microsoft.com/office/drawing/2014/main" id="{CB49173B-1967-934E-8582-ACC2B5DF00F2}"/>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75844" y="5793324"/>
            <a:ext cx="833348" cy="833348"/>
          </a:xfrm>
          <a:prstGeom prst="rect">
            <a:avLst/>
          </a:prstGeom>
        </p:spPr>
      </p:pic>
      <p:sp>
        <p:nvSpPr>
          <p:cNvPr id="33" name="Picture Placeholder 32">
            <a:extLst>
              <a:ext uri="{FF2B5EF4-FFF2-40B4-BE49-F238E27FC236}">
                <a16:creationId xmlns:a16="http://schemas.microsoft.com/office/drawing/2014/main" id="{CC69924B-6F9A-8A4B-B6AB-AAFA31AABAF4}"/>
              </a:ext>
            </a:extLst>
          </p:cNvPr>
          <p:cNvSpPr>
            <a:spLocks noGrp="1"/>
          </p:cNvSpPr>
          <p:nvPr userDrawn="1">
            <p:ph type="pic" sz="quarter" idx="13" hasCustomPrompt="1"/>
          </p:nvPr>
        </p:nvSpPr>
        <p:spPr>
          <a:xfrm>
            <a:off x="5793320" y="591423"/>
            <a:ext cx="5522374" cy="6035249"/>
          </a:xfrm>
          <a:solidFill>
            <a:srgbClr val="FFFFFF"/>
          </a:solidFill>
        </p:spPr>
        <p:txBody>
          <a:bodyPr/>
          <a:lstStyle/>
          <a:p>
            <a:r>
              <a:rPr lang="en-US" dirty="0"/>
              <a:t>CLICK TO ADD PHOTO</a:t>
            </a:r>
          </a:p>
        </p:txBody>
      </p:sp>
    </p:spTree>
    <p:extLst>
      <p:ext uri="{BB962C8B-B14F-4D97-AF65-F5344CB8AC3E}">
        <p14:creationId xmlns:p14="http://schemas.microsoft.com/office/powerpoint/2010/main" val="10833837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3-Title Bold">
    <p:bg>
      <p:bgPr>
        <a:gradFill>
          <a:gsLst>
            <a:gs pos="100000">
              <a:schemeClr val="accent1"/>
            </a:gs>
            <a:gs pos="0">
              <a:schemeClr val="accent3"/>
            </a:gs>
          </a:gsLst>
          <a:lin ang="19200000" scaled="0"/>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C6FE6C-3142-3940-BA66-A4A17A9908D7}"/>
              </a:ext>
            </a:extLst>
          </p:cNvPr>
          <p:cNvSpPr>
            <a:spLocks noGrp="1"/>
          </p:cNvSpPr>
          <p:nvPr>
            <p:ph type="title" hasCustomPrompt="1"/>
          </p:nvPr>
        </p:nvSpPr>
        <p:spPr>
          <a:xfrm>
            <a:off x="425301" y="2592130"/>
            <a:ext cx="6206185" cy="1248439"/>
          </a:xfrm>
        </p:spPr>
        <p:txBody>
          <a:bodyPr lIns="0" tIns="0" rIns="0" bIns="0" anchor="b" anchorCtr="0">
            <a:noAutofit/>
          </a:bodyPr>
          <a:lstStyle>
            <a:lvl1pPr marL="0" algn="l" defTabSz="914400" rtl="0" eaLnBrk="1" latinLnBrk="0" hangingPunct="1">
              <a:lnSpc>
                <a:spcPct val="80000"/>
              </a:lnSpc>
              <a:spcBef>
                <a:spcPts val="95"/>
              </a:spcBef>
              <a:tabLst>
                <a:tab pos="5000625" algn="l"/>
                <a:tab pos="10304780" algn="l"/>
              </a:tabLst>
              <a:defRPr lang="en-US" sz="3200" b="1" i="0" kern="1200" spc="300" baseline="0" dirty="0">
                <a:solidFill>
                  <a:srgbClr val="FFFFFF"/>
                </a:solidFill>
                <a:latin typeface="Obviously Extd Blck" pitchFamily="82" charset="77"/>
                <a:ea typeface="+mn-ea"/>
                <a:cs typeface="Obviously Extd Blck" pitchFamily="82" charset="77"/>
              </a:defRPr>
            </a:lvl1pPr>
          </a:lstStyle>
          <a:p>
            <a:r>
              <a:rPr lang="en-US" dirty="0"/>
              <a:t>CLICK </a:t>
            </a:r>
            <a:br>
              <a:rPr lang="en-US" dirty="0"/>
            </a:br>
            <a:r>
              <a:rPr lang="en-US" dirty="0"/>
              <a:t>TO ADD </a:t>
            </a:r>
            <a:br>
              <a:rPr lang="en-US" dirty="0"/>
            </a:br>
            <a:r>
              <a:rPr lang="en-US" dirty="0"/>
              <a:t>MAIN TITLE</a:t>
            </a:r>
          </a:p>
        </p:txBody>
      </p:sp>
      <p:sp>
        <p:nvSpPr>
          <p:cNvPr id="21" name="Content Placeholder 20">
            <a:extLst>
              <a:ext uri="{FF2B5EF4-FFF2-40B4-BE49-F238E27FC236}">
                <a16:creationId xmlns:a16="http://schemas.microsoft.com/office/drawing/2014/main" id="{99F69122-158F-9B4D-8850-AB24A8B1EDAC}"/>
              </a:ext>
            </a:extLst>
          </p:cNvPr>
          <p:cNvSpPr>
            <a:spLocks noGrp="1"/>
          </p:cNvSpPr>
          <p:nvPr>
            <p:ph sz="quarter" idx="10" hasCustomPrompt="1"/>
          </p:nvPr>
        </p:nvSpPr>
        <p:spPr>
          <a:xfrm>
            <a:off x="808072" y="4024811"/>
            <a:ext cx="3179137" cy="940594"/>
          </a:xfrm>
        </p:spPr>
        <p:txBody>
          <a:bodyPr lIns="0" tIns="0" rIns="0" bIns="0" anchor="ctr" anchorCtr="0">
            <a:noAutofit/>
          </a:bodyPr>
          <a:lstStyle>
            <a:lvl1pPr marL="0" indent="0" algn="ctr" defTabSz="914400" rtl="0" eaLnBrk="1" latinLnBrk="0" hangingPunct="1">
              <a:lnSpc>
                <a:spcPct val="100000"/>
              </a:lnSpc>
              <a:spcBef>
                <a:spcPts val="120"/>
              </a:spcBef>
              <a:buNone/>
              <a:tabLst>
                <a:tab pos="1349375" algn="l"/>
                <a:tab pos="2849245" algn="l"/>
              </a:tabLst>
              <a:defRPr lang="en-US" sz="1400" b="1" i="1" kern="1200" spc="200" baseline="0" dirty="0" smtClean="0">
                <a:solidFill>
                  <a:schemeClr val="accent2"/>
                </a:solidFill>
                <a:latin typeface="Gentona SemiBold Italic" pitchFamily="2" charset="77"/>
                <a:ea typeface="+mj-ea"/>
                <a:cs typeface="Gentona SemiBold Italic" pitchFamily="2" charset="77"/>
              </a:defRPr>
            </a:lvl1pPr>
          </a:lstStyle>
          <a:p>
            <a:pPr lvl="0"/>
            <a:r>
              <a:rPr lang="en-US" dirty="0"/>
              <a:t>CLICK TO ADD SUBTITLE OR FURTHER DESCRIPTION, AS NECESSARY – CAN BE MULTIPLE LINES</a:t>
            </a:r>
          </a:p>
        </p:txBody>
      </p:sp>
      <p:sp>
        <p:nvSpPr>
          <p:cNvPr id="23" name="Content Placeholder 22">
            <a:extLst>
              <a:ext uri="{FF2B5EF4-FFF2-40B4-BE49-F238E27FC236}">
                <a16:creationId xmlns:a16="http://schemas.microsoft.com/office/drawing/2014/main" id="{FDFEE17F-16C8-9E49-ADE9-47B1D092EB2B}"/>
              </a:ext>
            </a:extLst>
          </p:cNvPr>
          <p:cNvSpPr>
            <a:spLocks noGrp="1"/>
          </p:cNvSpPr>
          <p:nvPr>
            <p:ph sz="quarter" idx="11" hasCustomPrompt="1"/>
          </p:nvPr>
        </p:nvSpPr>
        <p:spPr>
          <a:xfrm>
            <a:off x="425301" y="5917253"/>
            <a:ext cx="5901071" cy="172452"/>
          </a:xfrm>
        </p:spPr>
        <p:txBody>
          <a:bodyPr lIns="0" tIns="0" rIns="0" bIns="0">
            <a:noAutofit/>
          </a:bodyPr>
          <a:lstStyle>
            <a:lvl1pPr marL="0" indent="0" algn="l">
              <a:buNone/>
              <a:defRPr sz="1400" b="1" i="0" spc="300">
                <a:solidFill>
                  <a:srgbClr val="FFFFFF"/>
                </a:solidFill>
                <a:latin typeface="Gentona Book" pitchFamily="2" charset="77"/>
              </a:defRPr>
            </a:lvl1pPr>
          </a:lstStyle>
          <a:p>
            <a:pPr lvl="0"/>
            <a:r>
              <a:rPr lang="en-US" dirty="0"/>
              <a:t>CLICK TO ADD DATE</a:t>
            </a:r>
          </a:p>
        </p:txBody>
      </p:sp>
      <p:sp>
        <p:nvSpPr>
          <p:cNvPr id="25" name="Content Placeholder 24">
            <a:extLst>
              <a:ext uri="{FF2B5EF4-FFF2-40B4-BE49-F238E27FC236}">
                <a16:creationId xmlns:a16="http://schemas.microsoft.com/office/drawing/2014/main" id="{C9DE3EB8-5B13-544E-A2D2-7BD2EFD290D6}"/>
              </a:ext>
            </a:extLst>
          </p:cNvPr>
          <p:cNvSpPr>
            <a:spLocks noGrp="1"/>
          </p:cNvSpPr>
          <p:nvPr>
            <p:ph sz="quarter" idx="12" hasCustomPrompt="1"/>
          </p:nvPr>
        </p:nvSpPr>
        <p:spPr>
          <a:xfrm>
            <a:off x="425301" y="6132236"/>
            <a:ext cx="5901070" cy="116683"/>
          </a:xfrm>
        </p:spPr>
        <p:txBody>
          <a:bodyPr lIns="0" tIns="0" rIns="0" bIns="0">
            <a:noAutofit/>
          </a:bodyPr>
          <a:lstStyle>
            <a:lvl1pPr marL="0" indent="0" algn="l">
              <a:buNone/>
              <a:defRPr lang="en-US" sz="1100" b="1" i="1" kern="1200" spc="0" dirty="0">
                <a:solidFill>
                  <a:srgbClr val="FFFFFF"/>
                </a:solidFill>
                <a:latin typeface="Gentona SemiBold Italic" pitchFamily="2" charset="77"/>
                <a:ea typeface="+mn-ea"/>
                <a:cs typeface="+mn-cs"/>
              </a:defRPr>
            </a:lvl1pPr>
          </a:lstStyle>
          <a:p>
            <a:pPr marL="0" lvl="0" indent="0" algn="l" defTabSz="914400" rtl="0" eaLnBrk="1" latinLnBrk="0" hangingPunct="1">
              <a:lnSpc>
                <a:spcPct val="90000"/>
              </a:lnSpc>
              <a:spcBef>
                <a:spcPts val="1000"/>
              </a:spcBef>
              <a:buFont typeface="Arial" panose="020B0604020202020204" pitchFamily="34" charset="0"/>
              <a:buNone/>
            </a:pPr>
            <a:r>
              <a:rPr lang="en-US" dirty="0"/>
              <a:t>CLICK TO ADD PRESENTER NAME</a:t>
            </a:r>
          </a:p>
        </p:txBody>
      </p:sp>
      <p:sp>
        <p:nvSpPr>
          <p:cNvPr id="3" name="Rounded Rectangle 2">
            <a:extLst>
              <a:ext uri="{FF2B5EF4-FFF2-40B4-BE49-F238E27FC236}">
                <a16:creationId xmlns:a16="http://schemas.microsoft.com/office/drawing/2014/main" id="{CA4636FA-A953-E546-9AEE-E9B8C6D4B1DE}"/>
              </a:ext>
            </a:extLst>
          </p:cNvPr>
          <p:cNvSpPr/>
          <p:nvPr userDrawn="1"/>
        </p:nvSpPr>
        <p:spPr>
          <a:xfrm>
            <a:off x="425301" y="3982138"/>
            <a:ext cx="3944680" cy="983267"/>
          </a:xfrm>
          <a:prstGeom prst="roundRect">
            <a:avLst>
              <a:gd name="adj" fmla="val 50000"/>
            </a:avLst>
          </a:prstGeom>
          <a:noFill/>
          <a:ln w="190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5" name="Straight Arrow Connector 4">
            <a:extLst>
              <a:ext uri="{FF2B5EF4-FFF2-40B4-BE49-F238E27FC236}">
                <a16:creationId xmlns:a16="http://schemas.microsoft.com/office/drawing/2014/main" id="{D4040F81-EBC7-CF4E-A5CD-C387BCEDA4DB}"/>
              </a:ext>
            </a:extLst>
          </p:cNvPr>
          <p:cNvCxnSpPr>
            <a:cxnSpLocks/>
          </p:cNvCxnSpPr>
          <p:nvPr userDrawn="1"/>
        </p:nvCxnSpPr>
        <p:spPr>
          <a:xfrm>
            <a:off x="4369981" y="4476307"/>
            <a:ext cx="1275907" cy="0"/>
          </a:xfrm>
          <a:prstGeom prst="straightConnector1">
            <a:avLst/>
          </a:prstGeom>
          <a:ln w="1905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sp>
        <p:nvSpPr>
          <p:cNvPr id="11" name="Picture Placeholder 10">
            <a:extLst>
              <a:ext uri="{FF2B5EF4-FFF2-40B4-BE49-F238E27FC236}">
                <a16:creationId xmlns:a16="http://schemas.microsoft.com/office/drawing/2014/main" id="{5702B6BC-20CD-5044-81F3-48EC74AD0B3C}"/>
              </a:ext>
            </a:extLst>
          </p:cNvPr>
          <p:cNvSpPr>
            <a:spLocks noGrp="1"/>
          </p:cNvSpPr>
          <p:nvPr>
            <p:ph type="pic" sz="quarter" idx="13" hasCustomPrompt="1"/>
          </p:nvPr>
        </p:nvSpPr>
        <p:spPr>
          <a:xfrm>
            <a:off x="6631486" y="553279"/>
            <a:ext cx="5278437" cy="5751439"/>
          </a:xfrm>
          <a:solidFill>
            <a:srgbClr val="FFFFFF"/>
          </a:solidFill>
        </p:spPr>
        <p:txBody>
          <a:bodyPr/>
          <a:lstStyle/>
          <a:p>
            <a:r>
              <a:rPr lang="en-US" dirty="0"/>
              <a:t>CLICK TO ADD PICTURE</a:t>
            </a:r>
          </a:p>
        </p:txBody>
      </p:sp>
      <p:pic>
        <p:nvPicPr>
          <p:cNvPr id="19" name="Picture 18">
            <a:extLst>
              <a:ext uri="{FF2B5EF4-FFF2-40B4-BE49-F238E27FC236}">
                <a16:creationId xmlns:a16="http://schemas.microsoft.com/office/drawing/2014/main" id="{C3A6BF86-7AA4-A140-8A00-0AA3DD82E304}"/>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425301" y="436620"/>
            <a:ext cx="998777" cy="998777"/>
          </a:xfrm>
          <a:prstGeom prst="rect">
            <a:avLst/>
          </a:prstGeom>
        </p:spPr>
      </p:pic>
    </p:spTree>
    <p:extLst>
      <p:ext uri="{BB962C8B-B14F-4D97-AF65-F5344CB8AC3E}">
        <p14:creationId xmlns:p14="http://schemas.microsoft.com/office/powerpoint/2010/main" val="676160118"/>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2-Intro-Streamline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827C0431-6F84-841F-C3D3-F3027B3723E2}"/>
              </a:ext>
            </a:extLst>
          </p:cNvPr>
          <p:cNvSpPr/>
          <p:nvPr userDrawn="1"/>
        </p:nvSpPr>
        <p:spPr>
          <a:xfrm>
            <a:off x="0" y="6397178"/>
            <a:ext cx="12192000" cy="455218"/>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39" name="Picture 38">
            <a:extLst>
              <a:ext uri="{FF2B5EF4-FFF2-40B4-BE49-F238E27FC236}">
                <a16:creationId xmlns:a16="http://schemas.microsoft.com/office/drawing/2014/main" id="{F79AE6E2-8AF5-794C-80AF-6CC72C8AF539}"/>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75844" y="5793324"/>
            <a:ext cx="833348" cy="833348"/>
          </a:xfrm>
          <a:prstGeom prst="rect">
            <a:avLst/>
          </a:prstGeom>
        </p:spPr>
      </p:pic>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340818" y="2634442"/>
            <a:ext cx="3198970" cy="1602589"/>
          </a:xfrm>
        </p:spPr>
        <p:txBody>
          <a:bodyPr lIns="0" tIns="0" rIns="0" bIns="0">
            <a:noAutofit/>
          </a:bodyPr>
          <a:lstStyle>
            <a:lvl1pPr marL="0" algn="ctr" defTabSz="914400" rtl="0" eaLnBrk="1" latinLnBrk="0" hangingPunct="1">
              <a:lnSpc>
                <a:spcPct val="90000"/>
              </a:lnSpc>
              <a:spcBef>
                <a:spcPct val="0"/>
              </a:spcBef>
              <a:buNone/>
              <a:defRPr lang="en-US" sz="1100" b="1" i="0" kern="1200" spc="400" baseline="0" dirty="0">
                <a:solidFill>
                  <a:srgbClr val="FF0000"/>
                </a:solidFill>
                <a:latin typeface="Obviously Wide Semi" pitchFamily="82" charset="77"/>
                <a:ea typeface="+mj-ea"/>
                <a:cs typeface="+mj-cs"/>
              </a:defRPr>
            </a:lvl1pPr>
          </a:lstStyle>
          <a:p>
            <a:r>
              <a:rPr lang="en-US" dirty="0"/>
              <a:t>CLICK TO ADD TITLE</a:t>
            </a:r>
          </a:p>
        </p:txBody>
      </p:sp>
      <p:sp>
        <p:nvSpPr>
          <p:cNvPr id="33" name="Picture Placeholder 32">
            <a:extLst>
              <a:ext uri="{FF2B5EF4-FFF2-40B4-BE49-F238E27FC236}">
                <a16:creationId xmlns:a16="http://schemas.microsoft.com/office/drawing/2014/main" id="{CC69924B-6F9A-8A4B-B6AB-AAFA31AABAF4}"/>
              </a:ext>
            </a:extLst>
          </p:cNvPr>
          <p:cNvSpPr>
            <a:spLocks noGrp="1"/>
          </p:cNvSpPr>
          <p:nvPr>
            <p:ph type="pic" sz="quarter" idx="13" hasCustomPrompt="1"/>
          </p:nvPr>
        </p:nvSpPr>
        <p:spPr>
          <a:xfrm>
            <a:off x="4779963" y="1731963"/>
            <a:ext cx="2722493" cy="3254375"/>
          </a:xfrm>
          <a:solidFill>
            <a:srgbClr val="FFFFFF"/>
          </a:solidFill>
        </p:spPr>
        <p:txBody>
          <a:bodyPr/>
          <a:lstStyle/>
          <a:p>
            <a:r>
              <a:rPr lang="en-US" dirty="0"/>
              <a:t>CLICK TO ADD PHOTO</a:t>
            </a:r>
          </a:p>
        </p:txBody>
      </p:sp>
      <p:sp>
        <p:nvSpPr>
          <p:cNvPr id="34" name="Picture Placeholder 32">
            <a:extLst>
              <a:ext uri="{FF2B5EF4-FFF2-40B4-BE49-F238E27FC236}">
                <a16:creationId xmlns:a16="http://schemas.microsoft.com/office/drawing/2014/main" id="{9EE5868A-D875-504B-BFAC-08676BF0F86E}"/>
              </a:ext>
            </a:extLst>
          </p:cNvPr>
          <p:cNvSpPr>
            <a:spLocks noGrp="1"/>
          </p:cNvSpPr>
          <p:nvPr>
            <p:ph type="pic" sz="quarter" idx="14" hasCustomPrompt="1"/>
          </p:nvPr>
        </p:nvSpPr>
        <p:spPr>
          <a:xfrm>
            <a:off x="8065957" y="1731963"/>
            <a:ext cx="2722493" cy="3254375"/>
          </a:xfrm>
          <a:solidFill>
            <a:srgbClr val="FFFFFF"/>
          </a:solidFill>
        </p:spPr>
        <p:txBody>
          <a:bodyPr/>
          <a:lstStyle/>
          <a:p>
            <a:r>
              <a:rPr lang="en-US" dirty="0"/>
              <a:t>CLICK TO ADD PHOTO</a:t>
            </a:r>
          </a:p>
        </p:txBody>
      </p:sp>
      <p:sp>
        <p:nvSpPr>
          <p:cNvPr id="37" name="Text Placeholder 36">
            <a:extLst>
              <a:ext uri="{FF2B5EF4-FFF2-40B4-BE49-F238E27FC236}">
                <a16:creationId xmlns:a16="http://schemas.microsoft.com/office/drawing/2014/main" id="{67F819D5-CECD-3649-90E9-3C3D95E7FD7F}"/>
              </a:ext>
            </a:extLst>
          </p:cNvPr>
          <p:cNvSpPr>
            <a:spLocks noGrp="1"/>
          </p:cNvSpPr>
          <p:nvPr>
            <p:ph type="body" sz="quarter" idx="16" hasCustomPrompt="1"/>
          </p:nvPr>
        </p:nvSpPr>
        <p:spPr>
          <a:xfrm>
            <a:off x="4779963" y="5108946"/>
            <a:ext cx="2722493" cy="1358900"/>
          </a:xfrm>
        </p:spPr>
        <p:txBody>
          <a:bodyPr lIns="0" tIns="0" rIns="0" bIns="0">
            <a:noAutofit/>
          </a:bodyPr>
          <a:lstStyle>
            <a:lvl1pPr marL="0" indent="0">
              <a:spcBef>
                <a:spcPts val="0"/>
              </a:spcBef>
              <a:buNone/>
              <a:defRPr sz="1200" b="1" i="0">
                <a:solidFill>
                  <a:schemeClr val="accent2"/>
                </a:solidFill>
                <a:latin typeface="Obviously Wide Semi" pitchFamily="82" charset="77"/>
              </a:defRPr>
            </a:lvl1pPr>
            <a:lvl2pPr marL="11113" indent="0">
              <a:buNone/>
              <a:tabLst/>
              <a:defRPr lang="en-US" sz="800" b="1" i="0" kern="1200" dirty="0">
                <a:solidFill>
                  <a:schemeClr val="accent1"/>
                </a:solidFill>
                <a:latin typeface="Obviously Wide Lght" pitchFamily="82" charset="77"/>
                <a:ea typeface="+mn-ea"/>
                <a:cs typeface="+mn-cs"/>
              </a:defRPr>
            </a:lvl2pPr>
            <a:lvl3pPr marL="914400" indent="0">
              <a:buNone/>
              <a:defRPr/>
            </a:lvl3pPr>
            <a:lvl4pPr marL="1371600" indent="0">
              <a:buNone/>
              <a:defRPr/>
            </a:lvl4pPr>
            <a:lvl5pPr marL="1828800" indent="0">
              <a:buNone/>
              <a:defRPr/>
            </a:lvl5pPr>
          </a:lstStyle>
          <a:p>
            <a:pPr lvl="0"/>
            <a:r>
              <a:rPr lang="en-US" dirty="0"/>
              <a:t>CLICK TO ADD TEXT </a:t>
            </a:r>
            <a:br>
              <a:rPr lang="en-US" dirty="0"/>
            </a:br>
            <a:r>
              <a:rPr lang="en-US" dirty="0"/>
              <a:t>HERE UNDER PHOTO</a:t>
            </a:r>
          </a:p>
          <a:p>
            <a:pPr marL="11113" lvl="1" indent="0" algn="l" defTabSz="914400" rtl="0" eaLnBrk="1" latinLnBrk="0" hangingPunct="1">
              <a:lnSpc>
                <a:spcPct val="90000"/>
              </a:lnSpc>
              <a:spcBef>
                <a:spcPts val="500"/>
              </a:spcBef>
              <a:buFont typeface="Arial" panose="020B0604020202020204" pitchFamily="34" charset="0"/>
              <a:buNone/>
              <a:tabLst/>
            </a:pPr>
            <a:r>
              <a:rPr lang="en-US" dirty="0"/>
              <a:t>Second Level</a:t>
            </a:r>
            <a:br>
              <a:rPr lang="en-US" dirty="0"/>
            </a:br>
            <a:r>
              <a:rPr lang="en-US" dirty="0"/>
              <a:t>Additional Line If Needed</a:t>
            </a:r>
          </a:p>
        </p:txBody>
      </p:sp>
      <p:sp>
        <p:nvSpPr>
          <p:cNvPr id="38" name="Text Placeholder 36">
            <a:extLst>
              <a:ext uri="{FF2B5EF4-FFF2-40B4-BE49-F238E27FC236}">
                <a16:creationId xmlns:a16="http://schemas.microsoft.com/office/drawing/2014/main" id="{1ED53BDF-8FC7-5B41-8852-DA848F467A45}"/>
              </a:ext>
            </a:extLst>
          </p:cNvPr>
          <p:cNvSpPr>
            <a:spLocks noGrp="1"/>
          </p:cNvSpPr>
          <p:nvPr>
            <p:ph type="body" sz="quarter" idx="17" hasCustomPrompt="1"/>
          </p:nvPr>
        </p:nvSpPr>
        <p:spPr>
          <a:xfrm>
            <a:off x="8065957" y="5108946"/>
            <a:ext cx="2722493" cy="1358900"/>
          </a:xfrm>
        </p:spPr>
        <p:txBody>
          <a:bodyPr lIns="0" tIns="0" rIns="0" bIns="0">
            <a:noAutofit/>
          </a:bodyPr>
          <a:lstStyle>
            <a:lvl1pPr marL="0" indent="0">
              <a:spcBef>
                <a:spcPts val="0"/>
              </a:spcBef>
              <a:buNone/>
              <a:defRPr sz="1200" b="1" i="0">
                <a:solidFill>
                  <a:schemeClr val="accent2"/>
                </a:solidFill>
                <a:latin typeface="Obviously Wide Semi" pitchFamily="82" charset="77"/>
              </a:defRPr>
            </a:lvl1pPr>
            <a:lvl2pPr marL="11113" indent="0">
              <a:buNone/>
              <a:tabLst/>
              <a:defRPr lang="en-US" sz="800" b="1" i="0" kern="1200" dirty="0">
                <a:solidFill>
                  <a:schemeClr val="accent1"/>
                </a:solidFill>
                <a:latin typeface="Obviously Wide Lght" pitchFamily="82" charset="77"/>
                <a:ea typeface="+mn-ea"/>
                <a:cs typeface="+mn-cs"/>
              </a:defRPr>
            </a:lvl2pPr>
            <a:lvl3pPr marL="914400" indent="0">
              <a:buNone/>
              <a:defRPr/>
            </a:lvl3pPr>
            <a:lvl4pPr marL="1371600" indent="0">
              <a:buNone/>
              <a:defRPr/>
            </a:lvl4pPr>
            <a:lvl5pPr marL="1828800" indent="0">
              <a:buNone/>
              <a:defRPr/>
            </a:lvl5pPr>
          </a:lstStyle>
          <a:p>
            <a:pPr lvl="0"/>
            <a:r>
              <a:rPr lang="en-US" dirty="0"/>
              <a:t>CLICK TO ADD TEXT </a:t>
            </a:r>
            <a:br>
              <a:rPr lang="en-US" dirty="0"/>
            </a:br>
            <a:r>
              <a:rPr lang="en-US" dirty="0"/>
              <a:t>HERE UNDER PHOTO</a:t>
            </a:r>
          </a:p>
          <a:p>
            <a:pPr lvl="1"/>
            <a:r>
              <a:rPr lang="en-US" dirty="0"/>
              <a:t>Second Level</a:t>
            </a:r>
            <a:br>
              <a:rPr lang="en-US" dirty="0"/>
            </a:br>
            <a:r>
              <a:rPr lang="en-US" dirty="0"/>
              <a:t>Additional Line If </a:t>
            </a:r>
            <a:r>
              <a:rPr lang="en-US" dirty="0" err="1"/>
              <a:t>Neededv</a:t>
            </a:r>
            <a:endParaRPr lang="en-US" dirty="0"/>
          </a:p>
        </p:txBody>
      </p:sp>
      <p:grpSp>
        <p:nvGrpSpPr>
          <p:cNvPr id="85" name="Group 84">
            <a:extLst>
              <a:ext uri="{FF2B5EF4-FFF2-40B4-BE49-F238E27FC236}">
                <a16:creationId xmlns:a16="http://schemas.microsoft.com/office/drawing/2014/main" id="{692053BC-100E-1E4C-8584-91DF3A12FF64}"/>
              </a:ext>
            </a:extLst>
          </p:cNvPr>
          <p:cNvGrpSpPr/>
          <p:nvPr userDrawn="1"/>
        </p:nvGrpSpPr>
        <p:grpSpPr>
          <a:xfrm>
            <a:off x="97535" y="2597085"/>
            <a:ext cx="11692127" cy="1663832"/>
            <a:chOff x="240378" y="4483837"/>
            <a:chExt cx="19200675" cy="2548833"/>
          </a:xfrm>
        </p:grpSpPr>
        <p:sp>
          <p:nvSpPr>
            <p:cNvPr id="86" name="object 8">
              <a:extLst>
                <a:ext uri="{FF2B5EF4-FFF2-40B4-BE49-F238E27FC236}">
                  <a16:creationId xmlns:a16="http://schemas.microsoft.com/office/drawing/2014/main" id="{32545720-8782-4A47-AD1F-C5A20118E79B}"/>
                </a:ext>
              </a:extLst>
            </p:cNvPr>
            <p:cNvSpPr/>
            <p:nvPr/>
          </p:nvSpPr>
          <p:spPr>
            <a:xfrm>
              <a:off x="624383" y="5628290"/>
              <a:ext cx="0" cy="1367790"/>
            </a:xfrm>
            <a:custGeom>
              <a:avLst/>
              <a:gdLst/>
              <a:ahLst/>
              <a:cxnLst/>
              <a:rect l="l" t="t" r="r" b="b"/>
              <a:pathLst>
                <a:path h="1367790">
                  <a:moveTo>
                    <a:pt x="0" y="1367591"/>
                  </a:moveTo>
                  <a:lnTo>
                    <a:pt x="0" y="0"/>
                  </a:lnTo>
                </a:path>
              </a:pathLst>
            </a:custGeom>
            <a:ln w="38700">
              <a:solidFill>
                <a:schemeClr val="accent1"/>
              </a:solidFill>
            </a:ln>
          </p:spPr>
          <p:txBody>
            <a:bodyPr wrap="square" lIns="0" tIns="0" rIns="0" bIns="0" rtlCol="0"/>
            <a:lstStyle/>
            <a:p>
              <a:endParaRPr dirty="0"/>
            </a:p>
          </p:txBody>
        </p:sp>
        <p:sp>
          <p:nvSpPr>
            <p:cNvPr id="87" name="object 9">
              <a:extLst>
                <a:ext uri="{FF2B5EF4-FFF2-40B4-BE49-F238E27FC236}">
                  <a16:creationId xmlns:a16="http://schemas.microsoft.com/office/drawing/2014/main" id="{54098C2E-05B6-CA40-952B-040F9555BC81}"/>
                </a:ext>
              </a:extLst>
            </p:cNvPr>
            <p:cNvSpPr/>
            <p:nvPr/>
          </p:nvSpPr>
          <p:spPr>
            <a:xfrm>
              <a:off x="5883289" y="5628290"/>
              <a:ext cx="0" cy="1367790"/>
            </a:xfrm>
            <a:custGeom>
              <a:avLst/>
              <a:gdLst/>
              <a:ahLst/>
              <a:cxnLst/>
              <a:rect l="l" t="t" r="r" b="b"/>
              <a:pathLst>
                <a:path h="1367790">
                  <a:moveTo>
                    <a:pt x="0" y="1367591"/>
                  </a:moveTo>
                  <a:lnTo>
                    <a:pt x="0" y="0"/>
                  </a:lnTo>
                </a:path>
              </a:pathLst>
            </a:custGeom>
            <a:ln w="37506">
              <a:solidFill>
                <a:schemeClr val="accent1"/>
              </a:solidFill>
            </a:ln>
          </p:spPr>
          <p:txBody>
            <a:bodyPr wrap="square" lIns="0" tIns="0" rIns="0" bIns="0" rtlCol="0"/>
            <a:lstStyle/>
            <a:p>
              <a:endParaRPr dirty="0"/>
            </a:p>
          </p:txBody>
        </p:sp>
        <p:sp>
          <p:nvSpPr>
            <p:cNvPr id="88" name="object 10">
              <a:extLst>
                <a:ext uri="{FF2B5EF4-FFF2-40B4-BE49-F238E27FC236}">
                  <a16:creationId xmlns:a16="http://schemas.microsoft.com/office/drawing/2014/main" id="{0F4FE4BE-67BE-8641-9A0D-151EA3644C9F}"/>
                </a:ext>
              </a:extLst>
            </p:cNvPr>
            <p:cNvSpPr/>
            <p:nvPr/>
          </p:nvSpPr>
          <p:spPr>
            <a:xfrm>
              <a:off x="6314331" y="5628290"/>
              <a:ext cx="0" cy="1367790"/>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89" name="object 11">
              <a:extLst>
                <a:ext uri="{FF2B5EF4-FFF2-40B4-BE49-F238E27FC236}">
                  <a16:creationId xmlns:a16="http://schemas.microsoft.com/office/drawing/2014/main" id="{EA213950-9247-C147-8C22-5F9A5FA8B8FF}"/>
                </a:ext>
              </a:extLst>
            </p:cNvPr>
            <p:cNvSpPr/>
            <p:nvPr/>
          </p:nvSpPr>
          <p:spPr>
            <a:xfrm>
              <a:off x="7345512" y="5628290"/>
              <a:ext cx="0" cy="136779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dirty="0"/>
            </a:p>
          </p:txBody>
        </p:sp>
        <p:sp>
          <p:nvSpPr>
            <p:cNvPr id="90" name="object 12">
              <a:extLst>
                <a:ext uri="{FF2B5EF4-FFF2-40B4-BE49-F238E27FC236}">
                  <a16:creationId xmlns:a16="http://schemas.microsoft.com/office/drawing/2014/main" id="{D552F07D-CCD4-674E-8CB4-9D14C30D664F}"/>
                </a:ext>
              </a:extLst>
            </p:cNvPr>
            <p:cNvSpPr/>
            <p:nvPr/>
          </p:nvSpPr>
          <p:spPr>
            <a:xfrm>
              <a:off x="19304337" y="5628290"/>
              <a:ext cx="0" cy="136779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dirty="0"/>
            </a:p>
          </p:txBody>
        </p:sp>
        <p:sp>
          <p:nvSpPr>
            <p:cNvPr id="91" name="object 13">
              <a:extLst>
                <a:ext uri="{FF2B5EF4-FFF2-40B4-BE49-F238E27FC236}">
                  <a16:creationId xmlns:a16="http://schemas.microsoft.com/office/drawing/2014/main" id="{E0CD567D-CD33-2F41-B7D3-726E41505F1D}"/>
                </a:ext>
              </a:extLst>
            </p:cNvPr>
            <p:cNvSpPr/>
            <p:nvPr/>
          </p:nvSpPr>
          <p:spPr>
            <a:xfrm>
              <a:off x="6900865" y="5628290"/>
              <a:ext cx="0" cy="1367790"/>
            </a:xfrm>
            <a:custGeom>
              <a:avLst/>
              <a:gdLst/>
              <a:ahLst/>
              <a:cxnLst/>
              <a:rect l="l" t="t" r="r" b="b"/>
              <a:pathLst>
                <a:path h="1367790">
                  <a:moveTo>
                    <a:pt x="0" y="1367591"/>
                  </a:moveTo>
                  <a:lnTo>
                    <a:pt x="0" y="0"/>
                  </a:lnTo>
                </a:path>
              </a:pathLst>
            </a:custGeom>
            <a:ln w="30365">
              <a:solidFill>
                <a:schemeClr val="accent1"/>
              </a:solidFill>
            </a:ln>
          </p:spPr>
          <p:txBody>
            <a:bodyPr wrap="square" lIns="0" tIns="0" rIns="0" bIns="0" rtlCol="0"/>
            <a:lstStyle/>
            <a:p>
              <a:endParaRPr dirty="0"/>
            </a:p>
          </p:txBody>
        </p:sp>
        <p:sp>
          <p:nvSpPr>
            <p:cNvPr id="92" name="object 14">
              <a:extLst>
                <a:ext uri="{FF2B5EF4-FFF2-40B4-BE49-F238E27FC236}">
                  <a16:creationId xmlns:a16="http://schemas.microsoft.com/office/drawing/2014/main" id="{23D66A8C-AA0B-9A41-9D28-0BF2EA143ED1}"/>
                </a:ext>
              </a:extLst>
            </p:cNvPr>
            <p:cNvSpPr/>
            <p:nvPr/>
          </p:nvSpPr>
          <p:spPr>
            <a:xfrm>
              <a:off x="12558584" y="5664880"/>
              <a:ext cx="0" cy="1367790"/>
            </a:xfrm>
            <a:custGeom>
              <a:avLst/>
              <a:gdLst/>
              <a:ahLst/>
              <a:cxnLst/>
              <a:rect l="l" t="t" r="r" b="b"/>
              <a:pathLst>
                <a:path h="1367790">
                  <a:moveTo>
                    <a:pt x="0" y="1367591"/>
                  </a:moveTo>
                  <a:lnTo>
                    <a:pt x="0" y="0"/>
                  </a:lnTo>
                </a:path>
              </a:pathLst>
            </a:custGeom>
            <a:ln w="18460">
              <a:solidFill>
                <a:schemeClr val="accent1"/>
              </a:solidFill>
            </a:ln>
          </p:spPr>
          <p:txBody>
            <a:bodyPr wrap="square" lIns="0" tIns="0" rIns="0" bIns="0" rtlCol="0"/>
            <a:lstStyle/>
            <a:p>
              <a:endParaRPr dirty="0"/>
            </a:p>
          </p:txBody>
        </p:sp>
        <p:sp>
          <p:nvSpPr>
            <p:cNvPr id="93" name="object 15">
              <a:extLst>
                <a:ext uri="{FF2B5EF4-FFF2-40B4-BE49-F238E27FC236}">
                  <a16:creationId xmlns:a16="http://schemas.microsoft.com/office/drawing/2014/main" id="{312B4F19-4683-2043-9563-F5086F2DB24B}"/>
                </a:ext>
              </a:extLst>
            </p:cNvPr>
            <p:cNvSpPr/>
            <p:nvPr/>
          </p:nvSpPr>
          <p:spPr>
            <a:xfrm>
              <a:off x="18205244" y="5628290"/>
              <a:ext cx="0" cy="1367790"/>
            </a:xfrm>
            <a:custGeom>
              <a:avLst/>
              <a:gdLst/>
              <a:ahLst/>
              <a:cxnLst/>
              <a:rect l="l" t="t" r="r" b="b"/>
              <a:pathLst>
                <a:path h="1367790">
                  <a:moveTo>
                    <a:pt x="0" y="1367591"/>
                  </a:moveTo>
                  <a:lnTo>
                    <a:pt x="0" y="0"/>
                  </a:lnTo>
                </a:path>
              </a:pathLst>
            </a:custGeom>
            <a:ln w="13695">
              <a:solidFill>
                <a:schemeClr val="accent1"/>
              </a:solidFill>
            </a:ln>
          </p:spPr>
          <p:txBody>
            <a:bodyPr wrap="square" lIns="0" tIns="0" rIns="0" bIns="0" rtlCol="0"/>
            <a:lstStyle/>
            <a:p>
              <a:endParaRPr dirty="0"/>
            </a:p>
          </p:txBody>
        </p:sp>
        <p:sp>
          <p:nvSpPr>
            <p:cNvPr id="94" name="object 16">
              <a:extLst>
                <a:ext uri="{FF2B5EF4-FFF2-40B4-BE49-F238E27FC236}">
                  <a16:creationId xmlns:a16="http://schemas.microsoft.com/office/drawing/2014/main" id="{C91EBDEE-B495-7542-847C-2E054EED3E27}"/>
                </a:ext>
              </a:extLst>
            </p:cNvPr>
            <p:cNvSpPr/>
            <p:nvPr/>
          </p:nvSpPr>
          <p:spPr>
            <a:xfrm>
              <a:off x="7755302" y="5628290"/>
              <a:ext cx="0" cy="1367790"/>
            </a:xfrm>
            <a:custGeom>
              <a:avLst/>
              <a:gdLst/>
              <a:ahLst/>
              <a:cxnLst/>
              <a:rect l="l" t="t" r="r" b="b"/>
              <a:pathLst>
                <a:path h="1367790">
                  <a:moveTo>
                    <a:pt x="0" y="1367591"/>
                  </a:moveTo>
                  <a:lnTo>
                    <a:pt x="0" y="0"/>
                  </a:lnTo>
                </a:path>
              </a:pathLst>
            </a:custGeom>
            <a:ln w="13695">
              <a:solidFill>
                <a:schemeClr val="accent1"/>
              </a:solidFill>
            </a:ln>
          </p:spPr>
          <p:txBody>
            <a:bodyPr wrap="square" lIns="0" tIns="0" rIns="0" bIns="0" rtlCol="0"/>
            <a:lstStyle/>
            <a:p>
              <a:endParaRPr dirty="0"/>
            </a:p>
          </p:txBody>
        </p:sp>
        <p:sp>
          <p:nvSpPr>
            <p:cNvPr id="95" name="object 17">
              <a:extLst>
                <a:ext uri="{FF2B5EF4-FFF2-40B4-BE49-F238E27FC236}">
                  <a16:creationId xmlns:a16="http://schemas.microsoft.com/office/drawing/2014/main" id="{9E3B485F-A63B-3841-B71C-5E79A3A28241}"/>
                </a:ext>
              </a:extLst>
            </p:cNvPr>
            <p:cNvSpPr/>
            <p:nvPr/>
          </p:nvSpPr>
          <p:spPr>
            <a:xfrm>
              <a:off x="18771889" y="5628290"/>
              <a:ext cx="0" cy="1367790"/>
            </a:xfrm>
            <a:custGeom>
              <a:avLst/>
              <a:gdLst/>
              <a:ahLst/>
              <a:cxnLst/>
              <a:rect l="l" t="t" r="r" b="b"/>
              <a:pathLst>
                <a:path h="1367790">
                  <a:moveTo>
                    <a:pt x="0" y="1367591"/>
                  </a:moveTo>
                  <a:lnTo>
                    <a:pt x="0" y="0"/>
                  </a:lnTo>
                </a:path>
              </a:pathLst>
            </a:custGeom>
            <a:ln w="7737">
              <a:solidFill>
                <a:schemeClr val="accent1"/>
              </a:solidFill>
            </a:ln>
          </p:spPr>
          <p:txBody>
            <a:bodyPr wrap="square" lIns="0" tIns="0" rIns="0" bIns="0" rtlCol="0"/>
            <a:lstStyle/>
            <a:p>
              <a:endParaRPr dirty="0"/>
            </a:p>
          </p:txBody>
        </p:sp>
        <p:sp>
          <p:nvSpPr>
            <p:cNvPr id="96" name="object 18">
              <a:extLst>
                <a:ext uri="{FF2B5EF4-FFF2-40B4-BE49-F238E27FC236}">
                  <a16:creationId xmlns:a16="http://schemas.microsoft.com/office/drawing/2014/main" id="{EDD8033C-7399-3E43-8B52-45E11D46B5AE}"/>
                </a:ext>
              </a:extLst>
            </p:cNvPr>
            <p:cNvSpPr/>
            <p:nvPr/>
          </p:nvSpPr>
          <p:spPr>
            <a:xfrm>
              <a:off x="18869996" y="4738307"/>
              <a:ext cx="0" cy="1367790"/>
            </a:xfrm>
            <a:custGeom>
              <a:avLst/>
              <a:gdLst/>
              <a:ahLst/>
              <a:cxnLst/>
              <a:rect l="l" t="t" r="r" b="b"/>
              <a:pathLst>
                <a:path h="1367789">
                  <a:moveTo>
                    <a:pt x="0" y="1367581"/>
                  </a:moveTo>
                  <a:lnTo>
                    <a:pt x="0" y="0"/>
                  </a:lnTo>
                </a:path>
              </a:pathLst>
            </a:custGeom>
            <a:ln w="37506">
              <a:solidFill>
                <a:schemeClr val="accent1"/>
              </a:solidFill>
            </a:ln>
          </p:spPr>
          <p:txBody>
            <a:bodyPr wrap="square" lIns="0" tIns="0" rIns="0" bIns="0" rtlCol="0"/>
            <a:lstStyle/>
            <a:p>
              <a:endParaRPr dirty="0"/>
            </a:p>
          </p:txBody>
        </p:sp>
        <p:sp>
          <p:nvSpPr>
            <p:cNvPr id="97" name="object 19">
              <a:extLst>
                <a:ext uri="{FF2B5EF4-FFF2-40B4-BE49-F238E27FC236}">
                  <a16:creationId xmlns:a16="http://schemas.microsoft.com/office/drawing/2014/main" id="{C6FE9C42-FBF4-274C-881A-DEB9993B1618}"/>
                </a:ext>
              </a:extLst>
            </p:cNvPr>
            <p:cNvSpPr/>
            <p:nvPr/>
          </p:nvSpPr>
          <p:spPr>
            <a:xfrm>
              <a:off x="18286977" y="4541066"/>
              <a:ext cx="0" cy="1367790"/>
            </a:xfrm>
            <a:custGeom>
              <a:avLst/>
              <a:gdLst/>
              <a:ahLst/>
              <a:cxnLst/>
              <a:rect l="l" t="t" r="r" b="b"/>
              <a:pathLst>
                <a:path h="1367789">
                  <a:moveTo>
                    <a:pt x="0" y="1367581"/>
                  </a:moveTo>
                  <a:lnTo>
                    <a:pt x="0" y="0"/>
                  </a:lnTo>
                </a:path>
              </a:pathLst>
            </a:custGeom>
            <a:ln w="32742">
              <a:solidFill>
                <a:schemeClr val="accent1"/>
              </a:solidFill>
            </a:ln>
          </p:spPr>
          <p:txBody>
            <a:bodyPr wrap="square" lIns="0" tIns="0" rIns="0" bIns="0" rtlCol="0"/>
            <a:lstStyle/>
            <a:p>
              <a:endParaRPr dirty="0"/>
            </a:p>
          </p:txBody>
        </p:sp>
        <p:sp>
          <p:nvSpPr>
            <p:cNvPr id="98" name="object 20">
              <a:extLst>
                <a:ext uri="{FF2B5EF4-FFF2-40B4-BE49-F238E27FC236}">
                  <a16:creationId xmlns:a16="http://schemas.microsoft.com/office/drawing/2014/main" id="{43798913-FAF2-3D4E-9A99-A9098B8D10C1}"/>
                </a:ext>
              </a:extLst>
            </p:cNvPr>
            <p:cNvSpPr/>
            <p:nvPr/>
          </p:nvSpPr>
          <p:spPr>
            <a:xfrm>
              <a:off x="12983672" y="5422101"/>
              <a:ext cx="0" cy="1367790"/>
            </a:xfrm>
            <a:custGeom>
              <a:avLst/>
              <a:gdLst/>
              <a:ahLst/>
              <a:cxnLst/>
              <a:rect l="l" t="t" r="r" b="b"/>
              <a:pathLst>
                <a:path h="1367790">
                  <a:moveTo>
                    <a:pt x="0" y="1367581"/>
                  </a:moveTo>
                  <a:lnTo>
                    <a:pt x="0" y="0"/>
                  </a:lnTo>
                </a:path>
              </a:pathLst>
            </a:custGeom>
            <a:ln w="32742">
              <a:solidFill>
                <a:schemeClr val="accent1"/>
              </a:solidFill>
            </a:ln>
          </p:spPr>
          <p:txBody>
            <a:bodyPr wrap="square" lIns="0" tIns="0" rIns="0" bIns="0" rtlCol="0"/>
            <a:lstStyle/>
            <a:p>
              <a:endParaRPr dirty="0"/>
            </a:p>
          </p:txBody>
        </p:sp>
        <p:sp>
          <p:nvSpPr>
            <p:cNvPr id="99" name="object 21">
              <a:extLst>
                <a:ext uri="{FF2B5EF4-FFF2-40B4-BE49-F238E27FC236}">
                  <a16:creationId xmlns:a16="http://schemas.microsoft.com/office/drawing/2014/main" id="{6ECBBF80-A38A-4A47-B265-EDDD8AF3C2F7}"/>
                </a:ext>
              </a:extLst>
            </p:cNvPr>
            <p:cNvSpPr/>
            <p:nvPr/>
          </p:nvSpPr>
          <p:spPr>
            <a:xfrm>
              <a:off x="12624669" y="4483837"/>
              <a:ext cx="0" cy="1367790"/>
            </a:xfrm>
            <a:custGeom>
              <a:avLst/>
              <a:gdLst/>
              <a:ahLst/>
              <a:cxnLst/>
              <a:rect l="l" t="t" r="r" b="b"/>
              <a:pathLst>
                <a:path h="1367789">
                  <a:moveTo>
                    <a:pt x="0" y="1367581"/>
                  </a:moveTo>
                  <a:lnTo>
                    <a:pt x="0" y="0"/>
                  </a:lnTo>
                </a:path>
              </a:pathLst>
            </a:custGeom>
            <a:ln w="26794">
              <a:solidFill>
                <a:schemeClr val="accent1"/>
              </a:solidFill>
            </a:ln>
          </p:spPr>
          <p:txBody>
            <a:bodyPr wrap="square" lIns="0" tIns="0" rIns="0" bIns="0" rtlCol="0"/>
            <a:lstStyle/>
            <a:p>
              <a:endParaRPr dirty="0"/>
            </a:p>
          </p:txBody>
        </p:sp>
        <p:sp>
          <p:nvSpPr>
            <p:cNvPr id="100" name="object 22">
              <a:extLst>
                <a:ext uri="{FF2B5EF4-FFF2-40B4-BE49-F238E27FC236}">
                  <a16:creationId xmlns:a16="http://schemas.microsoft.com/office/drawing/2014/main" id="{C0F9BFFD-388F-6C49-98CD-ED33AD82BF2A}"/>
                </a:ext>
              </a:extLst>
            </p:cNvPr>
            <p:cNvSpPr/>
            <p:nvPr/>
          </p:nvSpPr>
          <p:spPr>
            <a:xfrm>
              <a:off x="6916374" y="4541066"/>
              <a:ext cx="0" cy="1367790"/>
            </a:xfrm>
            <a:custGeom>
              <a:avLst/>
              <a:gdLst/>
              <a:ahLst/>
              <a:cxnLst/>
              <a:rect l="l" t="t" r="r" b="b"/>
              <a:pathLst>
                <a:path h="1367789">
                  <a:moveTo>
                    <a:pt x="0" y="1367581"/>
                  </a:moveTo>
                  <a:lnTo>
                    <a:pt x="0" y="0"/>
                  </a:lnTo>
                </a:path>
              </a:pathLst>
            </a:custGeom>
            <a:ln w="16072">
              <a:solidFill>
                <a:schemeClr val="accent1"/>
              </a:solidFill>
            </a:ln>
          </p:spPr>
          <p:txBody>
            <a:bodyPr wrap="square" lIns="0" tIns="0" rIns="0" bIns="0" rtlCol="0"/>
            <a:lstStyle/>
            <a:p>
              <a:endParaRPr dirty="0"/>
            </a:p>
          </p:txBody>
        </p:sp>
        <p:sp>
          <p:nvSpPr>
            <p:cNvPr id="101" name="object 23">
              <a:extLst>
                <a:ext uri="{FF2B5EF4-FFF2-40B4-BE49-F238E27FC236}">
                  <a16:creationId xmlns:a16="http://schemas.microsoft.com/office/drawing/2014/main" id="{C814F3D8-E823-B44C-80F2-1CA8D3806A86}"/>
                </a:ext>
              </a:extLst>
            </p:cNvPr>
            <p:cNvSpPr/>
            <p:nvPr/>
          </p:nvSpPr>
          <p:spPr>
            <a:xfrm>
              <a:off x="7380410" y="4541066"/>
              <a:ext cx="0" cy="136779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dirty="0"/>
            </a:p>
          </p:txBody>
        </p:sp>
        <p:sp>
          <p:nvSpPr>
            <p:cNvPr id="102" name="object 24">
              <a:extLst>
                <a:ext uri="{FF2B5EF4-FFF2-40B4-BE49-F238E27FC236}">
                  <a16:creationId xmlns:a16="http://schemas.microsoft.com/office/drawing/2014/main" id="{524FB99C-8B17-3B41-BE4C-CF65A5FA4BD6}"/>
                </a:ext>
              </a:extLst>
            </p:cNvPr>
            <p:cNvSpPr/>
            <p:nvPr/>
          </p:nvSpPr>
          <p:spPr>
            <a:xfrm>
              <a:off x="19441053" y="4541066"/>
              <a:ext cx="0" cy="136779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dirty="0"/>
            </a:p>
          </p:txBody>
        </p:sp>
        <p:sp>
          <p:nvSpPr>
            <p:cNvPr id="103" name="object 25">
              <a:extLst>
                <a:ext uri="{FF2B5EF4-FFF2-40B4-BE49-F238E27FC236}">
                  <a16:creationId xmlns:a16="http://schemas.microsoft.com/office/drawing/2014/main" id="{8B113C69-7A01-EE4E-BDA7-89A955A66C29}"/>
                </a:ext>
              </a:extLst>
            </p:cNvPr>
            <p:cNvSpPr/>
            <p:nvPr/>
          </p:nvSpPr>
          <p:spPr>
            <a:xfrm>
              <a:off x="6366464" y="4541066"/>
              <a:ext cx="0" cy="1367790"/>
            </a:xfrm>
            <a:custGeom>
              <a:avLst/>
              <a:gdLst/>
              <a:ahLst/>
              <a:cxnLst/>
              <a:rect l="l" t="t" r="r" b="b"/>
              <a:pathLst>
                <a:path h="1367789">
                  <a:moveTo>
                    <a:pt x="0" y="1367581"/>
                  </a:moveTo>
                  <a:lnTo>
                    <a:pt x="0" y="0"/>
                  </a:lnTo>
                </a:path>
              </a:pathLst>
            </a:custGeom>
            <a:ln w="10125">
              <a:solidFill>
                <a:schemeClr val="accent1"/>
              </a:solidFill>
            </a:ln>
          </p:spPr>
          <p:txBody>
            <a:bodyPr wrap="square" lIns="0" tIns="0" rIns="0" bIns="0" rtlCol="0"/>
            <a:lstStyle/>
            <a:p>
              <a:endParaRPr dirty="0"/>
            </a:p>
          </p:txBody>
        </p:sp>
        <p:sp>
          <p:nvSpPr>
            <p:cNvPr id="104" name="object 26">
              <a:extLst>
                <a:ext uri="{FF2B5EF4-FFF2-40B4-BE49-F238E27FC236}">
                  <a16:creationId xmlns:a16="http://schemas.microsoft.com/office/drawing/2014/main" id="{2CB9B50F-D403-2F42-811B-B2A9A5953980}"/>
                </a:ext>
              </a:extLst>
            </p:cNvPr>
            <p:cNvSpPr/>
            <p:nvPr/>
          </p:nvSpPr>
          <p:spPr>
            <a:xfrm>
              <a:off x="240378" y="5628290"/>
              <a:ext cx="0" cy="1367790"/>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105" name="object 27">
              <a:extLst>
                <a:ext uri="{FF2B5EF4-FFF2-40B4-BE49-F238E27FC236}">
                  <a16:creationId xmlns:a16="http://schemas.microsoft.com/office/drawing/2014/main" id="{7DAC9B2E-09C0-FA4B-A612-CCE0602E2EB3}"/>
                </a:ext>
              </a:extLst>
            </p:cNvPr>
            <p:cNvSpPr/>
            <p:nvPr/>
          </p:nvSpPr>
          <p:spPr>
            <a:xfrm>
              <a:off x="240379" y="4541066"/>
              <a:ext cx="0" cy="1367790"/>
            </a:xfrm>
            <a:custGeom>
              <a:avLst/>
              <a:gdLst/>
              <a:ahLst/>
              <a:cxnLst/>
              <a:rect l="l" t="t" r="r" b="b"/>
              <a:pathLst>
                <a:path h="1367789">
                  <a:moveTo>
                    <a:pt x="0" y="1367581"/>
                  </a:moveTo>
                  <a:lnTo>
                    <a:pt x="0" y="0"/>
                  </a:lnTo>
                </a:path>
              </a:pathLst>
            </a:custGeom>
            <a:ln w="10125">
              <a:solidFill>
                <a:schemeClr val="accent1"/>
              </a:solidFill>
            </a:ln>
          </p:spPr>
          <p:txBody>
            <a:bodyPr wrap="square" lIns="0" tIns="0" rIns="0" bIns="0" rtlCol="0"/>
            <a:lstStyle/>
            <a:p>
              <a:endParaRPr dirty="0"/>
            </a:p>
          </p:txBody>
        </p:sp>
        <p:sp>
          <p:nvSpPr>
            <p:cNvPr id="106" name="object 28">
              <a:extLst>
                <a:ext uri="{FF2B5EF4-FFF2-40B4-BE49-F238E27FC236}">
                  <a16:creationId xmlns:a16="http://schemas.microsoft.com/office/drawing/2014/main" id="{3CD5AFA5-40F0-9D46-A60E-1006FBFB042E}"/>
                </a:ext>
              </a:extLst>
            </p:cNvPr>
            <p:cNvSpPr/>
            <p:nvPr/>
          </p:nvSpPr>
          <p:spPr>
            <a:xfrm>
              <a:off x="5945333" y="4541066"/>
              <a:ext cx="0" cy="1367790"/>
            </a:xfrm>
            <a:custGeom>
              <a:avLst/>
              <a:gdLst/>
              <a:ahLst/>
              <a:cxnLst/>
              <a:rect l="l" t="t" r="r" b="b"/>
              <a:pathLst>
                <a:path h="1367789">
                  <a:moveTo>
                    <a:pt x="0" y="1367581"/>
                  </a:moveTo>
                  <a:lnTo>
                    <a:pt x="0" y="0"/>
                  </a:lnTo>
                </a:path>
              </a:pathLst>
            </a:custGeom>
            <a:ln w="8931">
              <a:solidFill>
                <a:schemeClr val="accent1"/>
              </a:solidFill>
            </a:ln>
          </p:spPr>
          <p:txBody>
            <a:bodyPr wrap="square" lIns="0" tIns="0" rIns="0" bIns="0" rtlCol="0"/>
            <a:lstStyle/>
            <a:p>
              <a:endParaRPr dirty="0"/>
            </a:p>
          </p:txBody>
        </p:sp>
        <p:sp>
          <p:nvSpPr>
            <p:cNvPr id="107" name="object 29">
              <a:extLst>
                <a:ext uri="{FF2B5EF4-FFF2-40B4-BE49-F238E27FC236}">
                  <a16:creationId xmlns:a16="http://schemas.microsoft.com/office/drawing/2014/main" id="{A69DFDBC-31F5-7C43-BC33-DA9E3A05C44A}"/>
                </a:ext>
              </a:extLst>
            </p:cNvPr>
            <p:cNvSpPr/>
            <p:nvPr/>
          </p:nvSpPr>
          <p:spPr>
            <a:xfrm>
              <a:off x="647602" y="4541066"/>
              <a:ext cx="0" cy="1367790"/>
            </a:xfrm>
            <a:custGeom>
              <a:avLst/>
              <a:gdLst/>
              <a:ahLst/>
              <a:cxnLst/>
              <a:rect l="l" t="t" r="r" b="b"/>
              <a:pathLst>
                <a:path h="1367789">
                  <a:moveTo>
                    <a:pt x="0" y="1367581"/>
                  </a:moveTo>
                  <a:lnTo>
                    <a:pt x="0" y="0"/>
                  </a:lnTo>
                </a:path>
              </a:pathLst>
            </a:custGeom>
            <a:ln w="7737">
              <a:solidFill>
                <a:schemeClr val="accent1"/>
              </a:solidFill>
            </a:ln>
          </p:spPr>
          <p:txBody>
            <a:bodyPr wrap="square" lIns="0" tIns="0" rIns="0" bIns="0" rtlCol="0"/>
            <a:lstStyle/>
            <a:p>
              <a:endParaRPr dirty="0"/>
            </a:p>
          </p:txBody>
        </p:sp>
      </p:grpSp>
      <p:sp>
        <p:nvSpPr>
          <p:cNvPr id="35" name="Slide Number Placeholder 5">
            <a:extLst>
              <a:ext uri="{FF2B5EF4-FFF2-40B4-BE49-F238E27FC236}">
                <a16:creationId xmlns:a16="http://schemas.microsoft.com/office/drawing/2014/main" id="{83AED46B-6841-D34B-B20C-1258B0FE867A}"/>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bg1"/>
                </a:solidFill>
              </a:rPr>
              <a:pPr/>
              <a:t>‹#›</a:t>
            </a:fld>
            <a:endParaRPr lang="en-US" dirty="0">
              <a:solidFill>
                <a:schemeClr val="bg1"/>
              </a:solidFill>
            </a:endParaRPr>
          </a:p>
        </p:txBody>
      </p:sp>
    </p:spTree>
    <p:extLst>
      <p:ext uri="{BB962C8B-B14F-4D97-AF65-F5344CB8AC3E}">
        <p14:creationId xmlns:p14="http://schemas.microsoft.com/office/powerpoint/2010/main" val="143858979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3-Intro-Streamline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3725285A-9B11-5E56-B2F2-02DE005A0DFC}"/>
              </a:ext>
            </a:extLst>
          </p:cNvPr>
          <p:cNvSpPr/>
          <p:nvPr userDrawn="1"/>
        </p:nvSpPr>
        <p:spPr>
          <a:xfrm>
            <a:off x="0" y="6397178"/>
            <a:ext cx="12192000" cy="455218"/>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43" name="Picture 42">
            <a:extLst>
              <a:ext uri="{FF2B5EF4-FFF2-40B4-BE49-F238E27FC236}">
                <a16:creationId xmlns:a16="http://schemas.microsoft.com/office/drawing/2014/main" id="{424D2B3D-58E1-6542-B596-DC246608D73C}"/>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75844" y="5793324"/>
            <a:ext cx="833348" cy="833348"/>
          </a:xfrm>
          <a:prstGeom prst="rect">
            <a:avLst/>
          </a:prstGeom>
        </p:spPr>
      </p:pic>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340818" y="2634442"/>
            <a:ext cx="3198970" cy="1602589"/>
          </a:xfrm>
        </p:spPr>
        <p:txBody>
          <a:bodyPr lIns="0" tIns="0" rIns="0" bIns="0">
            <a:noAutofit/>
          </a:bodyPr>
          <a:lstStyle>
            <a:lvl1pPr marL="0" algn="ctr" defTabSz="914400" rtl="0" eaLnBrk="1" latinLnBrk="0" hangingPunct="1">
              <a:lnSpc>
                <a:spcPct val="90000"/>
              </a:lnSpc>
              <a:spcBef>
                <a:spcPct val="0"/>
              </a:spcBef>
              <a:buNone/>
              <a:defRPr lang="en-US" sz="1100" b="1" i="0" kern="1200" spc="400" baseline="0" dirty="0">
                <a:solidFill>
                  <a:srgbClr val="FF0000"/>
                </a:solidFill>
                <a:latin typeface="Obviously Wide Semi" pitchFamily="82" charset="77"/>
                <a:ea typeface="+mj-ea"/>
                <a:cs typeface="+mj-cs"/>
              </a:defRPr>
            </a:lvl1pPr>
          </a:lstStyle>
          <a:p>
            <a:r>
              <a:rPr lang="en-US" dirty="0"/>
              <a:t>CLICK TO ADD TITLE</a:t>
            </a:r>
          </a:p>
        </p:txBody>
      </p:sp>
      <p:grpSp>
        <p:nvGrpSpPr>
          <p:cNvPr id="9" name="Group 8">
            <a:extLst>
              <a:ext uri="{FF2B5EF4-FFF2-40B4-BE49-F238E27FC236}">
                <a16:creationId xmlns:a16="http://schemas.microsoft.com/office/drawing/2014/main" id="{2A9D808A-998A-5041-BFB1-7A2946F9ABE8}"/>
              </a:ext>
            </a:extLst>
          </p:cNvPr>
          <p:cNvGrpSpPr/>
          <p:nvPr userDrawn="1"/>
        </p:nvGrpSpPr>
        <p:grpSpPr>
          <a:xfrm>
            <a:off x="97536" y="2597084"/>
            <a:ext cx="11692128" cy="1663833"/>
            <a:chOff x="240378" y="4483837"/>
            <a:chExt cx="19200675" cy="2548833"/>
          </a:xfrm>
        </p:grpSpPr>
        <p:sp>
          <p:nvSpPr>
            <p:cNvPr id="10" name="object 7">
              <a:extLst>
                <a:ext uri="{FF2B5EF4-FFF2-40B4-BE49-F238E27FC236}">
                  <a16:creationId xmlns:a16="http://schemas.microsoft.com/office/drawing/2014/main" id="{8BB2DE5B-3FFD-ED4A-B1E5-CB90D9211F74}"/>
                </a:ext>
              </a:extLst>
            </p:cNvPr>
            <p:cNvSpPr/>
            <p:nvPr/>
          </p:nvSpPr>
          <p:spPr>
            <a:xfrm>
              <a:off x="624383" y="5628290"/>
              <a:ext cx="0" cy="1367790"/>
            </a:xfrm>
            <a:custGeom>
              <a:avLst/>
              <a:gdLst/>
              <a:ahLst/>
              <a:cxnLst/>
              <a:rect l="l" t="t" r="r" b="b"/>
              <a:pathLst>
                <a:path h="1367790">
                  <a:moveTo>
                    <a:pt x="0" y="1367591"/>
                  </a:moveTo>
                  <a:lnTo>
                    <a:pt x="0" y="0"/>
                  </a:lnTo>
                </a:path>
              </a:pathLst>
            </a:custGeom>
            <a:ln w="38700">
              <a:solidFill>
                <a:schemeClr val="accent1"/>
              </a:solidFill>
            </a:ln>
          </p:spPr>
          <p:txBody>
            <a:bodyPr wrap="square" lIns="0" tIns="0" rIns="0" bIns="0" rtlCol="0"/>
            <a:lstStyle/>
            <a:p>
              <a:endParaRPr dirty="0"/>
            </a:p>
          </p:txBody>
        </p:sp>
        <p:sp>
          <p:nvSpPr>
            <p:cNvPr id="11" name="object 8">
              <a:extLst>
                <a:ext uri="{FF2B5EF4-FFF2-40B4-BE49-F238E27FC236}">
                  <a16:creationId xmlns:a16="http://schemas.microsoft.com/office/drawing/2014/main" id="{74A3DAC4-4AFD-8D42-A1DD-8315FADF171F}"/>
                </a:ext>
              </a:extLst>
            </p:cNvPr>
            <p:cNvSpPr/>
            <p:nvPr/>
          </p:nvSpPr>
          <p:spPr>
            <a:xfrm>
              <a:off x="5883289" y="5628290"/>
              <a:ext cx="0" cy="1367790"/>
            </a:xfrm>
            <a:custGeom>
              <a:avLst/>
              <a:gdLst/>
              <a:ahLst/>
              <a:cxnLst/>
              <a:rect l="l" t="t" r="r" b="b"/>
              <a:pathLst>
                <a:path h="1367790">
                  <a:moveTo>
                    <a:pt x="0" y="1367591"/>
                  </a:moveTo>
                  <a:lnTo>
                    <a:pt x="0" y="0"/>
                  </a:lnTo>
                </a:path>
              </a:pathLst>
            </a:custGeom>
            <a:ln w="37506">
              <a:solidFill>
                <a:schemeClr val="accent1"/>
              </a:solidFill>
            </a:ln>
          </p:spPr>
          <p:txBody>
            <a:bodyPr wrap="square" lIns="0" tIns="0" rIns="0" bIns="0" rtlCol="0"/>
            <a:lstStyle/>
            <a:p>
              <a:endParaRPr dirty="0"/>
            </a:p>
          </p:txBody>
        </p:sp>
        <p:sp>
          <p:nvSpPr>
            <p:cNvPr id="12" name="object 9">
              <a:extLst>
                <a:ext uri="{FF2B5EF4-FFF2-40B4-BE49-F238E27FC236}">
                  <a16:creationId xmlns:a16="http://schemas.microsoft.com/office/drawing/2014/main" id="{943264AF-72D4-0348-9907-1B87C4EE0386}"/>
                </a:ext>
              </a:extLst>
            </p:cNvPr>
            <p:cNvSpPr/>
            <p:nvPr/>
          </p:nvSpPr>
          <p:spPr>
            <a:xfrm>
              <a:off x="6314331" y="5628290"/>
              <a:ext cx="0" cy="1367790"/>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13" name="object 10">
              <a:extLst>
                <a:ext uri="{FF2B5EF4-FFF2-40B4-BE49-F238E27FC236}">
                  <a16:creationId xmlns:a16="http://schemas.microsoft.com/office/drawing/2014/main" id="{F8DCC481-A695-E042-87D4-5CF1C327D425}"/>
                </a:ext>
              </a:extLst>
            </p:cNvPr>
            <p:cNvSpPr/>
            <p:nvPr/>
          </p:nvSpPr>
          <p:spPr>
            <a:xfrm>
              <a:off x="7345512" y="5628290"/>
              <a:ext cx="0" cy="136779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dirty="0"/>
            </a:p>
          </p:txBody>
        </p:sp>
        <p:sp>
          <p:nvSpPr>
            <p:cNvPr id="14" name="object 11">
              <a:extLst>
                <a:ext uri="{FF2B5EF4-FFF2-40B4-BE49-F238E27FC236}">
                  <a16:creationId xmlns:a16="http://schemas.microsoft.com/office/drawing/2014/main" id="{8C5119C7-70B9-314A-A284-CC11B82D9A19}"/>
                </a:ext>
              </a:extLst>
            </p:cNvPr>
            <p:cNvSpPr/>
            <p:nvPr/>
          </p:nvSpPr>
          <p:spPr>
            <a:xfrm>
              <a:off x="19304337" y="5628290"/>
              <a:ext cx="0" cy="136779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dirty="0"/>
            </a:p>
          </p:txBody>
        </p:sp>
        <p:sp>
          <p:nvSpPr>
            <p:cNvPr id="15" name="object 12">
              <a:extLst>
                <a:ext uri="{FF2B5EF4-FFF2-40B4-BE49-F238E27FC236}">
                  <a16:creationId xmlns:a16="http://schemas.microsoft.com/office/drawing/2014/main" id="{A790CFD8-B3EE-3B4B-B030-4DC4CB5E6044}"/>
                </a:ext>
              </a:extLst>
            </p:cNvPr>
            <p:cNvSpPr/>
            <p:nvPr/>
          </p:nvSpPr>
          <p:spPr>
            <a:xfrm>
              <a:off x="6900865" y="5628290"/>
              <a:ext cx="0" cy="1367790"/>
            </a:xfrm>
            <a:custGeom>
              <a:avLst/>
              <a:gdLst/>
              <a:ahLst/>
              <a:cxnLst/>
              <a:rect l="l" t="t" r="r" b="b"/>
              <a:pathLst>
                <a:path h="1367790">
                  <a:moveTo>
                    <a:pt x="0" y="1367591"/>
                  </a:moveTo>
                  <a:lnTo>
                    <a:pt x="0" y="0"/>
                  </a:lnTo>
                </a:path>
              </a:pathLst>
            </a:custGeom>
            <a:ln w="30365">
              <a:solidFill>
                <a:schemeClr val="accent1"/>
              </a:solidFill>
            </a:ln>
          </p:spPr>
          <p:txBody>
            <a:bodyPr wrap="square" lIns="0" tIns="0" rIns="0" bIns="0" rtlCol="0"/>
            <a:lstStyle/>
            <a:p>
              <a:endParaRPr dirty="0"/>
            </a:p>
          </p:txBody>
        </p:sp>
        <p:sp>
          <p:nvSpPr>
            <p:cNvPr id="16" name="object 13">
              <a:extLst>
                <a:ext uri="{FF2B5EF4-FFF2-40B4-BE49-F238E27FC236}">
                  <a16:creationId xmlns:a16="http://schemas.microsoft.com/office/drawing/2014/main" id="{80F6F9EB-9F98-E747-89E5-9527BDB490FE}"/>
                </a:ext>
              </a:extLst>
            </p:cNvPr>
            <p:cNvSpPr/>
            <p:nvPr/>
          </p:nvSpPr>
          <p:spPr>
            <a:xfrm>
              <a:off x="11270664" y="5664880"/>
              <a:ext cx="0" cy="1367790"/>
            </a:xfrm>
            <a:custGeom>
              <a:avLst/>
              <a:gdLst/>
              <a:ahLst/>
              <a:cxnLst/>
              <a:rect l="l" t="t" r="r" b="b"/>
              <a:pathLst>
                <a:path h="1367790">
                  <a:moveTo>
                    <a:pt x="0" y="1367591"/>
                  </a:moveTo>
                  <a:lnTo>
                    <a:pt x="0" y="0"/>
                  </a:lnTo>
                </a:path>
              </a:pathLst>
            </a:custGeom>
            <a:ln w="18460">
              <a:solidFill>
                <a:schemeClr val="accent1"/>
              </a:solidFill>
            </a:ln>
          </p:spPr>
          <p:txBody>
            <a:bodyPr wrap="square" lIns="0" tIns="0" rIns="0" bIns="0" rtlCol="0"/>
            <a:lstStyle/>
            <a:p>
              <a:endParaRPr dirty="0"/>
            </a:p>
          </p:txBody>
        </p:sp>
        <p:sp>
          <p:nvSpPr>
            <p:cNvPr id="17" name="object 14">
              <a:extLst>
                <a:ext uri="{FF2B5EF4-FFF2-40B4-BE49-F238E27FC236}">
                  <a16:creationId xmlns:a16="http://schemas.microsoft.com/office/drawing/2014/main" id="{B36F2233-92DA-7D46-A0DE-85461A5DB1D4}"/>
                </a:ext>
              </a:extLst>
            </p:cNvPr>
            <p:cNvSpPr/>
            <p:nvPr/>
          </p:nvSpPr>
          <p:spPr>
            <a:xfrm>
              <a:off x="15300301" y="5628290"/>
              <a:ext cx="0" cy="1367790"/>
            </a:xfrm>
            <a:custGeom>
              <a:avLst/>
              <a:gdLst/>
              <a:ahLst/>
              <a:cxnLst/>
              <a:rect l="l" t="t" r="r" b="b"/>
              <a:pathLst>
                <a:path h="1367790">
                  <a:moveTo>
                    <a:pt x="0" y="1367591"/>
                  </a:moveTo>
                  <a:lnTo>
                    <a:pt x="0" y="0"/>
                  </a:lnTo>
                </a:path>
              </a:pathLst>
            </a:custGeom>
            <a:ln w="13695">
              <a:solidFill>
                <a:schemeClr val="accent1"/>
              </a:solidFill>
            </a:ln>
          </p:spPr>
          <p:txBody>
            <a:bodyPr wrap="square" lIns="0" tIns="0" rIns="0" bIns="0" rtlCol="0"/>
            <a:lstStyle/>
            <a:p>
              <a:endParaRPr dirty="0"/>
            </a:p>
          </p:txBody>
        </p:sp>
        <p:sp>
          <p:nvSpPr>
            <p:cNvPr id="18" name="object 15">
              <a:extLst>
                <a:ext uri="{FF2B5EF4-FFF2-40B4-BE49-F238E27FC236}">
                  <a16:creationId xmlns:a16="http://schemas.microsoft.com/office/drawing/2014/main" id="{4E2D492C-3EDE-C74B-B549-F35C07EA1682}"/>
                </a:ext>
              </a:extLst>
            </p:cNvPr>
            <p:cNvSpPr/>
            <p:nvPr/>
          </p:nvSpPr>
          <p:spPr>
            <a:xfrm>
              <a:off x="7755302" y="5628290"/>
              <a:ext cx="0" cy="1367790"/>
            </a:xfrm>
            <a:custGeom>
              <a:avLst/>
              <a:gdLst/>
              <a:ahLst/>
              <a:cxnLst/>
              <a:rect l="l" t="t" r="r" b="b"/>
              <a:pathLst>
                <a:path h="1367790">
                  <a:moveTo>
                    <a:pt x="0" y="1367591"/>
                  </a:moveTo>
                  <a:lnTo>
                    <a:pt x="0" y="0"/>
                  </a:lnTo>
                </a:path>
              </a:pathLst>
            </a:custGeom>
            <a:ln w="13695">
              <a:solidFill>
                <a:schemeClr val="accent1"/>
              </a:solidFill>
            </a:ln>
          </p:spPr>
          <p:txBody>
            <a:bodyPr wrap="square" lIns="0" tIns="0" rIns="0" bIns="0" rtlCol="0"/>
            <a:lstStyle/>
            <a:p>
              <a:endParaRPr dirty="0"/>
            </a:p>
          </p:txBody>
        </p:sp>
        <p:sp>
          <p:nvSpPr>
            <p:cNvPr id="19" name="object 16">
              <a:extLst>
                <a:ext uri="{FF2B5EF4-FFF2-40B4-BE49-F238E27FC236}">
                  <a16:creationId xmlns:a16="http://schemas.microsoft.com/office/drawing/2014/main" id="{18DBC867-C47F-654C-B38C-F8DCAC3AE98F}"/>
                </a:ext>
              </a:extLst>
            </p:cNvPr>
            <p:cNvSpPr/>
            <p:nvPr/>
          </p:nvSpPr>
          <p:spPr>
            <a:xfrm>
              <a:off x="15866947" y="5628290"/>
              <a:ext cx="0" cy="1367790"/>
            </a:xfrm>
            <a:custGeom>
              <a:avLst/>
              <a:gdLst/>
              <a:ahLst/>
              <a:cxnLst/>
              <a:rect l="l" t="t" r="r" b="b"/>
              <a:pathLst>
                <a:path h="1367790">
                  <a:moveTo>
                    <a:pt x="0" y="1367591"/>
                  </a:moveTo>
                  <a:lnTo>
                    <a:pt x="0" y="0"/>
                  </a:lnTo>
                </a:path>
              </a:pathLst>
            </a:custGeom>
            <a:ln w="7737">
              <a:solidFill>
                <a:schemeClr val="accent1"/>
              </a:solidFill>
            </a:ln>
          </p:spPr>
          <p:txBody>
            <a:bodyPr wrap="square" lIns="0" tIns="0" rIns="0" bIns="0" rtlCol="0"/>
            <a:lstStyle/>
            <a:p>
              <a:endParaRPr dirty="0"/>
            </a:p>
          </p:txBody>
        </p:sp>
        <p:sp>
          <p:nvSpPr>
            <p:cNvPr id="20" name="object 17">
              <a:extLst>
                <a:ext uri="{FF2B5EF4-FFF2-40B4-BE49-F238E27FC236}">
                  <a16:creationId xmlns:a16="http://schemas.microsoft.com/office/drawing/2014/main" id="{DDE6AE74-3EA2-9D4C-B18A-B9485EA57A66}"/>
                </a:ext>
              </a:extLst>
            </p:cNvPr>
            <p:cNvSpPr/>
            <p:nvPr/>
          </p:nvSpPr>
          <p:spPr>
            <a:xfrm>
              <a:off x="15965052" y="4738307"/>
              <a:ext cx="0" cy="1367790"/>
            </a:xfrm>
            <a:custGeom>
              <a:avLst/>
              <a:gdLst/>
              <a:ahLst/>
              <a:cxnLst/>
              <a:rect l="l" t="t" r="r" b="b"/>
              <a:pathLst>
                <a:path h="1367789">
                  <a:moveTo>
                    <a:pt x="0" y="1367581"/>
                  </a:moveTo>
                  <a:lnTo>
                    <a:pt x="0" y="0"/>
                  </a:lnTo>
                </a:path>
              </a:pathLst>
            </a:custGeom>
            <a:ln w="37506">
              <a:solidFill>
                <a:schemeClr val="accent1"/>
              </a:solidFill>
            </a:ln>
          </p:spPr>
          <p:txBody>
            <a:bodyPr wrap="square" lIns="0" tIns="0" rIns="0" bIns="0" rtlCol="0"/>
            <a:lstStyle/>
            <a:p>
              <a:endParaRPr dirty="0"/>
            </a:p>
          </p:txBody>
        </p:sp>
        <p:sp>
          <p:nvSpPr>
            <p:cNvPr id="21" name="object 18">
              <a:extLst>
                <a:ext uri="{FF2B5EF4-FFF2-40B4-BE49-F238E27FC236}">
                  <a16:creationId xmlns:a16="http://schemas.microsoft.com/office/drawing/2014/main" id="{A0EAA463-9738-8345-883E-EC969D00DDE2}"/>
                </a:ext>
              </a:extLst>
            </p:cNvPr>
            <p:cNvSpPr/>
            <p:nvPr/>
          </p:nvSpPr>
          <p:spPr>
            <a:xfrm>
              <a:off x="15382035" y="4541066"/>
              <a:ext cx="0" cy="1367790"/>
            </a:xfrm>
            <a:custGeom>
              <a:avLst/>
              <a:gdLst/>
              <a:ahLst/>
              <a:cxnLst/>
              <a:rect l="l" t="t" r="r" b="b"/>
              <a:pathLst>
                <a:path h="1367789">
                  <a:moveTo>
                    <a:pt x="0" y="1367581"/>
                  </a:moveTo>
                  <a:lnTo>
                    <a:pt x="0" y="0"/>
                  </a:lnTo>
                </a:path>
              </a:pathLst>
            </a:custGeom>
            <a:ln w="32742">
              <a:solidFill>
                <a:schemeClr val="accent1"/>
              </a:solidFill>
            </a:ln>
          </p:spPr>
          <p:txBody>
            <a:bodyPr wrap="square" lIns="0" tIns="0" rIns="0" bIns="0" rtlCol="0"/>
            <a:lstStyle/>
            <a:p>
              <a:endParaRPr dirty="0"/>
            </a:p>
          </p:txBody>
        </p:sp>
        <p:sp>
          <p:nvSpPr>
            <p:cNvPr id="22" name="object 19">
              <a:extLst>
                <a:ext uri="{FF2B5EF4-FFF2-40B4-BE49-F238E27FC236}">
                  <a16:creationId xmlns:a16="http://schemas.microsoft.com/office/drawing/2014/main" id="{A134924B-7C79-EB46-95A6-877C3B60E905}"/>
                </a:ext>
              </a:extLst>
            </p:cNvPr>
            <p:cNvSpPr/>
            <p:nvPr/>
          </p:nvSpPr>
          <p:spPr>
            <a:xfrm>
              <a:off x="11695753" y="5422101"/>
              <a:ext cx="0" cy="1367790"/>
            </a:xfrm>
            <a:custGeom>
              <a:avLst/>
              <a:gdLst/>
              <a:ahLst/>
              <a:cxnLst/>
              <a:rect l="l" t="t" r="r" b="b"/>
              <a:pathLst>
                <a:path h="1367790">
                  <a:moveTo>
                    <a:pt x="0" y="1367581"/>
                  </a:moveTo>
                  <a:lnTo>
                    <a:pt x="0" y="0"/>
                  </a:lnTo>
                </a:path>
              </a:pathLst>
            </a:custGeom>
            <a:ln w="32742">
              <a:solidFill>
                <a:schemeClr val="accent1"/>
              </a:solidFill>
            </a:ln>
          </p:spPr>
          <p:txBody>
            <a:bodyPr wrap="square" lIns="0" tIns="0" rIns="0" bIns="0" rtlCol="0"/>
            <a:lstStyle/>
            <a:p>
              <a:endParaRPr dirty="0"/>
            </a:p>
          </p:txBody>
        </p:sp>
        <p:sp>
          <p:nvSpPr>
            <p:cNvPr id="23" name="object 20">
              <a:extLst>
                <a:ext uri="{FF2B5EF4-FFF2-40B4-BE49-F238E27FC236}">
                  <a16:creationId xmlns:a16="http://schemas.microsoft.com/office/drawing/2014/main" id="{1EF490C6-E8DA-4542-93EE-30ADD1305A2B}"/>
                </a:ext>
              </a:extLst>
            </p:cNvPr>
            <p:cNvSpPr/>
            <p:nvPr/>
          </p:nvSpPr>
          <p:spPr>
            <a:xfrm>
              <a:off x="11336750" y="4483837"/>
              <a:ext cx="0" cy="1367790"/>
            </a:xfrm>
            <a:custGeom>
              <a:avLst/>
              <a:gdLst/>
              <a:ahLst/>
              <a:cxnLst/>
              <a:rect l="l" t="t" r="r" b="b"/>
              <a:pathLst>
                <a:path h="1367789">
                  <a:moveTo>
                    <a:pt x="0" y="1367581"/>
                  </a:moveTo>
                  <a:lnTo>
                    <a:pt x="0" y="0"/>
                  </a:lnTo>
                </a:path>
              </a:pathLst>
            </a:custGeom>
            <a:ln w="26794">
              <a:solidFill>
                <a:schemeClr val="accent1"/>
              </a:solidFill>
            </a:ln>
          </p:spPr>
          <p:txBody>
            <a:bodyPr wrap="square" lIns="0" tIns="0" rIns="0" bIns="0" rtlCol="0"/>
            <a:lstStyle/>
            <a:p>
              <a:endParaRPr dirty="0"/>
            </a:p>
          </p:txBody>
        </p:sp>
        <p:sp>
          <p:nvSpPr>
            <p:cNvPr id="24" name="object 21">
              <a:extLst>
                <a:ext uri="{FF2B5EF4-FFF2-40B4-BE49-F238E27FC236}">
                  <a16:creationId xmlns:a16="http://schemas.microsoft.com/office/drawing/2014/main" id="{68D33E33-5F94-404E-B2BB-FCEC25EBADD3}"/>
                </a:ext>
              </a:extLst>
            </p:cNvPr>
            <p:cNvSpPr/>
            <p:nvPr/>
          </p:nvSpPr>
          <p:spPr>
            <a:xfrm>
              <a:off x="6916374" y="4541066"/>
              <a:ext cx="0" cy="1367790"/>
            </a:xfrm>
            <a:custGeom>
              <a:avLst/>
              <a:gdLst/>
              <a:ahLst/>
              <a:cxnLst/>
              <a:rect l="l" t="t" r="r" b="b"/>
              <a:pathLst>
                <a:path h="1367789">
                  <a:moveTo>
                    <a:pt x="0" y="1367581"/>
                  </a:moveTo>
                  <a:lnTo>
                    <a:pt x="0" y="0"/>
                  </a:lnTo>
                </a:path>
              </a:pathLst>
            </a:custGeom>
            <a:ln w="16072">
              <a:solidFill>
                <a:schemeClr val="accent1"/>
              </a:solidFill>
            </a:ln>
          </p:spPr>
          <p:txBody>
            <a:bodyPr wrap="square" lIns="0" tIns="0" rIns="0" bIns="0" rtlCol="0"/>
            <a:lstStyle/>
            <a:p>
              <a:endParaRPr dirty="0"/>
            </a:p>
          </p:txBody>
        </p:sp>
        <p:sp>
          <p:nvSpPr>
            <p:cNvPr id="25" name="object 22">
              <a:extLst>
                <a:ext uri="{FF2B5EF4-FFF2-40B4-BE49-F238E27FC236}">
                  <a16:creationId xmlns:a16="http://schemas.microsoft.com/office/drawing/2014/main" id="{B9FCFFB0-0094-6448-87C3-0154061E6C27}"/>
                </a:ext>
              </a:extLst>
            </p:cNvPr>
            <p:cNvSpPr/>
            <p:nvPr/>
          </p:nvSpPr>
          <p:spPr>
            <a:xfrm>
              <a:off x="7380410" y="4541066"/>
              <a:ext cx="0" cy="136779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dirty="0"/>
            </a:p>
          </p:txBody>
        </p:sp>
        <p:sp>
          <p:nvSpPr>
            <p:cNvPr id="26" name="object 23">
              <a:extLst>
                <a:ext uri="{FF2B5EF4-FFF2-40B4-BE49-F238E27FC236}">
                  <a16:creationId xmlns:a16="http://schemas.microsoft.com/office/drawing/2014/main" id="{CF8FCD71-F358-5C4E-934B-2BA8DB2A609C}"/>
                </a:ext>
              </a:extLst>
            </p:cNvPr>
            <p:cNvSpPr/>
            <p:nvPr/>
          </p:nvSpPr>
          <p:spPr>
            <a:xfrm>
              <a:off x="19441053" y="4541066"/>
              <a:ext cx="0" cy="136779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dirty="0"/>
            </a:p>
          </p:txBody>
        </p:sp>
        <p:sp>
          <p:nvSpPr>
            <p:cNvPr id="27" name="object 24">
              <a:extLst>
                <a:ext uri="{FF2B5EF4-FFF2-40B4-BE49-F238E27FC236}">
                  <a16:creationId xmlns:a16="http://schemas.microsoft.com/office/drawing/2014/main" id="{4D434D3D-7DBC-6742-A8D9-F8B8FC8E1E05}"/>
                </a:ext>
              </a:extLst>
            </p:cNvPr>
            <p:cNvSpPr/>
            <p:nvPr/>
          </p:nvSpPr>
          <p:spPr>
            <a:xfrm>
              <a:off x="6366464" y="4541066"/>
              <a:ext cx="0" cy="1367790"/>
            </a:xfrm>
            <a:custGeom>
              <a:avLst/>
              <a:gdLst/>
              <a:ahLst/>
              <a:cxnLst/>
              <a:rect l="l" t="t" r="r" b="b"/>
              <a:pathLst>
                <a:path h="1367789">
                  <a:moveTo>
                    <a:pt x="0" y="1367581"/>
                  </a:moveTo>
                  <a:lnTo>
                    <a:pt x="0" y="0"/>
                  </a:lnTo>
                </a:path>
              </a:pathLst>
            </a:custGeom>
            <a:ln w="10125">
              <a:solidFill>
                <a:schemeClr val="accent1"/>
              </a:solidFill>
            </a:ln>
          </p:spPr>
          <p:txBody>
            <a:bodyPr wrap="square" lIns="0" tIns="0" rIns="0" bIns="0" rtlCol="0"/>
            <a:lstStyle/>
            <a:p>
              <a:endParaRPr dirty="0"/>
            </a:p>
          </p:txBody>
        </p:sp>
        <p:sp>
          <p:nvSpPr>
            <p:cNvPr id="28" name="object 25">
              <a:extLst>
                <a:ext uri="{FF2B5EF4-FFF2-40B4-BE49-F238E27FC236}">
                  <a16:creationId xmlns:a16="http://schemas.microsoft.com/office/drawing/2014/main" id="{8EA3B669-29FF-324B-8875-96C4B0655102}"/>
                </a:ext>
              </a:extLst>
            </p:cNvPr>
            <p:cNvSpPr/>
            <p:nvPr/>
          </p:nvSpPr>
          <p:spPr>
            <a:xfrm>
              <a:off x="240378" y="5628290"/>
              <a:ext cx="0" cy="1367790"/>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29" name="object 26">
              <a:extLst>
                <a:ext uri="{FF2B5EF4-FFF2-40B4-BE49-F238E27FC236}">
                  <a16:creationId xmlns:a16="http://schemas.microsoft.com/office/drawing/2014/main" id="{A7AB49EB-807B-EF46-A499-50B61F00A44C}"/>
                </a:ext>
              </a:extLst>
            </p:cNvPr>
            <p:cNvSpPr/>
            <p:nvPr/>
          </p:nvSpPr>
          <p:spPr>
            <a:xfrm>
              <a:off x="240379" y="4541066"/>
              <a:ext cx="0" cy="1367790"/>
            </a:xfrm>
            <a:custGeom>
              <a:avLst/>
              <a:gdLst/>
              <a:ahLst/>
              <a:cxnLst/>
              <a:rect l="l" t="t" r="r" b="b"/>
              <a:pathLst>
                <a:path h="1367789">
                  <a:moveTo>
                    <a:pt x="0" y="1367581"/>
                  </a:moveTo>
                  <a:lnTo>
                    <a:pt x="0" y="0"/>
                  </a:lnTo>
                </a:path>
              </a:pathLst>
            </a:custGeom>
            <a:ln w="10125">
              <a:solidFill>
                <a:schemeClr val="accent1"/>
              </a:solidFill>
            </a:ln>
          </p:spPr>
          <p:txBody>
            <a:bodyPr wrap="square" lIns="0" tIns="0" rIns="0" bIns="0" rtlCol="0"/>
            <a:lstStyle/>
            <a:p>
              <a:endParaRPr dirty="0"/>
            </a:p>
          </p:txBody>
        </p:sp>
        <p:sp>
          <p:nvSpPr>
            <p:cNvPr id="30" name="object 27">
              <a:extLst>
                <a:ext uri="{FF2B5EF4-FFF2-40B4-BE49-F238E27FC236}">
                  <a16:creationId xmlns:a16="http://schemas.microsoft.com/office/drawing/2014/main" id="{D7F997AF-AEF9-2744-936C-FDF7EDD6EF1C}"/>
                </a:ext>
              </a:extLst>
            </p:cNvPr>
            <p:cNvSpPr/>
            <p:nvPr/>
          </p:nvSpPr>
          <p:spPr>
            <a:xfrm>
              <a:off x="5945333" y="4541066"/>
              <a:ext cx="0" cy="1367790"/>
            </a:xfrm>
            <a:custGeom>
              <a:avLst/>
              <a:gdLst/>
              <a:ahLst/>
              <a:cxnLst/>
              <a:rect l="l" t="t" r="r" b="b"/>
              <a:pathLst>
                <a:path h="1367789">
                  <a:moveTo>
                    <a:pt x="0" y="1367581"/>
                  </a:moveTo>
                  <a:lnTo>
                    <a:pt x="0" y="0"/>
                  </a:lnTo>
                </a:path>
              </a:pathLst>
            </a:custGeom>
            <a:ln w="8931">
              <a:solidFill>
                <a:schemeClr val="accent1"/>
              </a:solidFill>
            </a:ln>
          </p:spPr>
          <p:txBody>
            <a:bodyPr wrap="square" lIns="0" tIns="0" rIns="0" bIns="0" rtlCol="0"/>
            <a:lstStyle/>
            <a:p>
              <a:endParaRPr dirty="0"/>
            </a:p>
          </p:txBody>
        </p:sp>
        <p:sp>
          <p:nvSpPr>
            <p:cNvPr id="31" name="object 28">
              <a:extLst>
                <a:ext uri="{FF2B5EF4-FFF2-40B4-BE49-F238E27FC236}">
                  <a16:creationId xmlns:a16="http://schemas.microsoft.com/office/drawing/2014/main" id="{6E991268-9DEC-3849-86EC-C254119BE1B1}"/>
                </a:ext>
              </a:extLst>
            </p:cNvPr>
            <p:cNvSpPr/>
            <p:nvPr/>
          </p:nvSpPr>
          <p:spPr>
            <a:xfrm>
              <a:off x="647602" y="4541066"/>
              <a:ext cx="0" cy="1367790"/>
            </a:xfrm>
            <a:custGeom>
              <a:avLst/>
              <a:gdLst/>
              <a:ahLst/>
              <a:cxnLst/>
              <a:rect l="l" t="t" r="r" b="b"/>
              <a:pathLst>
                <a:path h="1367789">
                  <a:moveTo>
                    <a:pt x="0" y="1367581"/>
                  </a:moveTo>
                  <a:lnTo>
                    <a:pt x="0" y="0"/>
                  </a:lnTo>
                </a:path>
              </a:pathLst>
            </a:custGeom>
            <a:ln w="7737">
              <a:solidFill>
                <a:schemeClr val="accent1"/>
              </a:solidFill>
            </a:ln>
          </p:spPr>
          <p:txBody>
            <a:bodyPr wrap="square" lIns="0" tIns="0" rIns="0" bIns="0" rtlCol="0"/>
            <a:lstStyle/>
            <a:p>
              <a:endParaRPr dirty="0"/>
            </a:p>
          </p:txBody>
        </p:sp>
      </p:grpSp>
      <p:sp>
        <p:nvSpPr>
          <p:cNvPr id="33" name="Picture Placeholder 32">
            <a:extLst>
              <a:ext uri="{FF2B5EF4-FFF2-40B4-BE49-F238E27FC236}">
                <a16:creationId xmlns:a16="http://schemas.microsoft.com/office/drawing/2014/main" id="{CC69924B-6F9A-8A4B-B6AB-AAFA31AABAF4}"/>
              </a:ext>
            </a:extLst>
          </p:cNvPr>
          <p:cNvSpPr>
            <a:spLocks noGrp="1"/>
          </p:cNvSpPr>
          <p:nvPr>
            <p:ph type="pic" sz="quarter" idx="13" hasCustomPrompt="1"/>
          </p:nvPr>
        </p:nvSpPr>
        <p:spPr>
          <a:xfrm>
            <a:off x="4779963" y="1731963"/>
            <a:ext cx="1754187" cy="3254375"/>
          </a:xfrm>
          <a:solidFill>
            <a:srgbClr val="FFFFFF"/>
          </a:solidFill>
        </p:spPr>
        <p:txBody>
          <a:bodyPr/>
          <a:lstStyle/>
          <a:p>
            <a:r>
              <a:rPr lang="en-US" dirty="0"/>
              <a:t>CLICK TO ADD PHOTO</a:t>
            </a:r>
          </a:p>
        </p:txBody>
      </p:sp>
      <p:sp>
        <p:nvSpPr>
          <p:cNvPr id="34" name="Picture Placeholder 32">
            <a:extLst>
              <a:ext uri="{FF2B5EF4-FFF2-40B4-BE49-F238E27FC236}">
                <a16:creationId xmlns:a16="http://schemas.microsoft.com/office/drawing/2014/main" id="{9EE5868A-D875-504B-BFAC-08676BF0F86E}"/>
              </a:ext>
            </a:extLst>
          </p:cNvPr>
          <p:cNvSpPr>
            <a:spLocks noGrp="1"/>
          </p:cNvSpPr>
          <p:nvPr>
            <p:ph type="pic" sz="quarter" idx="14" hasCustomPrompt="1"/>
          </p:nvPr>
        </p:nvSpPr>
        <p:spPr>
          <a:xfrm>
            <a:off x="7291515" y="1731963"/>
            <a:ext cx="1754187" cy="3254375"/>
          </a:xfrm>
          <a:solidFill>
            <a:srgbClr val="FFFFFF"/>
          </a:solidFill>
        </p:spPr>
        <p:txBody>
          <a:bodyPr/>
          <a:lstStyle/>
          <a:p>
            <a:r>
              <a:rPr lang="en-US" dirty="0"/>
              <a:t>CLICK TO ADD PHOTO</a:t>
            </a:r>
          </a:p>
        </p:txBody>
      </p:sp>
      <p:sp>
        <p:nvSpPr>
          <p:cNvPr id="35" name="Picture Placeholder 32">
            <a:extLst>
              <a:ext uri="{FF2B5EF4-FFF2-40B4-BE49-F238E27FC236}">
                <a16:creationId xmlns:a16="http://schemas.microsoft.com/office/drawing/2014/main" id="{D6FB1BFA-CB90-4148-93FA-32F819BD9767}"/>
              </a:ext>
            </a:extLst>
          </p:cNvPr>
          <p:cNvSpPr>
            <a:spLocks noGrp="1"/>
          </p:cNvSpPr>
          <p:nvPr>
            <p:ph type="pic" sz="quarter" idx="15" hasCustomPrompt="1"/>
          </p:nvPr>
        </p:nvSpPr>
        <p:spPr>
          <a:xfrm>
            <a:off x="9803067" y="1731963"/>
            <a:ext cx="1754187" cy="3254375"/>
          </a:xfrm>
          <a:solidFill>
            <a:srgbClr val="FFFFFF"/>
          </a:solidFill>
        </p:spPr>
        <p:txBody>
          <a:bodyPr/>
          <a:lstStyle/>
          <a:p>
            <a:r>
              <a:rPr lang="en-US" dirty="0"/>
              <a:t>CLICK TO ADD PHOTO</a:t>
            </a:r>
          </a:p>
        </p:txBody>
      </p:sp>
      <p:sp>
        <p:nvSpPr>
          <p:cNvPr id="37" name="Text Placeholder 36">
            <a:extLst>
              <a:ext uri="{FF2B5EF4-FFF2-40B4-BE49-F238E27FC236}">
                <a16:creationId xmlns:a16="http://schemas.microsoft.com/office/drawing/2014/main" id="{67F819D5-CECD-3649-90E9-3C3D95E7FD7F}"/>
              </a:ext>
            </a:extLst>
          </p:cNvPr>
          <p:cNvSpPr>
            <a:spLocks noGrp="1"/>
          </p:cNvSpPr>
          <p:nvPr>
            <p:ph type="body" sz="quarter" idx="16" hasCustomPrompt="1"/>
          </p:nvPr>
        </p:nvSpPr>
        <p:spPr>
          <a:xfrm>
            <a:off x="4779963" y="5108946"/>
            <a:ext cx="2169473" cy="1358900"/>
          </a:xfrm>
        </p:spPr>
        <p:txBody>
          <a:bodyPr lIns="0" tIns="0" rIns="0" bIns="0">
            <a:noAutofit/>
          </a:bodyPr>
          <a:lstStyle>
            <a:lvl1pPr marL="0" indent="0">
              <a:spcBef>
                <a:spcPts val="0"/>
              </a:spcBef>
              <a:buNone/>
              <a:defRPr sz="1100" b="1" i="0">
                <a:solidFill>
                  <a:schemeClr val="accent2"/>
                </a:solidFill>
                <a:latin typeface="Obviously Wide Semi" pitchFamily="82" charset="77"/>
              </a:defRPr>
            </a:lvl1pPr>
            <a:lvl2pPr marL="11113" indent="0">
              <a:buNone/>
              <a:tabLst/>
              <a:defRPr sz="800" b="1" i="0">
                <a:solidFill>
                  <a:schemeClr val="accent1"/>
                </a:solidFill>
                <a:latin typeface="Obviously Wide Lght" pitchFamily="82" charset="77"/>
              </a:defRPr>
            </a:lvl2pPr>
            <a:lvl3pPr marL="914400" indent="0">
              <a:buNone/>
              <a:defRPr/>
            </a:lvl3pPr>
            <a:lvl4pPr marL="1371600" indent="0">
              <a:buNone/>
              <a:defRPr/>
            </a:lvl4pPr>
            <a:lvl5pPr marL="1828800" indent="0">
              <a:buNone/>
              <a:defRPr/>
            </a:lvl5pPr>
          </a:lstStyle>
          <a:p>
            <a:pPr lvl="0"/>
            <a:r>
              <a:rPr lang="en-US" dirty="0"/>
              <a:t>CLICK TO ADD TEXT HERE UNDER PHOTO</a:t>
            </a:r>
          </a:p>
          <a:p>
            <a:pPr lvl="1"/>
            <a:r>
              <a:rPr lang="en-US" dirty="0"/>
              <a:t>Second Level</a:t>
            </a:r>
            <a:br>
              <a:rPr lang="en-US" dirty="0"/>
            </a:br>
            <a:r>
              <a:rPr lang="en-US" dirty="0"/>
              <a:t>Additional Line If Needed</a:t>
            </a:r>
          </a:p>
        </p:txBody>
      </p:sp>
      <p:sp>
        <p:nvSpPr>
          <p:cNvPr id="38" name="Text Placeholder 36">
            <a:extLst>
              <a:ext uri="{FF2B5EF4-FFF2-40B4-BE49-F238E27FC236}">
                <a16:creationId xmlns:a16="http://schemas.microsoft.com/office/drawing/2014/main" id="{1ED53BDF-8FC7-5B41-8852-DA848F467A45}"/>
              </a:ext>
            </a:extLst>
          </p:cNvPr>
          <p:cNvSpPr>
            <a:spLocks noGrp="1"/>
          </p:cNvSpPr>
          <p:nvPr>
            <p:ph type="body" sz="quarter" idx="17" hasCustomPrompt="1"/>
          </p:nvPr>
        </p:nvSpPr>
        <p:spPr>
          <a:xfrm>
            <a:off x="7291515" y="5108946"/>
            <a:ext cx="2169473" cy="1358900"/>
          </a:xfrm>
        </p:spPr>
        <p:txBody>
          <a:bodyPr lIns="0" tIns="0" rIns="0" bIns="0">
            <a:noAutofit/>
          </a:bodyPr>
          <a:lstStyle>
            <a:lvl1pPr marL="0" indent="0">
              <a:spcBef>
                <a:spcPts val="0"/>
              </a:spcBef>
              <a:buNone/>
              <a:defRPr sz="1100" b="1" i="0">
                <a:solidFill>
                  <a:schemeClr val="accent2"/>
                </a:solidFill>
                <a:latin typeface="Obviously Wide Semi" pitchFamily="82" charset="77"/>
              </a:defRPr>
            </a:lvl1pPr>
            <a:lvl2pPr marL="11113" indent="0">
              <a:buNone/>
              <a:tabLst/>
              <a:defRPr lang="en-US" sz="800" b="1" i="0" kern="1200" dirty="0">
                <a:solidFill>
                  <a:schemeClr val="accent1"/>
                </a:solidFill>
                <a:latin typeface="Obviously Wide Lght" pitchFamily="82" charset="77"/>
                <a:ea typeface="+mn-ea"/>
                <a:cs typeface="+mn-cs"/>
              </a:defRPr>
            </a:lvl2pPr>
            <a:lvl3pPr marL="914400" indent="0">
              <a:buNone/>
              <a:defRPr/>
            </a:lvl3pPr>
            <a:lvl4pPr marL="1371600" indent="0">
              <a:buNone/>
              <a:defRPr/>
            </a:lvl4pPr>
            <a:lvl5pPr marL="1828800" indent="0">
              <a:buNone/>
              <a:defRPr/>
            </a:lvl5pPr>
          </a:lstStyle>
          <a:p>
            <a:pPr lvl="0"/>
            <a:r>
              <a:rPr lang="en-US" dirty="0"/>
              <a:t>CLICK TO ADD TEXT HERE UNDER PHOTO</a:t>
            </a:r>
          </a:p>
          <a:p>
            <a:pPr lvl="1"/>
            <a:r>
              <a:rPr lang="en-US" dirty="0"/>
              <a:t>Second Level</a:t>
            </a:r>
            <a:br>
              <a:rPr lang="en-US" dirty="0"/>
            </a:br>
            <a:r>
              <a:rPr lang="en-US" dirty="0"/>
              <a:t>Additional Line If Needed</a:t>
            </a:r>
          </a:p>
        </p:txBody>
      </p:sp>
      <p:sp>
        <p:nvSpPr>
          <p:cNvPr id="39" name="Text Placeholder 36">
            <a:extLst>
              <a:ext uri="{FF2B5EF4-FFF2-40B4-BE49-F238E27FC236}">
                <a16:creationId xmlns:a16="http://schemas.microsoft.com/office/drawing/2014/main" id="{E802398C-B22E-8A4E-AD12-4F7A8A973E26}"/>
              </a:ext>
            </a:extLst>
          </p:cNvPr>
          <p:cNvSpPr>
            <a:spLocks noGrp="1"/>
          </p:cNvSpPr>
          <p:nvPr>
            <p:ph type="body" sz="quarter" idx="18" hasCustomPrompt="1"/>
          </p:nvPr>
        </p:nvSpPr>
        <p:spPr>
          <a:xfrm>
            <a:off x="9803067" y="5108946"/>
            <a:ext cx="2169473" cy="1358900"/>
          </a:xfrm>
        </p:spPr>
        <p:txBody>
          <a:bodyPr lIns="0" tIns="0" rIns="0" bIns="0">
            <a:noAutofit/>
          </a:bodyPr>
          <a:lstStyle>
            <a:lvl1pPr marL="0" indent="0">
              <a:spcBef>
                <a:spcPts val="0"/>
              </a:spcBef>
              <a:buNone/>
              <a:defRPr sz="1100" b="1" i="0">
                <a:solidFill>
                  <a:schemeClr val="accent2"/>
                </a:solidFill>
                <a:latin typeface="Obviously Wide Semi" pitchFamily="82" charset="77"/>
              </a:defRPr>
            </a:lvl1pPr>
            <a:lvl2pPr marL="11113" indent="0">
              <a:buNone/>
              <a:tabLst/>
              <a:defRPr lang="en-US" sz="800" b="1" i="0" kern="1200" dirty="0">
                <a:solidFill>
                  <a:schemeClr val="accent1"/>
                </a:solidFill>
                <a:latin typeface="Obviously Wide Lght" pitchFamily="82" charset="77"/>
                <a:ea typeface="+mn-ea"/>
                <a:cs typeface="+mn-cs"/>
              </a:defRPr>
            </a:lvl2pPr>
            <a:lvl3pPr marL="914400" indent="0">
              <a:buNone/>
              <a:defRPr/>
            </a:lvl3pPr>
            <a:lvl4pPr marL="1371600" indent="0">
              <a:buNone/>
              <a:defRPr/>
            </a:lvl4pPr>
            <a:lvl5pPr marL="1828800" indent="0">
              <a:buNone/>
              <a:defRPr/>
            </a:lvl5pPr>
          </a:lstStyle>
          <a:p>
            <a:pPr lvl="0"/>
            <a:r>
              <a:rPr lang="en-US" dirty="0"/>
              <a:t>CLICK TO ADD TEXT HERE UNDER PHOTO</a:t>
            </a:r>
          </a:p>
          <a:p>
            <a:pPr marL="11113" lvl="1" indent="0" algn="l" defTabSz="914400" rtl="0" eaLnBrk="1" latinLnBrk="0" hangingPunct="1">
              <a:lnSpc>
                <a:spcPct val="90000"/>
              </a:lnSpc>
              <a:spcBef>
                <a:spcPts val="500"/>
              </a:spcBef>
              <a:buFont typeface="Arial" panose="020B0604020202020204" pitchFamily="34" charset="0"/>
              <a:buNone/>
              <a:tabLst/>
            </a:pPr>
            <a:r>
              <a:rPr lang="en-US" dirty="0"/>
              <a:t>Second Level</a:t>
            </a:r>
            <a:br>
              <a:rPr lang="en-US" dirty="0"/>
            </a:br>
            <a:r>
              <a:rPr lang="en-US" dirty="0"/>
              <a:t>Additional Line If Needed</a:t>
            </a:r>
          </a:p>
        </p:txBody>
      </p:sp>
      <p:sp>
        <p:nvSpPr>
          <p:cNvPr id="36" name="Slide Number Placeholder 5">
            <a:extLst>
              <a:ext uri="{FF2B5EF4-FFF2-40B4-BE49-F238E27FC236}">
                <a16:creationId xmlns:a16="http://schemas.microsoft.com/office/drawing/2014/main" id="{9752AA80-7B31-474B-87C3-AD46DD0921E6}"/>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bg1"/>
                </a:solidFill>
              </a:rPr>
              <a:pPr/>
              <a:t>‹#›</a:t>
            </a:fld>
            <a:endParaRPr lang="en-US" dirty="0">
              <a:solidFill>
                <a:schemeClr val="bg1"/>
              </a:solidFill>
            </a:endParaRPr>
          </a:p>
        </p:txBody>
      </p:sp>
    </p:spTree>
    <p:extLst>
      <p:ext uri="{BB962C8B-B14F-4D97-AF65-F5344CB8AC3E}">
        <p14:creationId xmlns:p14="http://schemas.microsoft.com/office/powerpoint/2010/main" val="190396567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1-Section-Streamline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2BEF644-C6FC-50B6-7611-43AB99B0A006}"/>
              </a:ext>
            </a:extLst>
          </p:cNvPr>
          <p:cNvSpPr/>
          <p:nvPr userDrawn="1"/>
        </p:nvSpPr>
        <p:spPr>
          <a:xfrm>
            <a:off x="1379930" y="-5604"/>
            <a:ext cx="10812069" cy="6858000"/>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2014538" y="2892639"/>
            <a:ext cx="10126804" cy="1602589"/>
          </a:xfrm>
        </p:spPr>
        <p:txBody>
          <a:bodyPr lIns="0" tIns="0" rIns="0" bIns="0">
            <a:noAutofit/>
          </a:bodyPr>
          <a:lstStyle>
            <a:lvl1pPr algn="l">
              <a:lnSpc>
                <a:spcPct val="80000"/>
              </a:lnSpc>
              <a:defRPr sz="6600" b="1" i="0" spc="0" baseline="0">
                <a:solidFill>
                  <a:srgbClr val="FFFFFF"/>
                </a:solidFill>
                <a:latin typeface="Obviously Wide Lght" pitchFamily="82" charset="77"/>
              </a:defRPr>
            </a:lvl1pPr>
          </a:lstStyle>
          <a:p>
            <a:r>
              <a:rPr lang="en-US" dirty="0"/>
              <a:t>CLICK TO </a:t>
            </a:r>
            <a:br>
              <a:rPr lang="en-US" dirty="0"/>
            </a:br>
            <a:r>
              <a:rPr lang="en-US" dirty="0"/>
              <a:t>ADD TITLE</a:t>
            </a:r>
          </a:p>
        </p:txBody>
      </p:sp>
      <p:sp>
        <p:nvSpPr>
          <p:cNvPr id="37" name="Text Placeholder 36">
            <a:extLst>
              <a:ext uri="{FF2B5EF4-FFF2-40B4-BE49-F238E27FC236}">
                <a16:creationId xmlns:a16="http://schemas.microsoft.com/office/drawing/2014/main" id="{67F819D5-CECD-3649-90E9-3C3D95E7FD7F}"/>
              </a:ext>
            </a:extLst>
          </p:cNvPr>
          <p:cNvSpPr>
            <a:spLocks noGrp="1"/>
          </p:cNvSpPr>
          <p:nvPr>
            <p:ph type="body" sz="quarter" idx="16" hasCustomPrompt="1"/>
          </p:nvPr>
        </p:nvSpPr>
        <p:spPr>
          <a:xfrm>
            <a:off x="2014538" y="1642244"/>
            <a:ext cx="4125195" cy="356684"/>
          </a:xfrm>
        </p:spPr>
        <p:txBody>
          <a:bodyPr lIns="0" tIns="0" rIns="0" bIns="0">
            <a:noAutofit/>
          </a:bodyPr>
          <a:lstStyle>
            <a:lvl1pPr marL="0" indent="0" algn="l">
              <a:spcBef>
                <a:spcPts val="0"/>
              </a:spcBef>
              <a:buNone/>
              <a:defRPr sz="1100" b="1" i="0">
                <a:solidFill>
                  <a:srgbClr val="FFFFFF"/>
                </a:solidFill>
                <a:latin typeface="Obviously Wide Bold" pitchFamily="82" charset="77"/>
              </a:defRPr>
            </a:lvl1pPr>
            <a:lvl2pPr marL="11113" indent="0" algn="ctr">
              <a:buNone/>
              <a:tabLst/>
              <a:defRPr sz="800" b="1" i="0">
                <a:solidFill>
                  <a:schemeClr val="accent1"/>
                </a:solidFill>
                <a:latin typeface="Obviously Wide Medi" pitchFamily="82" charset="77"/>
              </a:defRPr>
            </a:lvl2pPr>
            <a:lvl3pPr marL="914400" indent="0">
              <a:buNone/>
              <a:defRPr/>
            </a:lvl3pPr>
            <a:lvl4pPr marL="1371600" indent="0">
              <a:buNone/>
              <a:defRPr/>
            </a:lvl4pPr>
            <a:lvl5pPr marL="1828800" indent="0">
              <a:buNone/>
              <a:defRPr/>
            </a:lvl5pPr>
          </a:lstStyle>
          <a:p>
            <a:pPr lvl="0"/>
            <a:r>
              <a:rPr lang="en-US" dirty="0"/>
              <a:t>CLICK TO ADD SECTION NUMBER</a:t>
            </a:r>
          </a:p>
        </p:txBody>
      </p:sp>
      <p:grpSp>
        <p:nvGrpSpPr>
          <p:cNvPr id="10" name="Group 9">
            <a:extLst>
              <a:ext uri="{FF2B5EF4-FFF2-40B4-BE49-F238E27FC236}">
                <a16:creationId xmlns:a16="http://schemas.microsoft.com/office/drawing/2014/main" id="{8C327ED3-5712-7548-BB4E-7FA763E24789}"/>
              </a:ext>
            </a:extLst>
          </p:cNvPr>
          <p:cNvGrpSpPr/>
          <p:nvPr userDrawn="1"/>
        </p:nvGrpSpPr>
        <p:grpSpPr>
          <a:xfrm>
            <a:off x="2128842" y="307065"/>
            <a:ext cx="1054452" cy="6343343"/>
            <a:chOff x="5637151" y="307065"/>
            <a:chExt cx="1054452" cy="6343343"/>
          </a:xfrm>
        </p:grpSpPr>
        <p:grpSp>
          <p:nvGrpSpPr>
            <p:cNvPr id="6" name="Group 5">
              <a:extLst>
                <a:ext uri="{FF2B5EF4-FFF2-40B4-BE49-F238E27FC236}">
                  <a16:creationId xmlns:a16="http://schemas.microsoft.com/office/drawing/2014/main" id="{C4BDCFB6-C0E5-2B46-8BC5-A15442E76136}"/>
                </a:ext>
              </a:extLst>
            </p:cNvPr>
            <p:cNvGrpSpPr/>
            <p:nvPr userDrawn="1"/>
          </p:nvGrpSpPr>
          <p:grpSpPr>
            <a:xfrm>
              <a:off x="5637151" y="307065"/>
              <a:ext cx="1054452" cy="97449"/>
              <a:chOff x="5637151" y="307065"/>
              <a:chExt cx="1054452" cy="97449"/>
            </a:xfrm>
          </p:grpSpPr>
          <p:sp>
            <p:nvSpPr>
              <p:cNvPr id="85" name="object 12">
                <a:extLst>
                  <a:ext uri="{FF2B5EF4-FFF2-40B4-BE49-F238E27FC236}">
                    <a16:creationId xmlns:a16="http://schemas.microsoft.com/office/drawing/2014/main" id="{20A0BB2C-305F-2447-A3AD-8BC7CEF7C6EC}"/>
                  </a:ext>
                </a:extLst>
              </p:cNvPr>
              <p:cNvSpPr/>
              <p:nvPr/>
            </p:nvSpPr>
            <p:spPr>
              <a:xfrm rot="16200000" flipV="1">
                <a:off x="5936682" y="7534"/>
                <a:ext cx="0" cy="599062"/>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dirty="0"/>
              </a:p>
            </p:txBody>
          </p:sp>
          <p:sp>
            <p:nvSpPr>
              <p:cNvPr id="95" name="object 22">
                <a:extLst>
                  <a:ext uri="{FF2B5EF4-FFF2-40B4-BE49-F238E27FC236}">
                    <a16:creationId xmlns:a16="http://schemas.microsoft.com/office/drawing/2014/main" id="{4A7269EA-1929-F449-90A7-52CEFEA9788A}"/>
                  </a:ext>
                </a:extLst>
              </p:cNvPr>
              <p:cNvSpPr/>
              <p:nvPr/>
            </p:nvSpPr>
            <p:spPr>
              <a:xfrm rot="16200000" flipV="1">
                <a:off x="6392072" y="104983"/>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dirty="0"/>
              </a:p>
            </p:txBody>
          </p:sp>
        </p:grpSp>
        <p:grpSp>
          <p:nvGrpSpPr>
            <p:cNvPr id="4" name="Group 3">
              <a:extLst>
                <a:ext uri="{FF2B5EF4-FFF2-40B4-BE49-F238E27FC236}">
                  <a16:creationId xmlns:a16="http://schemas.microsoft.com/office/drawing/2014/main" id="{EA763CF8-ED67-7E4D-AD63-D891262541F8}"/>
                </a:ext>
              </a:extLst>
            </p:cNvPr>
            <p:cNvGrpSpPr/>
            <p:nvPr userDrawn="1"/>
          </p:nvGrpSpPr>
          <p:grpSpPr>
            <a:xfrm>
              <a:off x="5637151" y="748531"/>
              <a:ext cx="1054452" cy="111512"/>
              <a:chOff x="5637151" y="748531"/>
              <a:chExt cx="1054452" cy="111512"/>
            </a:xfrm>
          </p:grpSpPr>
          <p:sp>
            <p:nvSpPr>
              <p:cNvPr id="83" name="object 10">
                <a:extLst>
                  <a:ext uri="{FF2B5EF4-FFF2-40B4-BE49-F238E27FC236}">
                    <a16:creationId xmlns:a16="http://schemas.microsoft.com/office/drawing/2014/main" id="{1664A7E9-2AF1-2C41-B567-011C439AD806}"/>
                  </a:ext>
                </a:extLst>
              </p:cNvPr>
              <p:cNvSpPr/>
              <p:nvPr/>
            </p:nvSpPr>
            <p:spPr>
              <a:xfrm rot="16200000" flipV="1">
                <a:off x="5936682" y="449000"/>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103" name="object 22">
                <a:extLst>
                  <a:ext uri="{FF2B5EF4-FFF2-40B4-BE49-F238E27FC236}">
                    <a16:creationId xmlns:a16="http://schemas.microsoft.com/office/drawing/2014/main" id="{1D522858-4C50-BF49-9A8D-7FE0068CEA5D}"/>
                  </a:ext>
                </a:extLst>
              </p:cNvPr>
              <p:cNvSpPr/>
              <p:nvPr userDrawn="1"/>
            </p:nvSpPr>
            <p:spPr>
              <a:xfrm rot="16200000" flipV="1">
                <a:off x="6392072" y="489700"/>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dirty="0"/>
              </a:p>
            </p:txBody>
          </p:sp>
          <p:sp>
            <p:nvSpPr>
              <p:cNvPr id="104" name="object 10">
                <a:extLst>
                  <a:ext uri="{FF2B5EF4-FFF2-40B4-BE49-F238E27FC236}">
                    <a16:creationId xmlns:a16="http://schemas.microsoft.com/office/drawing/2014/main" id="{E6ED7C9F-DE60-6142-85FB-84183FBE46A8}"/>
                  </a:ext>
                </a:extLst>
              </p:cNvPr>
              <p:cNvSpPr/>
              <p:nvPr userDrawn="1"/>
            </p:nvSpPr>
            <p:spPr>
              <a:xfrm rot="16200000" flipV="1">
                <a:off x="5936682" y="560512"/>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grpSp>
          <p:nvGrpSpPr>
            <p:cNvPr id="3" name="Group 2">
              <a:extLst>
                <a:ext uri="{FF2B5EF4-FFF2-40B4-BE49-F238E27FC236}">
                  <a16:creationId xmlns:a16="http://schemas.microsoft.com/office/drawing/2014/main" id="{82315F7F-4505-1E44-B4A9-946D338BB7F2}"/>
                </a:ext>
              </a:extLst>
            </p:cNvPr>
            <p:cNvGrpSpPr/>
            <p:nvPr userDrawn="1"/>
          </p:nvGrpSpPr>
          <p:grpSpPr>
            <a:xfrm>
              <a:off x="5637151" y="1356272"/>
              <a:ext cx="1054452" cy="18398"/>
              <a:chOff x="5637151" y="1356272"/>
              <a:chExt cx="1054452" cy="18398"/>
            </a:xfrm>
          </p:grpSpPr>
          <p:sp>
            <p:nvSpPr>
              <p:cNvPr id="105" name="object 10">
                <a:extLst>
                  <a:ext uri="{FF2B5EF4-FFF2-40B4-BE49-F238E27FC236}">
                    <a16:creationId xmlns:a16="http://schemas.microsoft.com/office/drawing/2014/main" id="{D4EC7CE9-4E7F-F44C-A86E-F5FD5BCB2D51}"/>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106" name="object 22">
                <a:extLst>
                  <a:ext uri="{FF2B5EF4-FFF2-40B4-BE49-F238E27FC236}">
                    <a16:creationId xmlns:a16="http://schemas.microsoft.com/office/drawing/2014/main" id="{28D9D4FF-0CEF-8942-AEEC-8F076767F7ED}"/>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dirty="0"/>
              </a:p>
            </p:txBody>
          </p:sp>
        </p:grpSp>
        <p:grpSp>
          <p:nvGrpSpPr>
            <p:cNvPr id="107" name="Group 106">
              <a:extLst>
                <a:ext uri="{FF2B5EF4-FFF2-40B4-BE49-F238E27FC236}">
                  <a16:creationId xmlns:a16="http://schemas.microsoft.com/office/drawing/2014/main" id="{41E81656-5DF7-4440-AEC7-8432B2D8B458}"/>
                </a:ext>
              </a:extLst>
            </p:cNvPr>
            <p:cNvGrpSpPr/>
            <p:nvPr userDrawn="1"/>
          </p:nvGrpSpPr>
          <p:grpSpPr>
            <a:xfrm>
              <a:off x="5637151" y="2332004"/>
              <a:ext cx="1054452" cy="18398"/>
              <a:chOff x="5637151" y="1356272"/>
              <a:chExt cx="1054452" cy="18398"/>
            </a:xfrm>
          </p:grpSpPr>
          <p:sp>
            <p:nvSpPr>
              <p:cNvPr id="108" name="object 10">
                <a:extLst>
                  <a:ext uri="{FF2B5EF4-FFF2-40B4-BE49-F238E27FC236}">
                    <a16:creationId xmlns:a16="http://schemas.microsoft.com/office/drawing/2014/main" id="{FC633C80-931A-6046-A86C-5B3B5E355268}"/>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109" name="object 22">
                <a:extLst>
                  <a:ext uri="{FF2B5EF4-FFF2-40B4-BE49-F238E27FC236}">
                    <a16:creationId xmlns:a16="http://schemas.microsoft.com/office/drawing/2014/main" id="{EB37AA53-B39F-5943-A2D7-62C4ED03DF8B}"/>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dirty="0"/>
              </a:p>
            </p:txBody>
          </p:sp>
        </p:grpSp>
        <p:sp>
          <p:nvSpPr>
            <p:cNvPr id="112" name="object 22">
              <a:extLst>
                <a:ext uri="{FF2B5EF4-FFF2-40B4-BE49-F238E27FC236}">
                  <a16:creationId xmlns:a16="http://schemas.microsoft.com/office/drawing/2014/main" id="{1F96AA9D-F35D-2F40-B381-567D0993ACF9}"/>
                </a:ext>
              </a:extLst>
            </p:cNvPr>
            <p:cNvSpPr/>
            <p:nvPr userDrawn="1"/>
          </p:nvSpPr>
          <p:spPr>
            <a:xfrm rot="16200000" flipV="1">
              <a:off x="5936682" y="2446740"/>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dirty="0"/>
            </a:p>
          </p:txBody>
        </p:sp>
        <p:grpSp>
          <p:nvGrpSpPr>
            <p:cNvPr id="113" name="Group 112">
              <a:extLst>
                <a:ext uri="{FF2B5EF4-FFF2-40B4-BE49-F238E27FC236}">
                  <a16:creationId xmlns:a16="http://schemas.microsoft.com/office/drawing/2014/main" id="{BA83DEA0-C7C5-4540-B125-1B8E0449CBC3}"/>
                </a:ext>
              </a:extLst>
            </p:cNvPr>
            <p:cNvGrpSpPr/>
            <p:nvPr userDrawn="1"/>
          </p:nvGrpSpPr>
          <p:grpSpPr>
            <a:xfrm flipH="1">
              <a:off x="5637151" y="4556673"/>
              <a:ext cx="1054452" cy="18398"/>
              <a:chOff x="5637151" y="1356272"/>
              <a:chExt cx="1054452" cy="18398"/>
            </a:xfrm>
          </p:grpSpPr>
          <p:sp>
            <p:nvSpPr>
              <p:cNvPr id="114" name="object 10">
                <a:extLst>
                  <a:ext uri="{FF2B5EF4-FFF2-40B4-BE49-F238E27FC236}">
                    <a16:creationId xmlns:a16="http://schemas.microsoft.com/office/drawing/2014/main" id="{FE776D9C-25DC-9B42-83DB-E2141E9301B8}"/>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115" name="object 22">
                <a:extLst>
                  <a:ext uri="{FF2B5EF4-FFF2-40B4-BE49-F238E27FC236}">
                    <a16:creationId xmlns:a16="http://schemas.microsoft.com/office/drawing/2014/main" id="{FD80E040-732F-484F-B3F0-95610A60A9D5}"/>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dirty="0"/>
              </a:p>
            </p:txBody>
          </p:sp>
        </p:grpSp>
        <p:grpSp>
          <p:nvGrpSpPr>
            <p:cNvPr id="116" name="Group 115">
              <a:extLst>
                <a:ext uri="{FF2B5EF4-FFF2-40B4-BE49-F238E27FC236}">
                  <a16:creationId xmlns:a16="http://schemas.microsoft.com/office/drawing/2014/main" id="{14B2F268-6F98-FF4A-A5EA-AF73A902AC19}"/>
                </a:ext>
              </a:extLst>
            </p:cNvPr>
            <p:cNvGrpSpPr/>
            <p:nvPr userDrawn="1"/>
          </p:nvGrpSpPr>
          <p:grpSpPr>
            <a:xfrm flipH="1">
              <a:off x="5637151" y="5071585"/>
              <a:ext cx="1054452" cy="444171"/>
              <a:chOff x="5637151" y="1285667"/>
              <a:chExt cx="1054452" cy="444171"/>
            </a:xfrm>
          </p:grpSpPr>
          <p:sp>
            <p:nvSpPr>
              <p:cNvPr id="117" name="object 10">
                <a:extLst>
                  <a:ext uri="{FF2B5EF4-FFF2-40B4-BE49-F238E27FC236}">
                    <a16:creationId xmlns:a16="http://schemas.microsoft.com/office/drawing/2014/main" id="{30C5061F-C125-CD43-96D1-11A2BAC617B0}"/>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118" name="object 22">
                <a:extLst>
                  <a:ext uri="{FF2B5EF4-FFF2-40B4-BE49-F238E27FC236}">
                    <a16:creationId xmlns:a16="http://schemas.microsoft.com/office/drawing/2014/main" id="{1A94F29D-7D47-1D49-8452-7CC51903444E}"/>
                  </a:ext>
                </a:extLst>
              </p:cNvPr>
              <p:cNvSpPr/>
              <p:nvPr userDrawn="1"/>
            </p:nvSpPr>
            <p:spPr>
              <a:xfrm rot="16200000" flipV="1">
                <a:off x="6392072" y="986136"/>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dirty="0"/>
              </a:p>
            </p:txBody>
          </p:sp>
          <p:sp>
            <p:nvSpPr>
              <p:cNvPr id="119" name="object 10">
                <a:extLst>
                  <a:ext uri="{FF2B5EF4-FFF2-40B4-BE49-F238E27FC236}">
                    <a16:creationId xmlns:a16="http://schemas.microsoft.com/office/drawing/2014/main" id="{F3062388-C474-0145-BD2D-E8A54F753687}"/>
                  </a:ext>
                </a:extLst>
              </p:cNvPr>
              <p:cNvSpPr/>
              <p:nvPr userDrawn="1"/>
            </p:nvSpPr>
            <p:spPr>
              <a:xfrm rot="16200000" flipV="1">
                <a:off x="5936682" y="1430307"/>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120" name="object 22">
                <a:extLst>
                  <a:ext uri="{FF2B5EF4-FFF2-40B4-BE49-F238E27FC236}">
                    <a16:creationId xmlns:a16="http://schemas.microsoft.com/office/drawing/2014/main" id="{20C94855-6E55-F149-A261-755035492EE9}"/>
                  </a:ext>
                </a:extLst>
              </p:cNvPr>
              <p:cNvSpPr/>
              <p:nvPr userDrawn="1"/>
            </p:nvSpPr>
            <p:spPr>
              <a:xfrm rot="16200000" flipV="1">
                <a:off x="6392072" y="1359702"/>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dirty="0"/>
              </a:p>
            </p:txBody>
          </p:sp>
        </p:grpSp>
        <p:sp>
          <p:nvSpPr>
            <p:cNvPr id="123" name="object 22">
              <a:extLst>
                <a:ext uri="{FF2B5EF4-FFF2-40B4-BE49-F238E27FC236}">
                  <a16:creationId xmlns:a16="http://schemas.microsoft.com/office/drawing/2014/main" id="{ACC052A3-7706-AA41-8350-3167E4D4EF00}"/>
                </a:ext>
              </a:extLst>
            </p:cNvPr>
            <p:cNvSpPr/>
            <p:nvPr userDrawn="1"/>
          </p:nvSpPr>
          <p:spPr>
            <a:xfrm rot="5400000" flipH="1" flipV="1">
              <a:off x="5936682" y="5521587"/>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dirty="0"/>
            </a:p>
          </p:txBody>
        </p:sp>
        <p:grpSp>
          <p:nvGrpSpPr>
            <p:cNvPr id="124" name="Group 123">
              <a:extLst>
                <a:ext uri="{FF2B5EF4-FFF2-40B4-BE49-F238E27FC236}">
                  <a16:creationId xmlns:a16="http://schemas.microsoft.com/office/drawing/2014/main" id="{48AD24F0-48FE-844F-9919-460848199908}"/>
                </a:ext>
              </a:extLst>
            </p:cNvPr>
            <p:cNvGrpSpPr/>
            <p:nvPr userDrawn="1"/>
          </p:nvGrpSpPr>
          <p:grpSpPr>
            <a:xfrm>
              <a:off x="5637151" y="6467844"/>
              <a:ext cx="1039485" cy="182564"/>
              <a:chOff x="5637151" y="1356272"/>
              <a:chExt cx="1039485" cy="182564"/>
            </a:xfrm>
          </p:grpSpPr>
          <p:sp>
            <p:nvSpPr>
              <p:cNvPr id="125" name="object 10">
                <a:extLst>
                  <a:ext uri="{FF2B5EF4-FFF2-40B4-BE49-F238E27FC236}">
                    <a16:creationId xmlns:a16="http://schemas.microsoft.com/office/drawing/2014/main" id="{9A8376C7-3A5F-0045-BC2A-6BE9415D8DF5}"/>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126" name="object 22">
                <a:extLst>
                  <a:ext uri="{FF2B5EF4-FFF2-40B4-BE49-F238E27FC236}">
                    <a16:creationId xmlns:a16="http://schemas.microsoft.com/office/drawing/2014/main" id="{F3B0EB26-764F-D648-83B0-E895796D04F2}"/>
                  </a:ext>
                </a:extLst>
              </p:cNvPr>
              <p:cNvSpPr/>
              <p:nvPr userDrawn="1"/>
            </p:nvSpPr>
            <p:spPr>
              <a:xfrm rot="16200000" flipV="1">
                <a:off x="6377105" y="1239305"/>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dirty="0"/>
              </a:p>
            </p:txBody>
          </p:sp>
        </p:grpSp>
      </p:grpSp>
      <p:sp>
        <p:nvSpPr>
          <p:cNvPr id="127" name="Slide Number Placeholder 5">
            <a:extLst>
              <a:ext uri="{FF2B5EF4-FFF2-40B4-BE49-F238E27FC236}">
                <a16:creationId xmlns:a16="http://schemas.microsoft.com/office/drawing/2014/main" id="{813A4B81-CC46-F94B-A20F-AAF752AC4443}"/>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pic>
        <p:nvPicPr>
          <p:cNvPr id="33" name="Picture 32">
            <a:extLst>
              <a:ext uri="{FF2B5EF4-FFF2-40B4-BE49-F238E27FC236}">
                <a16:creationId xmlns:a16="http://schemas.microsoft.com/office/drawing/2014/main" id="{08D1E506-DFCA-0141-AF59-5E898D28FE14}"/>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319196" y="5954169"/>
            <a:ext cx="732591" cy="732591"/>
          </a:xfrm>
          <a:prstGeom prst="rect">
            <a:avLst/>
          </a:prstGeom>
        </p:spPr>
      </p:pic>
    </p:spTree>
    <p:extLst>
      <p:ext uri="{BB962C8B-B14F-4D97-AF65-F5344CB8AC3E}">
        <p14:creationId xmlns:p14="http://schemas.microsoft.com/office/powerpoint/2010/main" val="1323607143"/>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2-Section-Streamline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099A0BAC-D37A-FB65-272E-5FE209EFEEBE}"/>
              </a:ext>
            </a:extLst>
          </p:cNvPr>
          <p:cNvSpPr/>
          <p:nvPr userDrawn="1"/>
        </p:nvSpPr>
        <p:spPr>
          <a:xfrm>
            <a:off x="1343025" y="-2"/>
            <a:ext cx="10872380" cy="6858002"/>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35" name="Group 34">
            <a:extLst>
              <a:ext uri="{FF2B5EF4-FFF2-40B4-BE49-F238E27FC236}">
                <a16:creationId xmlns:a16="http://schemas.microsoft.com/office/drawing/2014/main" id="{FCF71CA8-3C13-A846-950D-185342585695}"/>
              </a:ext>
            </a:extLst>
          </p:cNvPr>
          <p:cNvGrpSpPr/>
          <p:nvPr userDrawn="1"/>
        </p:nvGrpSpPr>
        <p:grpSpPr>
          <a:xfrm>
            <a:off x="2128842" y="307065"/>
            <a:ext cx="1054452" cy="6343343"/>
            <a:chOff x="5637151" y="307065"/>
            <a:chExt cx="1054452" cy="6343343"/>
          </a:xfrm>
        </p:grpSpPr>
        <p:grpSp>
          <p:nvGrpSpPr>
            <p:cNvPr id="36" name="Group 35">
              <a:extLst>
                <a:ext uri="{FF2B5EF4-FFF2-40B4-BE49-F238E27FC236}">
                  <a16:creationId xmlns:a16="http://schemas.microsoft.com/office/drawing/2014/main" id="{8D9749FD-1650-AC4C-8FAF-7A5967BFDB07}"/>
                </a:ext>
              </a:extLst>
            </p:cNvPr>
            <p:cNvGrpSpPr/>
            <p:nvPr userDrawn="1"/>
          </p:nvGrpSpPr>
          <p:grpSpPr>
            <a:xfrm>
              <a:off x="5637151" y="307065"/>
              <a:ext cx="1054452" cy="97449"/>
              <a:chOff x="5637151" y="307065"/>
              <a:chExt cx="1054452" cy="97449"/>
            </a:xfrm>
          </p:grpSpPr>
          <p:sp>
            <p:nvSpPr>
              <p:cNvPr id="61" name="object 12">
                <a:extLst>
                  <a:ext uri="{FF2B5EF4-FFF2-40B4-BE49-F238E27FC236}">
                    <a16:creationId xmlns:a16="http://schemas.microsoft.com/office/drawing/2014/main" id="{9F9996D8-A547-A04D-82CA-0856441B2AD5}"/>
                  </a:ext>
                </a:extLst>
              </p:cNvPr>
              <p:cNvSpPr/>
              <p:nvPr/>
            </p:nvSpPr>
            <p:spPr>
              <a:xfrm rot="16200000" flipV="1">
                <a:off x="5936682" y="7534"/>
                <a:ext cx="0" cy="599062"/>
              </a:xfrm>
              <a:custGeom>
                <a:avLst/>
                <a:gdLst/>
                <a:ahLst/>
                <a:cxnLst/>
                <a:rect l="l" t="t" r="r" b="b"/>
                <a:pathLst>
                  <a:path h="1367790">
                    <a:moveTo>
                      <a:pt x="0" y="1367591"/>
                    </a:moveTo>
                    <a:lnTo>
                      <a:pt x="0" y="0"/>
                    </a:lnTo>
                  </a:path>
                </a:pathLst>
              </a:custGeom>
              <a:ln w="33936">
                <a:solidFill>
                  <a:schemeClr val="accent2"/>
                </a:solidFill>
              </a:ln>
            </p:spPr>
            <p:txBody>
              <a:bodyPr wrap="square" lIns="0" tIns="0" rIns="0" bIns="0" rtlCol="0"/>
              <a:lstStyle/>
              <a:p>
                <a:endParaRPr dirty="0"/>
              </a:p>
            </p:txBody>
          </p:sp>
          <p:sp>
            <p:nvSpPr>
              <p:cNvPr id="62" name="object 22">
                <a:extLst>
                  <a:ext uri="{FF2B5EF4-FFF2-40B4-BE49-F238E27FC236}">
                    <a16:creationId xmlns:a16="http://schemas.microsoft.com/office/drawing/2014/main" id="{E8744191-3CCC-CE4E-BB90-9766515C313B}"/>
                  </a:ext>
                </a:extLst>
              </p:cNvPr>
              <p:cNvSpPr/>
              <p:nvPr/>
            </p:nvSpPr>
            <p:spPr>
              <a:xfrm rot="16200000" flipV="1">
                <a:off x="6392072" y="104983"/>
                <a:ext cx="0" cy="599062"/>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dirty="0"/>
              </a:p>
            </p:txBody>
          </p:sp>
        </p:grpSp>
        <p:grpSp>
          <p:nvGrpSpPr>
            <p:cNvPr id="38" name="Group 37">
              <a:extLst>
                <a:ext uri="{FF2B5EF4-FFF2-40B4-BE49-F238E27FC236}">
                  <a16:creationId xmlns:a16="http://schemas.microsoft.com/office/drawing/2014/main" id="{2A7499B9-3195-D045-A404-4C018F7DE908}"/>
                </a:ext>
              </a:extLst>
            </p:cNvPr>
            <p:cNvGrpSpPr/>
            <p:nvPr userDrawn="1"/>
          </p:nvGrpSpPr>
          <p:grpSpPr>
            <a:xfrm>
              <a:off x="5637151" y="748531"/>
              <a:ext cx="1054452" cy="111512"/>
              <a:chOff x="5637151" y="748531"/>
              <a:chExt cx="1054452" cy="111512"/>
            </a:xfrm>
          </p:grpSpPr>
          <p:sp>
            <p:nvSpPr>
              <p:cNvPr id="58" name="object 10">
                <a:extLst>
                  <a:ext uri="{FF2B5EF4-FFF2-40B4-BE49-F238E27FC236}">
                    <a16:creationId xmlns:a16="http://schemas.microsoft.com/office/drawing/2014/main" id="{C89791E1-8ED0-D048-8581-B3572F454F6E}"/>
                  </a:ext>
                </a:extLst>
              </p:cNvPr>
              <p:cNvSpPr/>
              <p:nvPr/>
            </p:nvSpPr>
            <p:spPr>
              <a:xfrm rot="16200000" flipV="1">
                <a:off x="5936682" y="449000"/>
                <a:ext cx="0" cy="599062"/>
              </a:xfrm>
              <a:custGeom>
                <a:avLst/>
                <a:gdLst/>
                <a:ahLst/>
                <a:cxnLst/>
                <a:rect l="l" t="t" r="r" b="b"/>
                <a:pathLst>
                  <a:path h="1367790">
                    <a:moveTo>
                      <a:pt x="0" y="1367591"/>
                    </a:moveTo>
                    <a:lnTo>
                      <a:pt x="0" y="0"/>
                    </a:lnTo>
                  </a:path>
                </a:pathLst>
              </a:custGeom>
              <a:ln w="36313">
                <a:solidFill>
                  <a:schemeClr val="accent2"/>
                </a:solidFill>
              </a:ln>
            </p:spPr>
            <p:txBody>
              <a:bodyPr wrap="square" lIns="0" tIns="0" rIns="0" bIns="0" rtlCol="0"/>
              <a:lstStyle/>
              <a:p>
                <a:endParaRPr dirty="0"/>
              </a:p>
            </p:txBody>
          </p:sp>
          <p:sp>
            <p:nvSpPr>
              <p:cNvPr id="59" name="object 22">
                <a:extLst>
                  <a:ext uri="{FF2B5EF4-FFF2-40B4-BE49-F238E27FC236}">
                    <a16:creationId xmlns:a16="http://schemas.microsoft.com/office/drawing/2014/main" id="{ED37D4F5-434C-7F45-B6F6-0C2FBCC83FF8}"/>
                  </a:ext>
                </a:extLst>
              </p:cNvPr>
              <p:cNvSpPr/>
              <p:nvPr userDrawn="1"/>
            </p:nvSpPr>
            <p:spPr>
              <a:xfrm rot="16200000" flipV="1">
                <a:off x="6392072" y="489700"/>
                <a:ext cx="0" cy="599062"/>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dirty="0"/>
              </a:p>
            </p:txBody>
          </p:sp>
          <p:sp>
            <p:nvSpPr>
              <p:cNvPr id="60" name="object 10">
                <a:extLst>
                  <a:ext uri="{FF2B5EF4-FFF2-40B4-BE49-F238E27FC236}">
                    <a16:creationId xmlns:a16="http://schemas.microsoft.com/office/drawing/2014/main" id="{8D5A636C-2F49-0143-8A47-F90ABB33E47D}"/>
                  </a:ext>
                </a:extLst>
              </p:cNvPr>
              <p:cNvSpPr/>
              <p:nvPr userDrawn="1"/>
            </p:nvSpPr>
            <p:spPr>
              <a:xfrm rot="16200000" flipV="1">
                <a:off x="5936682" y="560512"/>
                <a:ext cx="0" cy="599062"/>
              </a:xfrm>
              <a:custGeom>
                <a:avLst/>
                <a:gdLst/>
                <a:ahLst/>
                <a:cxnLst/>
                <a:rect l="l" t="t" r="r" b="b"/>
                <a:pathLst>
                  <a:path h="1367790">
                    <a:moveTo>
                      <a:pt x="0" y="1367591"/>
                    </a:moveTo>
                    <a:lnTo>
                      <a:pt x="0" y="0"/>
                    </a:lnTo>
                  </a:path>
                </a:pathLst>
              </a:custGeom>
              <a:ln w="36313">
                <a:solidFill>
                  <a:schemeClr val="accent2"/>
                </a:solidFill>
              </a:ln>
            </p:spPr>
            <p:txBody>
              <a:bodyPr wrap="square" lIns="0" tIns="0" rIns="0" bIns="0" rtlCol="0"/>
              <a:lstStyle/>
              <a:p>
                <a:endParaRPr dirty="0"/>
              </a:p>
            </p:txBody>
          </p:sp>
        </p:grpSp>
        <p:grpSp>
          <p:nvGrpSpPr>
            <p:cNvPr id="39" name="Group 38">
              <a:extLst>
                <a:ext uri="{FF2B5EF4-FFF2-40B4-BE49-F238E27FC236}">
                  <a16:creationId xmlns:a16="http://schemas.microsoft.com/office/drawing/2014/main" id="{D2037C88-237D-AF48-9D71-2D84C1F29960}"/>
                </a:ext>
              </a:extLst>
            </p:cNvPr>
            <p:cNvGrpSpPr/>
            <p:nvPr userDrawn="1"/>
          </p:nvGrpSpPr>
          <p:grpSpPr>
            <a:xfrm>
              <a:off x="5637151" y="1356272"/>
              <a:ext cx="1054452" cy="18398"/>
              <a:chOff x="5637151" y="1356272"/>
              <a:chExt cx="1054452" cy="18398"/>
            </a:xfrm>
          </p:grpSpPr>
          <p:sp>
            <p:nvSpPr>
              <p:cNvPr id="56" name="object 10">
                <a:extLst>
                  <a:ext uri="{FF2B5EF4-FFF2-40B4-BE49-F238E27FC236}">
                    <a16:creationId xmlns:a16="http://schemas.microsoft.com/office/drawing/2014/main" id="{4DB64A41-693C-D44E-BF7F-033274EE04E3}"/>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2"/>
                </a:solidFill>
              </a:ln>
            </p:spPr>
            <p:txBody>
              <a:bodyPr wrap="square" lIns="0" tIns="0" rIns="0" bIns="0" rtlCol="0"/>
              <a:lstStyle/>
              <a:p>
                <a:endParaRPr dirty="0"/>
              </a:p>
            </p:txBody>
          </p:sp>
          <p:sp>
            <p:nvSpPr>
              <p:cNvPr id="57" name="object 22">
                <a:extLst>
                  <a:ext uri="{FF2B5EF4-FFF2-40B4-BE49-F238E27FC236}">
                    <a16:creationId xmlns:a16="http://schemas.microsoft.com/office/drawing/2014/main" id="{7D74FD52-9AC0-1A41-B7A6-168AAC276A53}"/>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dirty="0"/>
              </a:p>
            </p:txBody>
          </p:sp>
        </p:grpSp>
        <p:grpSp>
          <p:nvGrpSpPr>
            <p:cNvPr id="40" name="Group 39">
              <a:extLst>
                <a:ext uri="{FF2B5EF4-FFF2-40B4-BE49-F238E27FC236}">
                  <a16:creationId xmlns:a16="http://schemas.microsoft.com/office/drawing/2014/main" id="{9F9E9A71-0FF1-3941-B88B-324ED6B5FA49}"/>
                </a:ext>
              </a:extLst>
            </p:cNvPr>
            <p:cNvGrpSpPr/>
            <p:nvPr userDrawn="1"/>
          </p:nvGrpSpPr>
          <p:grpSpPr>
            <a:xfrm>
              <a:off x="5637151" y="2332004"/>
              <a:ext cx="1054452" cy="18398"/>
              <a:chOff x="5637151" y="1356272"/>
              <a:chExt cx="1054452" cy="18398"/>
            </a:xfrm>
          </p:grpSpPr>
          <p:sp>
            <p:nvSpPr>
              <p:cNvPr id="54" name="object 10">
                <a:extLst>
                  <a:ext uri="{FF2B5EF4-FFF2-40B4-BE49-F238E27FC236}">
                    <a16:creationId xmlns:a16="http://schemas.microsoft.com/office/drawing/2014/main" id="{8EAFBA7B-BF3D-0F42-B8E1-78A9A998D240}"/>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2"/>
                </a:solidFill>
              </a:ln>
            </p:spPr>
            <p:txBody>
              <a:bodyPr wrap="square" lIns="0" tIns="0" rIns="0" bIns="0" rtlCol="0"/>
              <a:lstStyle/>
              <a:p>
                <a:endParaRPr dirty="0"/>
              </a:p>
            </p:txBody>
          </p:sp>
          <p:sp>
            <p:nvSpPr>
              <p:cNvPr id="55" name="object 22">
                <a:extLst>
                  <a:ext uri="{FF2B5EF4-FFF2-40B4-BE49-F238E27FC236}">
                    <a16:creationId xmlns:a16="http://schemas.microsoft.com/office/drawing/2014/main" id="{4B18B7FF-5747-C049-A6C5-4F423D9F5986}"/>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dirty="0"/>
              </a:p>
            </p:txBody>
          </p:sp>
        </p:grpSp>
        <p:sp>
          <p:nvSpPr>
            <p:cNvPr id="41" name="object 22">
              <a:extLst>
                <a:ext uri="{FF2B5EF4-FFF2-40B4-BE49-F238E27FC236}">
                  <a16:creationId xmlns:a16="http://schemas.microsoft.com/office/drawing/2014/main" id="{A56F6ECD-C894-5944-BE88-D7507C74EAF2}"/>
                </a:ext>
              </a:extLst>
            </p:cNvPr>
            <p:cNvSpPr/>
            <p:nvPr userDrawn="1"/>
          </p:nvSpPr>
          <p:spPr>
            <a:xfrm rot="16200000" flipV="1">
              <a:off x="5936682" y="2446740"/>
              <a:ext cx="0" cy="599062"/>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dirty="0"/>
            </a:p>
          </p:txBody>
        </p:sp>
        <p:grpSp>
          <p:nvGrpSpPr>
            <p:cNvPr id="42" name="Group 41">
              <a:extLst>
                <a:ext uri="{FF2B5EF4-FFF2-40B4-BE49-F238E27FC236}">
                  <a16:creationId xmlns:a16="http://schemas.microsoft.com/office/drawing/2014/main" id="{BFAEDB62-5DF7-3B4F-A4FB-DB3F193C6B87}"/>
                </a:ext>
              </a:extLst>
            </p:cNvPr>
            <p:cNvGrpSpPr/>
            <p:nvPr userDrawn="1"/>
          </p:nvGrpSpPr>
          <p:grpSpPr>
            <a:xfrm flipH="1">
              <a:off x="5637151" y="4556673"/>
              <a:ext cx="1054452" cy="18398"/>
              <a:chOff x="5637151" y="1356272"/>
              <a:chExt cx="1054452" cy="18398"/>
            </a:xfrm>
          </p:grpSpPr>
          <p:sp>
            <p:nvSpPr>
              <p:cNvPr id="52" name="object 10">
                <a:extLst>
                  <a:ext uri="{FF2B5EF4-FFF2-40B4-BE49-F238E27FC236}">
                    <a16:creationId xmlns:a16="http://schemas.microsoft.com/office/drawing/2014/main" id="{EEB282D0-9214-4844-A266-84F472E2FEC9}"/>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2"/>
                </a:solidFill>
              </a:ln>
            </p:spPr>
            <p:txBody>
              <a:bodyPr wrap="square" lIns="0" tIns="0" rIns="0" bIns="0" rtlCol="0"/>
              <a:lstStyle/>
              <a:p>
                <a:endParaRPr dirty="0"/>
              </a:p>
            </p:txBody>
          </p:sp>
          <p:sp>
            <p:nvSpPr>
              <p:cNvPr id="53" name="object 22">
                <a:extLst>
                  <a:ext uri="{FF2B5EF4-FFF2-40B4-BE49-F238E27FC236}">
                    <a16:creationId xmlns:a16="http://schemas.microsoft.com/office/drawing/2014/main" id="{6F9330EC-85CF-CB43-9A77-C814C76E7BDF}"/>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dirty="0"/>
              </a:p>
            </p:txBody>
          </p:sp>
        </p:grpSp>
        <p:grpSp>
          <p:nvGrpSpPr>
            <p:cNvPr id="43" name="Group 42">
              <a:extLst>
                <a:ext uri="{FF2B5EF4-FFF2-40B4-BE49-F238E27FC236}">
                  <a16:creationId xmlns:a16="http://schemas.microsoft.com/office/drawing/2014/main" id="{694A5AAC-867A-C542-962B-18338EECF9C6}"/>
                </a:ext>
              </a:extLst>
            </p:cNvPr>
            <p:cNvGrpSpPr/>
            <p:nvPr userDrawn="1"/>
          </p:nvGrpSpPr>
          <p:grpSpPr>
            <a:xfrm flipH="1">
              <a:off x="5637151" y="5071585"/>
              <a:ext cx="1054452" cy="444171"/>
              <a:chOff x="5637151" y="1285667"/>
              <a:chExt cx="1054452" cy="444171"/>
            </a:xfrm>
          </p:grpSpPr>
          <p:sp>
            <p:nvSpPr>
              <p:cNvPr id="48" name="object 10">
                <a:extLst>
                  <a:ext uri="{FF2B5EF4-FFF2-40B4-BE49-F238E27FC236}">
                    <a16:creationId xmlns:a16="http://schemas.microsoft.com/office/drawing/2014/main" id="{5C3EA676-EBF9-C542-8D0E-233EB097A7ED}"/>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2"/>
                </a:solidFill>
              </a:ln>
            </p:spPr>
            <p:txBody>
              <a:bodyPr wrap="square" lIns="0" tIns="0" rIns="0" bIns="0" rtlCol="0"/>
              <a:lstStyle/>
              <a:p>
                <a:endParaRPr dirty="0"/>
              </a:p>
            </p:txBody>
          </p:sp>
          <p:sp>
            <p:nvSpPr>
              <p:cNvPr id="49" name="object 22">
                <a:extLst>
                  <a:ext uri="{FF2B5EF4-FFF2-40B4-BE49-F238E27FC236}">
                    <a16:creationId xmlns:a16="http://schemas.microsoft.com/office/drawing/2014/main" id="{6ACE70E3-2255-B54F-9093-14639DF54CA6}"/>
                  </a:ext>
                </a:extLst>
              </p:cNvPr>
              <p:cNvSpPr/>
              <p:nvPr userDrawn="1"/>
            </p:nvSpPr>
            <p:spPr>
              <a:xfrm rot="16200000" flipV="1">
                <a:off x="6392072" y="986136"/>
                <a:ext cx="0" cy="599062"/>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dirty="0"/>
              </a:p>
            </p:txBody>
          </p:sp>
          <p:sp>
            <p:nvSpPr>
              <p:cNvPr id="50" name="object 10">
                <a:extLst>
                  <a:ext uri="{FF2B5EF4-FFF2-40B4-BE49-F238E27FC236}">
                    <a16:creationId xmlns:a16="http://schemas.microsoft.com/office/drawing/2014/main" id="{E32582A8-A0BA-F142-9606-55946DB07C32}"/>
                  </a:ext>
                </a:extLst>
              </p:cNvPr>
              <p:cNvSpPr/>
              <p:nvPr userDrawn="1"/>
            </p:nvSpPr>
            <p:spPr>
              <a:xfrm rot="16200000" flipV="1">
                <a:off x="5936682" y="1430307"/>
                <a:ext cx="0" cy="599062"/>
              </a:xfrm>
              <a:custGeom>
                <a:avLst/>
                <a:gdLst/>
                <a:ahLst/>
                <a:cxnLst/>
                <a:rect l="l" t="t" r="r" b="b"/>
                <a:pathLst>
                  <a:path h="1367790">
                    <a:moveTo>
                      <a:pt x="0" y="1367591"/>
                    </a:moveTo>
                    <a:lnTo>
                      <a:pt x="0" y="0"/>
                    </a:lnTo>
                  </a:path>
                </a:pathLst>
              </a:custGeom>
              <a:ln w="36313">
                <a:solidFill>
                  <a:schemeClr val="accent2"/>
                </a:solidFill>
              </a:ln>
            </p:spPr>
            <p:txBody>
              <a:bodyPr wrap="square" lIns="0" tIns="0" rIns="0" bIns="0" rtlCol="0"/>
              <a:lstStyle/>
              <a:p>
                <a:endParaRPr dirty="0"/>
              </a:p>
            </p:txBody>
          </p:sp>
          <p:sp>
            <p:nvSpPr>
              <p:cNvPr id="51" name="object 22">
                <a:extLst>
                  <a:ext uri="{FF2B5EF4-FFF2-40B4-BE49-F238E27FC236}">
                    <a16:creationId xmlns:a16="http://schemas.microsoft.com/office/drawing/2014/main" id="{CA4F6FB0-9D21-2D4E-9EE8-5D358C5C033B}"/>
                  </a:ext>
                </a:extLst>
              </p:cNvPr>
              <p:cNvSpPr/>
              <p:nvPr userDrawn="1"/>
            </p:nvSpPr>
            <p:spPr>
              <a:xfrm rot="16200000" flipV="1">
                <a:off x="6392072" y="1359702"/>
                <a:ext cx="0" cy="599062"/>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dirty="0"/>
              </a:p>
            </p:txBody>
          </p:sp>
        </p:grpSp>
        <p:sp>
          <p:nvSpPr>
            <p:cNvPr id="44" name="object 22">
              <a:extLst>
                <a:ext uri="{FF2B5EF4-FFF2-40B4-BE49-F238E27FC236}">
                  <a16:creationId xmlns:a16="http://schemas.microsoft.com/office/drawing/2014/main" id="{EA47F1CB-5FCA-6042-95CD-CEFC2ADE4197}"/>
                </a:ext>
              </a:extLst>
            </p:cNvPr>
            <p:cNvSpPr/>
            <p:nvPr userDrawn="1"/>
          </p:nvSpPr>
          <p:spPr>
            <a:xfrm rot="5400000" flipH="1" flipV="1">
              <a:off x="5936682" y="5521587"/>
              <a:ext cx="0" cy="599062"/>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dirty="0"/>
            </a:p>
          </p:txBody>
        </p:sp>
        <p:grpSp>
          <p:nvGrpSpPr>
            <p:cNvPr id="45" name="Group 44">
              <a:extLst>
                <a:ext uri="{FF2B5EF4-FFF2-40B4-BE49-F238E27FC236}">
                  <a16:creationId xmlns:a16="http://schemas.microsoft.com/office/drawing/2014/main" id="{5FEBC9B4-32D5-AE44-8B01-97AE950BF45C}"/>
                </a:ext>
              </a:extLst>
            </p:cNvPr>
            <p:cNvGrpSpPr/>
            <p:nvPr userDrawn="1"/>
          </p:nvGrpSpPr>
          <p:grpSpPr>
            <a:xfrm>
              <a:off x="5637151" y="6467844"/>
              <a:ext cx="1039485" cy="182564"/>
              <a:chOff x="5637151" y="1356272"/>
              <a:chExt cx="1039485" cy="182564"/>
            </a:xfrm>
          </p:grpSpPr>
          <p:sp>
            <p:nvSpPr>
              <p:cNvPr id="46" name="object 10">
                <a:extLst>
                  <a:ext uri="{FF2B5EF4-FFF2-40B4-BE49-F238E27FC236}">
                    <a16:creationId xmlns:a16="http://schemas.microsoft.com/office/drawing/2014/main" id="{DB674065-ADFF-8E4C-951A-993BAF69F3C7}"/>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2"/>
                </a:solidFill>
              </a:ln>
            </p:spPr>
            <p:txBody>
              <a:bodyPr wrap="square" lIns="0" tIns="0" rIns="0" bIns="0" rtlCol="0"/>
              <a:lstStyle/>
              <a:p>
                <a:endParaRPr dirty="0"/>
              </a:p>
            </p:txBody>
          </p:sp>
          <p:sp>
            <p:nvSpPr>
              <p:cNvPr id="47" name="object 22">
                <a:extLst>
                  <a:ext uri="{FF2B5EF4-FFF2-40B4-BE49-F238E27FC236}">
                    <a16:creationId xmlns:a16="http://schemas.microsoft.com/office/drawing/2014/main" id="{358EE1C1-F146-554F-8D69-D1D6F8EF0BFC}"/>
                  </a:ext>
                </a:extLst>
              </p:cNvPr>
              <p:cNvSpPr/>
              <p:nvPr userDrawn="1"/>
            </p:nvSpPr>
            <p:spPr>
              <a:xfrm rot="16200000" flipV="1">
                <a:off x="6377105" y="1239305"/>
                <a:ext cx="0" cy="599062"/>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dirty="0"/>
              </a:p>
            </p:txBody>
          </p:sp>
        </p:grpSp>
      </p:grpSp>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2014538" y="2892639"/>
            <a:ext cx="10126804" cy="1602589"/>
          </a:xfrm>
        </p:spPr>
        <p:txBody>
          <a:bodyPr lIns="0" tIns="0" rIns="0" bIns="0">
            <a:noAutofit/>
          </a:bodyPr>
          <a:lstStyle>
            <a:lvl1pPr algn="l">
              <a:lnSpc>
                <a:spcPct val="80000"/>
              </a:lnSpc>
              <a:defRPr sz="6600" b="1" i="0" spc="0" baseline="0">
                <a:solidFill>
                  <a:srgbClr val="FFFFFF"/>
                </a:solidFill>
                <a:latin typeface="Obviously Wide Lght" pitchFamily="82" charset="77"/>
              </a:defRPr>
            </a:lvl1pPr>
          </a:lstStyle>
          <a:p>
            <a:r>
              <a:rPr lang="en-US" dirty="0"/>
              <a:t>CLICK TO </a:t>
            </a:r>
            <a:br>
              <a:rPr lang="en-US" dirty="0"/>
            </a:br>
            <a:r>
              <a:rPr lang="en-US" dirty="0"/>
              <a:t>ADD TITLE</a:t>
            </a:r>
          </a:p>
        </p:txBody>
      </p:sp>
      <p:sp>
        <p:nvSpPr>
          <p:cNvPr id="37" name="Text Placeholder 36">
            <a:extLst>
              <a:ext uri="{FF2B5EF4-FFF2-40B4-BE49-F238E27FC236}">
                <a16:creationId xmlns:a16="http://schemas.microsoft.com/office/drawing/2014/main" id="{67F819D5-CECD-3649-90E9-3C3D95E7FD7F}"/>
              </a:ext>
            </a:extLst>
          </p:cNvPr>
          <p:cNvSpPr>
            <a:spLocks noGrp="1"/>
          </p:cNvSpPr>
          <p:nvPr>
            <p:ph type="body" sz="quarter" idx="16" hasCustomPrompt="1"/>
          </p:nvPr>
        </p:nvSpPr>
        <p:spPr>
          <a:xfrm>
            <a:off x="2014538" y="1642244"/>
            <a:ext cx="4125195" cy="356684"/>
          </a:xfrm>
        </p:spPr>
        <p:txBody>
          <a:bodyPr lIns="0" tIns="0" rIns="0" bIns="0">
            <a:noAutofit/>
          </a:bodyPr>
          <a:lstStyle>
            <a:lvl1pPr marL="0" indent="0" algn="l">
              <a:spcBef>
                <a:spcPts val="0"/>
              </a:spcBef>
              <a:buNone/>
              <a:defRPr sz="1100" b="1" i="0">
                <a:solidFill>
                  <a:srgbClr val="FFFFFF"/>
                </a:solidFill>
                <a:latin typeface="Obviously Wide Bold" pitchFamily="82" charset="77"/>
              </a:defRPr>
            </a:lvl1pPr>
            <a:lvl2pPr marL="11113" indent="0" algn="ctr">
              <a:buNone/>
              <a:tabLst/>
              <a:defRPr sz="800" b="1" i="0">
                <a:solidFill>
                  <a:schemeClr val="accent1"/>
                </a:solidFill>
                <a:latin typeface="Obviously Wide Medi" pitchFamily="82" charset="77"/>
              </a:defRPr>
            </a:lvl2pPr>
            <a:lvl3pPr marL="914400" indent="0">
              <a:buNone/>
              <a:defRPr/>
            </a:lvl3pPr>
            <a:lvl4pPr marL="1371600" indent="0">
              <a:buNone/>
              <a:defRPr/>
            </a:lvl4pPr>
            <a:lvl5pPr marL="1828800" indent="0">
              <a:buNone/>
              <a:defRPr/>
            </a:lvl5pPr>
          </a:lstStyle>
          <a:p>
            <a:pPr lvl="0"/>
            <a:r>
              <a:rPr lang="en-US" dirty="0"/>
              <a:t>CLICK TO ADD SECTION NUMBER</a:t>
            </a:r>
          </a:p>
        </p:txBody>
      </p:sp>
      <p:sp>
        <p:nvSpPr>
          <p:cNvPr id="127" name="Slide Number Placeholder 5">
            <a:extLst>
              <a:ext uri="{FF2B5EF4-FFF2-40B4-BE49-F238E27FC236}">
                <a16:creationId xmlns:a16="http://schemas.microsoft.com/office/drawing/2014/main" id="{813A4B81-CC46-F94B-A20F-AAF752AC4443}"/>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pic>
        <p:nvPicPr>
          <p:cNvPr id="33" name="Picture 32">
            <a:extLst>
              <a:ext uri="{FF2B5EF4-FFF2-40B4-BE49-F238E27FC236}">
                <a16:creationId xmlns:a16="http://schemas.microsoft.com/office/drawing/2014/main" id="{08D1E506-DFCA-0141-AF59-5E898D28FE14}"/>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319196" y="5954169"/>
            <a:ext cx="732591" cy="732591"/>
          </a:xfrm>
          <a:prstGeom prst="rect">
            <a:avLst/>
          </a:prstGeom>
        </p:spPr>
      </p:pic>
    </p:spTree>
    <p:extLst>
      <p:ext uri="{BB962C8B-B14F-4D97-AF65-F5344CB8AC3E}">
        <p14:creationId xmlns:p14="http://schemas.microsoft.com/office/powerpoint/2010/main" val="126718280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Quote Streamlined 1">
    <p:bg>
      <p:bgPr>
        <a:solidFill>
          <a:schemeClr val="bg1"/>
        </a:soli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sp>
        <p:nvSpPr>
          <p:cNvPr id="21" name="Text Placeholder 20">
            <a:extLst>
              <a:ext uri="{FF2B5EF4-FFF2-40B4-BE49-F238E27FC236}">
                <a16:creationId xmlns:a16="http://schemas.microsoft.com/office/drawing/2014/main" id="{AFB84C91-9E01-3342-B68E-77076D39FB68}"/>
              </a:ext>
            </a:extLst>
          </p:cNvPr>
          <p:cNvSpPr>
            <a:spLocks noGrp="1"/>
          </p:cNvSpPr>
          <p:nvPr>
            <p:ph type="body" sz="quarter" idx="18" hasCustomPrompt="1"/>
          </p:nvPr>
        </p:nvSpPr>
        <p:spPr>
          <a:xfrm>
            <a:off x="2529841" y="1747527"/>
            <a:ext cx="9523930" cy="2548021"/>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4800" b="1" i="0">
                <a:solidFill>
                  <a:schemeClr val="accent2"/>
                </a:solidFill>
                <a:latin typeface="Gentona Book" pitchFamily="2" charset="77"/>
              </a:defRPr>
            </a:lvl1pPr>
            <a:lvl2pPr marL="0" indent="0">
              <a:lnSpc>
                <a:spcPct val="100000"/>
              </a:lnSpc>
              <a:spcBef>
                <a:spcPts val="1700"/>
              </a:spcBef>
              <a:buFont typeface="Arial" panose="020B0604020202020204" pitchFamily="34" charset="0"/>
              <a:buNone/>
              <a:tabLst/>
              <a:defRPr sz="1400">
                <a:solidFill>
                  <a:srgbClr val="FFFFFF"/>
                </a:solidFill>
              </a:defRPr>
            </a:lvl2pPr>
            <a:lvl3pPr marL="914400" indent="0">
              <a:buNone/>
              <a:defRPr/>
            </a:lvl3pPr>
            <a:lvl4pPr marL="1371600" indent="0">
              <a:buNone/>
              <a:defRPr/>
            </a:lvl4pPr>
            <a:lvl5pPr marL="1828800" indent="0">
              <a:buNone/>
              <a:defRPr/>
            </a:lvl5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to add quote here.</a:t>
            </a: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grpSp>
        <p:nvGrpSpPr>
          <p:cNvPr id="18" name="Group 17">
            <a:extLst>
              <a:ext uri="{FF2B5EF4-FFF2-40B4-BE49-F238E27FC236}">
                <a16:creationId xmlns:a16="http://schemas.microsoft.com/office/drawing/2014/main" id="{EE114B95-9298-E597-9629-4D75096F72CF}"/>
              </a:ext>
            </a:extLst>
          </p:cNvPr>
          <p:cNvGrpSpPr/>
          <p:nvPr userDrawn="1"/>
        </p:nvGrpSpPr>
        <p:grpSpPr>
          <a:xfrm>
            <a:off x="-400481" y="0"/>
            <a:ext cx="2289125" cy="6858000"/>
            <a:chOff x="-350874" y="1"/>
            <a:chExt cx="2331655" cy="7767048"/>
          </a:xfrm>
        </p:grpSpPr>
        <p:sp>
          <p:nvSpPr>
            <p:cNvPr id="19" name="object 4">
              <a:extLst>
                <a:ext uri="{FF2B5EF4-FFF2-40B4-BE49-F238E27FC236}">
                  <a16:creationId xmlns:a16="http://schemas.microsoft.com/office/drawing/2014/main" id="{542220C9-009D-8B2A-A02D-D7E3517FC5F2}"/>
                </a:ext>
              </a:extLst>
            </p:cNvPr>
            <p:cNvSpPr/>
            <p:nvPr/>
          </p:nvSpPr>
          <p:spPr>
            <a:xfrm>
              <a:off x="-350874" y="3883525"/>
              <a:ext cx="2331654" cy="168848"/>
            </a:xfrm>
            <a:custGeom>
              <a:avLst/>
              <a:gdLst/>
              <a:ahLst/>
              <a:cxnLst/>
              <a:rect l="l" t="t" r="r" b="b"/>
              <a:pathLst>
                <a:path w="1183640">
                  <a:moveTo>
                    <a:pt x="0" y="0"/>
                  </a:moveTo>
                  <a:lnTo>
                    <a:pt x="1183319" y="0"/>
                  </a:lnTo>
                </a:path>
              </a:pathLst>
            </a:custGeom>
            <a:ln w="19050">
              <a:solidFill>
                <a:srgbClr val="01458B"/>
              </a:solidFill>
            </a:ln>
          </p:spPr>
          <p:txBody>
            <a:bodyPr wrap="square" lIns="0" tIns="0" rIns="0" bIns="0" rtlCol="0"/>
            <a:lstStyle/>
            <a:p>
              <a:endParaRPr dirty="0"/>
            </a:p>
          </p:txBody>
        </p:sp>
        <p:grpSp>
          <p:nvGrpSpPr>
            <p:cNvPr id="20" name="Group 19">
              <a:extLst>
                <a:ext uri="{FF2B5EF4-FFF2-40B4-BE49-F238E27FC236}">
                  <a16:creationId xmlns:a16="http://schemas.microsoft.com/office/drawing/2014/main" id="{7DACA554-9B5E-83BC-B851-6A1567F1305A}"/>
                </a:ext>
              </a:extLst>
            </p:cNvPr>
            <p:cNvGrpSpPr/>
            <p:nvPr userDrawn="1"/>
          </p:nvGrpSpPr>
          <p:grpSpPr>
            <a:xfrm>
              <a:off x="-350874" y="1"/>
              <a:ext cx="2331655" cy="3180687"/>
              <a:chOff x="-343367" y="1"/>
              <a:chExt cx="2331655" cy="3180687"/>
            </a:xfrm>
          </p:grpSpPr>
          <p:sp>
            <p:nvSpPr>
              <p:cNvPr id="27" name="object 3">
                <a:extLst>
                  <a:ext uri="{FF2B5EF4-FFF2-40B4-BE49-F238E27FC236}">
                    <a16:creationId xmlns:a16="http://schemas.microsoft.com/office/drawing/2014/main" id="{327002F1-D650-30F7-5722-ABE5BB037238}"/>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rgbClr val="01458B"/>
                </a:solidFill>
              </a:ln>
            </p:spPr>
            <p:txBody>
              <a:bodyPr wrap="square" lIns="0" tIns="0" rIns="0" bIns="0" rtlCol="0"/>
              <a:lstStyle/>
              <a:p>
                <a:endParaRPr dirty="0"/>
              </a:p>
            </p:txBody>
          </p:sp>
          <p:sp>
            <p:nvSpPr>
              <p:cNvPr id="28" name="object 6">
                <a:extLst>
                  <a:ext uri="{FF2B5EF4-FFF2-40B4-BE49-F238E27FC236}">
                    <a16:creationId xmlns:a16="http://schemas.microsoft.com/office/drawing/2014/main" id="{EE24D198-2C15-2E59-AEE5-F7697640F586}"/>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rgbClr val="01458B"/>
                </a:solidFill>
              </a:ln>
            </p:spPr>
            <p:txBody>
              <a:bodyPr wrap="square" lIns="0" tIns="0" rIns="0" bIns="0" rtlCol="0"/>
              <a:lstStyle/>
              <a:p>
                <a:endParaRPr dirty="0"/>
              </a:p>
            </p:txBody>
          </p:sp>
        </p:grpSp>
        <p:grpSp>
          <p:nvGrpSpPr>
            <p:cNvPr id="22" name="Group 21">
              <a:extLst>
                <a:ext uri="{FF2B5EF4-FFF2-40B4-BE49-F238E27FC236}">
                  <a16:creationId xmlns:a16="http://schemas.microsoft.com/office/drawing/2014/main" id="{AA60DD74-D2F6-BC8E-B255-D5E20DCFA29C}"/>
                </a:ext>
              </a:extLst>
            </p:cNvPr>
            <p:cNvGrpSpPr/>
            <p:nvPr userDrawn="1"/>
          </p:nvGrpSpPr>
          <p:grpSpPr>
            <a:xfrm flipV="1">
              <a:off x="-350874" y="4586362"/>
              <a:ext cx="2331655" cy="3180687"/>
              <a:chOff x="-343367" y="1"/>
              <a:chExt cx="2331655" cy="3180687"/>
            </a:xfrm>
          </p:grpSpPr>
          <p:sp>
            <p:nvSpPr>
              <p:cNvPr id="25" name="object 3">
                <a:extLst>
                  <a:ext uri="{FF2B5EF4-FFF2-40B4-BE49-F238E27FC236}">
                    <a16:creationId xmlns:a16="http://schemas.microsoft.com/office/drawing/2014/main" id="{39372DFE-06F1-E6DE-5AA0-B3A7FAF2ED42}"/>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rgbClr val="01458B"/>
                </a:solidFill>
              </a:ln>
            </p:spPr>
            <p:txBody>
              <a:bodyPr wrap="square" lIns="0" tIns="0" rIns="0" bIns="0" rtlCol="0"/>
              <a:lstStyle/>
              <a:p>
                <a:endParaRPr dirty="0"/>
              </a:p>
            </p:txBody>
          </p:sp>
          <p:sp>
            <p:nvSpPr>
              <p:cNvPr id="26" name="object 6">
                <a:extLst>
                  <a:ext uri="{FF2B5EF4-FFF2-40B4-BE49-F238E27FC236}">
                    <a16:creationId xmlns:a16="http://schemas.microsoft.com/office/drawing/2014/main" id="{CEE7444E-8634-2B46-F46C-EDD98FCDCA6E}"/>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rgbClr val="01458B"/>
                </a:solidFill>
              </a:ln>
            </p:spPr>
            <p:txBody>
              <a:bodyPr wrap="square" lIns="0" tIns="0" rIns="0" bIns="0" rtlCol="0"/>
              <a:lstStyle/>
              <a:p>
                <a:endParaRPr dirty="0"/>
              </a:p>
            </p:txBody>
          </p:sp>
        </p:grpSp>
      </p:grpSp>
      <p:sp>
        <p:nvSpPr>
          <p:cNvPr id="16" name="Text Placeholder 20">
            <a:extLst>
              <a:ext uri="{FF2B5EF4-FFF2-40B4-BE49-F238E27FC236}">
                <a16:creationId xmlns:a16="http://schemas.microsoft.com/office/drawing/2014/main" id="{DFE62CFD-E0E9-D129-6D88-D777A5DAD826}"/>
              </a:ext>
            </a:extLst>
          </p:cNvPr>
          <p:cNvSpPr>
            <a:spLocks noGrp="1"/>
          </p:cNvSpPr>
          <p:nvPr>
            <p:ph type="body" sz="quarter" idx="19" hasCustomPrompt="1"/>
          </p:nvPr>
        </p:nvSpPr>
        <p:spPr>
          <a:xfrm>
            <a:off x="4997931" y="4740954"/>
            <a:ext cx="5305425" cy="1227680"/>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400" b="0" i="0">
                <a:solidFill>
                  <a:schemeClr val="accent2"/>
                </a:solidFill>
                <a:latin typeface="Gentona Book" pitchFamily="2" charset="77"/>
              </a:defRPr>
            </a:lvl1pPr>
            <a:lvl2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400">
                <a:solidFill>
                  <a:schemeClr val="accent2"/>
                </a:solidFill>
              </a:defRPr>
            </a:lvl2pPr>
            <a:lvl3pPr marL="914400" indent="0">
              <a:buNone/>
              <a:defRPr/>
            </a:lvl3pPr>
            <a:lvl4pPr marL="1371600" indent="0">
              <a:buNone/>
              <a:defRPr/>
            </a:lvl4pPr>
            <a:lvl5pPr marL="1828800" indent="0">
              <a:buNone/>
              <a:defRPr/>
            </a:lvl5pPr>
          </a:lstStyle>
          <a:p>
            <a:pPr lvl="0"/>
            <a:r>
              <a:rPr lang="en-US" dirty="0"/>
              <a:t>Click to add add attribution here</a:t>
            </a:r>
          </a:p>
        </p:txBody>
      </p:sp>
    </p:spTree>
    <p:extLst>
      <p:ext uri="{BB962C8B-B14F-4D97-AF65-F5344CB8AC3E}">
        <p14:creationId xmlns:p14="http://schemas.microsoft.com/office/powerpoint/2010/main" val="481008960"/>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Quote Streamlined 2">
    <p:bg>
      <p:bgPr>
        <a:solidFill>
          <a:schemeClr val="bg1"/>
        </a:soli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1"/>
                </a:solidFill>
              </a:rPr>
              <a:pPr/>
              <a:t>‹#›</a:t>
            </a:fld>
            <a:endParaRPr lang="en-US" dirty="0">
              <a:solidFill>
                <a:schemeClr val="accent1"/>
              </a:solidFill>
            </a:endParaRPr>
          </a:p>
        </p:txBody>
      </p:sp>
      <p:sp>
        <p:nvSpPr>
          <p:cNvPr id="21" name="Text Placeholder 20">
            <a:extLst>
              <a:ext uri="{FF2B5EF4-FFF2-40B4-BE49-F238E27FC236}">
                <a16:creationId xmlns:a16="http://schemas.microsoft.com/office/drawing/2014/main" id="{AFB84C91-9E01-3342-B68E-77076D39FB68}"/>
              </a:ext>
            </a:extLst>
          </p:cNvPr>
          <p:cNvSpPr>
            <a:spLocks noGrp="1"/>
          </p:cNvSpPr>
          <p:nvPr>
            <p:ph type="body" sz="quarter" idx="18" hasCustomPrompt="1"/>
          </p:nvPr>
        </p:nvSpPr>
        <p:spPr>
          <a:xfrm>
            <a:off x="2529841" y="1747527"/>
            <a:ext cx="9523930" cy="2548021"/>
          </a:xfrm>
        </p:spPr>
        <p:txBody>
          <a:bodyPr lIns="0" tIns="0" rIns="0" bIns="0">
            <a:noAutofit/>
          </a:bodyPr>
          <a:lstStyle>
            <a:lvl1pPr marL="0" marR="0" indent="0" algn="l" defTabSz="914400" rtl="0" eaLnBrk="1" fontAlgn="auto" latinLnBrk="0" hangingPunct="1">
              <a:lnSpc>
                <a:spcPct val="100000"/>
              </a:lnSpc>
              <a:spcBef>
                <a:spcPts val="0"/>
              </a:spcBef>
              <a:spcAft>
                <a:spcPts val="1200"/>
              </a:spcAft>
              <a:buClrTx/>
              <a:buSzTx/>
              <a:buFont typeface="Arial" panose="020B0604020202020204" pitchFamily="34" charset="0"/>
              <a:buNone/>
              <a:tabLst/>
              <a:defRPr sz="4800" b="1" i="0">
                <a:solidFill>
                  <a:schemeClr val="accent1"/>
                </a:solidFill>
                <a:latin typeface="Gentona Book" pitchFamily="2" charset="77"/>
              </a:defRPr>
            </a:lvl1pPr>
            <a:lvl2pPr marL="0" indent="0">
              <a:lnSpc>
                <a:spcPct val="100000"/>
              </a:lnSpc>
              <a:spcBef>
                <a:spcPts val="1700"/>
              </a:spcBef>
              <a:buFont typeface="Arial" panose="020B0604020202020204" pitchFamily="34" charset="0"/>
              <a:buNone/>
              <a:tabLst/>
              <a:defRPr sz="1400">
                <a:solidFill>
                  <a:srgbClr val="FFFFFF"/>
                </a:solidFill>
              </a:defRPr>
            </a:lvl2pPr>
            <a:lvl3pPr marL="914400" indent="0">
              <a:buNone/>
              <a:defRPr/>
            </a:lvl3pPr>
            <a:lvl4pPr marL="1371600" indent="0">
              <a:buNone/>
              <a:defRPr/>
            </a:lvl4pPr>
            <a:lvl5pPr marL="1828800" indent="0">
              <a:buNone/>
              <a:defRPr/>
            </a:lvl5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to add quote here.</a:t>
            </a: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63" name="Text Placeholder 20">
            <a:extLst>
              <a:ext uri="{FF2B5EF4-FFF2-40B4-BE49-F238E27FC236}">
                <a16:creationId xmlns:a16="http://schemas.microsoft.com/office/drawing/2014/main" id="{2A5C82F4-1E88-CE41-BFBC-F5EA06B1A4E1}"/>
              </a:ext>
            </a:extLst>
          </p:cNvPr>
          <p:cNvSpPr>
            <a:spLocks noGrp="1"/>
          </p:cNvSpPr>
          <p:nvPr>
            <p:ph type="body" sz="quarter" idx="19" hasCustomPrompt="1"/>
          </p:nvPr>
        </p:nvSpPr>
        <p:spPr>
          <a:xfrm>
            <a:off x="4997931" y="4740954"/>
            <a:ext cx="5305425" cy="1227680"/>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800" b="1" i="0">
                <a:solidFill>
                  <a:srgbClr val="FFFFFF"/>
                </a:solidFill>
                <a:latin typeface="Gentona Book" pitchFamily="2" charset="77"/>
              </a:defRPr>
            </a:lvl1pPr>
            <a:lvl2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400" b="0">
                <a:solidFill>
                  <a:schemeClr val="accent1"/>
                </a:solidFill>
              </a:defRPr>
            </a:lvl2pPr>
            <a:lvl3pPr marL="914400" indent="0">
              <a:buNone/>
              <a:defRPr/>
            </a:lvl3pPr>
            <a:lvl4pPr marL="1371600" indent="0">
              <a:buNone/>
              <a:defRPr/>
            </a:lvl4pPr>
            <a:lvl5pPr marL="1828800" indent="0">
              <a:buNone/>
              <a:defRPr/>
            </a:lvl5pPr>
          </a:lstStyle>
          <a:p>
            <a:pPr marL="0" marR="0" lvl="1"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to add attribution here</a:t>
            </a:r>
          </a:p>
        </p:txBody>
      </p:sp>
      <p:grpSp>
        <p:nvGrpSpPr>
          <p:cNvPr id="18" name="Group 17">
            <a:extLst>
              <a:ext uri="{FF2B5EF4-FFF2-40B4-BE49-F238E27FC236}">
                <a16:creationId xmlns:a16="http://schemas.microsoft.com/office/drawing/2014/main" id="{EE114B95-9298-E597-9629-4D75096F72CF}"/>
              </a:ext>
            </a:extLst>
          </p:cNvPr>
          <p:cNvGrpSpPr/>
          <p:nvPr userDrawn="1"/>
        </p:nvGrpSpPr>
        <p:grpSpPr>
          <a:xfrm>
            <a:off x="-400481" y="0"/>
            <a:ext cx="2289125" cy="6858000"/>
            <a:chOff x="-350874" y="1"/>
            <a:chExt cx="2331655" cy="7767048"/>
          </a:xfrm>
        </p:grpSpPr>
        <p:sp>
          <p:nvSpPr>
            <p:cNvPr id="19" name="object 4">
              <a:extLst>
                <a:ext uri="{FF2B5EF4-FFF2-40B4-BE49-F238E27FC236}">
                  <a16:creationId xmlns:a16="http://schemas.microsoft.com/office/drawing/2014/main" id="{542220C9-009D-8B2A-A02D-D7E3517FC5F2}"/>
                </a:ext>
              </a:extLst>
            </p:cNvPr>
            <p:cNvSpPr/>
            <p:nvPr/>
          </p:nvSpPr>
          <p:spPr>
            <a:xfrm>
              <a:off x="-350874" y="3883525"/>
              <a:ext cx="2331654" cy="168848"/>
            </a:xfrm>
            <a:custGeom>
              <a:avLst/>
              <a:gdLst/>
              <a:ahLst/>
              <a:cxnLst/>
              <a:rect l="l" t="t" r="r" b="b"/>
              <a:pathLst>
                <a:path w="1183640">
                  <a:moveTo>
                    <a:pt x="0" y="0"/>
                  </a:moveTo>
                  <a:lnTo>
                    <a:pt x="1183319" y="0"/>
                  </a:lnTo>
                </a:path>
              </a:pathLst>
            </a:custGeom>
            <a:ln w="19050">
              <a:solidFill>
                <a:schemeClr val="accent1"/>
              </a:solidFill>
            </a:ln>
          </p:spPr>
          <p:txBody>
            <a:bodyPr wrap="square" lIns="0" tIns="0" rIns="0" bIns="0" rtlCol="0"/>
            <a:lstStyle/>
            <a:p>
              <a:endParaRPr dirty="0"/>
            </a:p>
          </p:txBody>
        </p:sp>
        <p:grpSp>
          <p:nvGrpSpPr>
            <p:cNvPr id="20" name="Group 19">
              <a:extLst>
                <a:ext uri="{FF2B5EF4-FFF2-40B4-BE49-F238E27FC236}">
                  <a16:creationId xmlns:a16="http://schemas.microsoft.com/office/drawing/2014/main" id="{7DACA554-9B5E-83BC-B851-6A1567F1305A}"/>
                </a:ext>
              </a:extLst>
            </p:cNvPr>
            <p:cNvGrpSpPr/>
            <p:nvPr userDrawn="1"/>
          </p:nvGrpSpPr>
          <p:grpSpPr>
            <a:xfrm>
              <a:off x="-350874" y="1"/>
              <a:ext cx="2331655" cy="3180687"/>
              <a:chOff x="-343367" y="1"/>
              <a:chExt cx="2331655" cy="3180687"/>
            </a:xfrm>
          </p:grpSpPr>
          <p:sp>
            <p:nvSpPr>
              <p:cNvPr id="27" name="object 3">
                <a:extLst>
                  <a:ext uri="{FF2B5EF4-FFF2-40B4-BE49-F238E27FC236}">
                    <a16:creationId xmlns:a16="http://schemas.microsoft.com/office/drawing/2014/main" id="{327002F1-D650-30F7-5722-ABE5BB037238}"/>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chemeClr val="accent1"/>
                </a:solidFill>
              </a:ln>
            </p:spPr>
            <p:txBody>
              <a:bodyPr wrap="square" lIns="0" tIns="0" rIns="0" bIns="0" rtlCol="0"/>
              <a:lstStyle/>
              <a:p>
                <a:endParaRPr dirty="0"/>
              </a:p>
            </p:txBody>
          </p:sp>
          <p:sp>
            <p:nvSpPr>
              <p:cNvPr id="28" name="object 6">
                <a:extLst>
                  <a:ext uri="{FF2B5EF4-FFF2-40B4-BE49-F238E27FC236}">
                    <a16:creationId xmlns:a16="http://schemas.microsoft.com/office/drawing/2014/main" id="{EE24D198-2C15-2E59-AEE5-F7697640F586}"/>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chemeClr val="accent1"/>
                </a:solidFill>
              </a:ln>
            </p:spPr>
            <p:txBody>
              <a:bodyPr wrap="square" lIns="0" tIns="0" rIns="0" bIns="0" rtlCol="0"/>
              <a:lstStyle/>
              <a:p>
                <a:endParaRPr dirty="0"/>
              </a:p>
            </p:txBody>
          </p:sp>
        </p:grpSp>
        <p:grpSp>
          <p:nvGrpSpPr>
            <p:cNvPr id="22" name="Group 21">
              <a:extLst>
                <a:ext uri="{FF2B5EF4-FFF2-40B4-BE49-F238E27FC236}">
                  <a16:creationId xmlns:a16="http://schemas.microsoft.com/office/drawing/2014/main" id="{AA60DD74-D2F6-BC8E-B255-D5E20DCFA29C}"/>
                </a:ext>
              </a:extLst>
            </p:cNvPr>
            <p:cNvGrpSpPr/>
            <p:nvPr userDrawn="1"/>
          </p:nvGrpSpPr>
          <p:grpSpPr>
            <a:xfrm flipV="1">
              <a:off x="-350874" y="4586362"/>
              <a:ext cx="2331655" cy="3180687"/>
              <a:chOff x="-343367" y="1"/>
              <a:chExt cx="2331655" cy="3180687"/>
            </a:xfrm>
          </p:grpSpPr>
          <p:sp>
            <p:nvSpPr>
              <p:cNvPr id="25" name="object 3">
                <a:extLst>
                  <a:ext uri="{FF2B5EF4-FFF2-40B4-BE49-F238E27FC236}">
                    <a16:creationId xmlns:a16="http://schemas.microsoft.com/office/drawing/2014/main" id="{39372DFE-06F1-E6DE-5AA0-B3A7FAF2ED42}"/>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chemeClr val="accent1"/>
                </a:solidFill>
              </a:ln>
            </p:spPr>
            <p:txBody>
              <a:bodyPr wrap="square" lIns="0" tIns="0" rIns="0" bIns="0" rtlCol="0"/>
              <a:lstStyle/>
              <a:p>
                <a:endParaRPr dirty="0"/>
              </a:p>
            </p:txBody>
          </p:sp>
          <p:sp>
            <p:nvSpPr>
              <p:cNvPr id="26" name="object 6">
                <a:extLst>
                  <a:ext uri="{FF2B5EF4-FFF2-40B4-BE49-F238E27FC236}">
                    <a16:creationId xmlns:a16="http://schemas.microsoft.com/office/drawing/2014/main" id="{CEE7444E-8634-2B46-F46C-EDD98FCDCA6E}"/>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chemeClr val="accent1"/>
                </a:solidFill>
              </a:ln>
            </p:spPr>
            <p:txBody>
              <a:bodyPr wrap="square" lIns="0" tIns="0" rIns="0" bIns="0" rtlCol="0"/>
              <a:lstStyle/>
              <a:p>
                <a:endParaRPr dirty="0"/>
              </a:p>
            </p:txBody>
          </p:sp>
        </p:grpSp>
      </p:grpSp>
    </p:spTree>
    <p:extLst>
      <p:ext uri="{BB962C8B-B14F-4D97-AF65-F5344CB8AC3E}">
        <p14:creationId xmlns:p14="http://schemas.microsoft.com/office/powerpoint/2010/main" val="612050261"/>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Quote Streamlined 3">
    <p:bg>
      <p:bgPr>
        <a:solidFill>
          <a:schemeClr val="bg1"/>
        </a:soli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sp>
        <p:nvSpPr>
          <p:cNvPr id="2" name="Title 1">
            <a:extLst>
              <a:ext uri="{FF2B5EF4-FFF2-40B4-BE49-F238E27FC236}">
                <a16:creationId xmlns:a16="http://schemas.microsoft.com/office/drawing/2014/main" id="{9F8A2392-E9A2-C452-D340-91E5E5E93CBD}"/>
              </a:ext>
            </a:extLst>
          </p:cNvPr>
          <p:cNvSpPr>
            <a:spLocks noGrp="1"/>
          </p:cNvSpPr>
          <p:nvPr>
            <p:ph type="title" hasCustomPrompt="1"/>
          </p:nvPr>
        </p:nvSpPr>
        <p:spPr>
          <a:xfrm>
            <a:off x="0" y="2113448"/>
            <a:ext cx="12192000" cy="1325563"/>
          </a:xfrm>
        </p:spPr>
        <p:txBody>
          <a:bodyPr lIns="0" tIns="0" rIns="0" bIns="0" anchor="t" anchorCtr="0">
            <a:noAutofit/>
          </a:bodyPr>
          <a:lstStyle>
            <a:lvl1pPr algn="ctr">
              <a:defRPr sz="3600" b="1" i="0">
                <a:solidFill>
                  <a:schemeClr val="accent2"/>
                </a:solidFill>
                <a:latin typeface="Obviously Wide Semi" pitchFamily="82" charset="77"/>
              </a:defRPr>
            </a:lvl1pPr>
          </a:lstStyle>
          <a:p>
            <a:r>
              <a:rPr lang="en-US" dirty="0"/>
              <a:t>Click to add quote here.</a:t>
            </a:r>
          </a:p>
        </p:txBody>
      </p:sp>
      <p:sp>
        <p:nvSpPr>
          <p:cNvPr id="4" name="Text Placeholder 3">
            <a:extLst>
              <a:ext uri="{FF2B5EF4-FFF2-40B4-BE49-F238E27FC236}">
                <a16:creationId xmlns:a16="http://schemas.microsoft.com/office/drawing/2014/main" id="{D1E662EE-C1C1-8B67-0864-E6BC8F51886A}"/>
              </a:ext>
            </a:extLst>
          </p:cNvPr>
          <p:cNvSpPr>
            <a:spLocks noGrp="1"/>
          </p:cNvSpPr>
          <p:nvPr>
            <p:ph type="body" sz="quarter" idx="20" hasCustomPrompt="1"/>
          </p:nvPr>
        </p:nvSpPr>
        <p:spPr>
          <a:xfrm>
            <a:off x="0" y="5506903"/>
            <a:ext cx="12192000" cy="651353"/>
          </a:xfrm>
        </p:spPr>
        <p:txBody>
          <a:bodyPr lIns="0" tIns="0" rIns="0" bIns="0">
            <a:noAutofit/>
          </a:bodyPr>
          <a:lstStyle>
            <a:lvl1pPr marL="0" indent="0" algn="ctr">
              <a:buNone/>
              <a:defRPr>
                <a:solidFill>
                  <a:schemeClr val="accent2"/>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Click to add add attribution here</a:t>
            </a:r>
          </a:p>
        </p:txBody>
      </p:sp>
      <p:grpSp>
        <p:nvGrpSpPr>
          <p:cNvPr id="5" name="Group 4">
            <a:extLst>
              <a:ext uri="{FF2B5EF4-FFF2-40B4-BE49-F238E27FC236}">
                <a16:creationId xmlns:a16="http://schemas.microsoft.com/office/drawing/2014/main" id="{3F386697-F5FB-708C-C51F-31450BE862C8}"/>
              </a:ext>
            </a:extLst>
          </p:cNvPr>
          <p:cNvGrpSpPr/>
          <p:nvPr userDrawn="1"/>
        </p:nvGrpSpPr>
        <p:grpSpPr>
          <a:xfrm>
            <a:off x="4422567" y="5186507"/>
            <a:ext cx="3346866" cy="85200"/>
            <a:chOff x="4341090" y="5186507"/>
            <a:chExt cx="3346866" cy="85200"/>
          </a:xfrm>
        </p:grpSpPr>
        <p:sp>
          <p:nvSpPr>
            <p:cNvPr id="30" name="object 12">
              <a:extLst>
                <a:ext uri="{FF2B5EF4-FFF2-40B4-BE49-F238E27FC236}">
                  <a16:creationId xmlns:a16="http://schemas.microsoft.com/office/drawing/2014/main" id="{8D322451-56DD-6D3C-137E-5E7494D9C517}"/>
                </a:ext>
              </a:extLst>
            </p:cNvPr>
            <p:cNvSpPr/>
            <p:nvPr userDrawn="1"/>
          </p:nvSpPr>
          <p:spPr>
            <a:xfrm rot="5400000">
              <a:off x="5255490" y="4272107"/>
              <a:ext cx="0" cy="182880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dirty="0">
                <a:solidFill>
                  <a:schemeClr val="accent2"/>
                </a:solidFill>
              </a:endParaRPr>
            </a:p>
          </p:txBody>
        </p:sp>
        <p:sp>
          <p:nvSpPr>
            <p:cNvPr id="31" name="object 22">
              <a:extLst>
                <a:ext uri="{FF2B5EF4-FFF2-40B4-BE49-F238E27FC236}">
                  <a16:creationId xmlns:a16="http://schemas.microsoft.com/office/drawing/2014/main" id="{CE855F0E-32FA-0B7F-289A-6769F95F220C}"/>
                </a:ext>
              </a:extLst>
            </p:cNvPr>
            <p:cNvSpPr/>
            <p:nvPr userDrawn="1"/>
          </p:nvSpPr>
          <p:spPr>
            <a:xfrm rot="5400000">
              <a:off x="6773556" y="4357307"/>
              <a:ext cx="0" cy="182880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dirty="0">
                <a:solidFill>
                  <a:schemeClr val="accent2"/>
                </a:solidFill>
              </a:endParaRPr>
            </a:p>
          </p:txBody>
        </p:sp>
      </p:grpSp>
    </p:spTree>
    <p:extLst>
      <p:ext uri="{BB962C8B-B14F-4D97-AF65-F5344CB8AC3E}">
        <p14:creationId xmlns:p14="http://schemas.microsoft.com/office/powerpoint/2010/main" val="2599000196"/>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Quote Streamlined 4">
    <p:bg>
      <p:bgPr>
        <a:solidFill>
          <a:schemeClr val="bg1"/>
        </a:soli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1"/>
                </a:solidFill>
              </a:rPr>
              <a:pPr/>
              <a:t>‹#›</a:t>
            </a:fld>
            <a:endParaRPr lang="en-US" dirty="0">
              <a:solidFill>
                <a:schemeClr val="accent1"/>
              </a:solidFill>
            </a:endParaRPr>
          </a:p>
        </p:txBody>
      </p:sp>
      <p:sp>
        <p:nvSpPr>
          <p:cNvPr id="2" name="Title 1">
            <a:extLst>
              <a:ext uri="{FF2B5EF4-FFF2-40B4-BE49-F238E27FC236}">
                <a16:creationId xmlns:a16="http://schemas.microsoft.com/office/drawing/2014/main" id="{9F8A2392-E9A2-C452-D340-91E5E5E93CBD}"/>
              </a:ext>
            </a:extLst>
          </p:cNvPr>
          <p:cNvSpPr>
            <a:spLocks noGrp="1"/>
          </p:cNvSpPr>
          <p:nvPr>
            <p:ph type="title" hasCustomPrompt="1"/>
          </p:nvPr>
        </p:nvSpPr>
        <p:spPr>
          <a:xfrm>
            <a:off x="0" y="2113448"/>
            <a:ext cx="12192000" cy="1325563"/>
          </a:xfrm>
        </p:spPr>
        <p:txBody>
          <a:bodyPr lIns="0" tIns="0" rIns="0" bIns="0" anchor="t" anchorCtr="0">
            <a:noAutofit/>
          </a:bodyPr>
          <a:lstStyle>
            <a:lvl1pPr algn="ctr">
              <a:defRPr sz="3600" b="1" i="0">
                <a:solidFill>
                  <a:schemeClr val="accent1"/>
                </a:solidFill>
                <a:latin typeface="Obviously Wide Semi" pitchFamily="82" charset="77"/>
              </a:defRPr>
            </a:lvl1pPr>
          </a:lstStyle>
          <a:p>
            <a:r>
              <a:rPr lang="en-US" dirty="0"/>
              <a:t>Click to add quote here.</a:t>
            </a:r>
          </a:p>
        </p:txBody>
      </p:sp>
      <p:sp>
        <p:nvSpPr>
          <p:cNvPr id="4" name="Text Placeholder 3">
            <a:extLst>
              <a:ext uri="{FF2B5EF4-FFF2-40B4-BE49-F238E27FC236}">
                <a16:creationId xmlns:a16="http://schemas.microsoft.com/office/drawing/2014/main" id="{D1E662EE-C1C1-8B67-0864-E6BC8F51886A}"/>
              </a:ext>
            </a:extLst>
          </p:cNvPr>
          <p:cNvSpPr>
            <a:spLocks noGrp="1"/>
          </p:cNvSpPr>
          <p:nvPr>
            <p:ph type="body" sz="quarter" idx="20" hasCustomPrompt="1"/>
          </p:nvPr>
        </p:nvSpPr>
        <p:spPr>
          <a:xfrm>
            <a:off x="0" y="5506903"/>
            <a:ext cx="12192000" cy="651353"/>
          </a:xfrm>
        </p:spPr>
        <p:txBody>
          <a:bodyPr lIns="0" tIns="0" rIns="0" bIns="0">
            <a:noAutofit/>
          </a:bodyPr>
          <a:lstStyle>
            <a:lvl1pPr marL="0" indent="0" algn="ctr">
              <a:buNone/>
              <a:defRPr>
                <a:solidFill>
                  <a:schemeClr val="accent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Click to add add attribution here</a:t>
            </a:r>
          </a:p>
        </p:txBody>
      </p:sp>
      <p:grpSp>
        <p:nvGrpSpPr>
          <p:cNvPr id="5" name="Group 4">
            <a:extLst>
              <a:ext uri="{FF2B5EF4-FFF2-40B4-BE49-F238E27FC236}">
                <a16:creationId xmlns:a16="http://schemas.microsoft.com/office/drawing/2014/main" id="{3F386697-F5FB-708C-C51F-31450BE862C8}"/>
              </a:ext>
            </a:extLst>
          </p:cNvPr>
          <p:cNvGrpSpPr/>
          <p:nvPr userDrawn="1"/>
        </p:nvGrpSpPr>
        <p:grpSpPr>
          <a:xfrm>
            <a:off x="4422567" y="5186507"/>
            <a:ext cx="3346866" cy="85200"/>
            <a:chOff x="4341090" y="5186507"/>
            <a:chExt cx="3346866" cy="85200"/>
          </a:xfrm>
        </p:grpSpPr>
        <p:sp>
          <p:nvSpPr>
            <p:cNvPr id="30" name="object 12">
              <a:extLst>
                <a:ext uri="{FF2B5EF4-FFF2-40B4-BE49-F238E27FC236}">
                  <a16:creationId xmlns:a16="http://schemas.microsoft.com/office/drawing/2014/main" id="{8D322451-56DD-6D3C-137E-5E7494D9C517}"/>
                </a:ext>
              </a:extLst>
            </p:cNvPr>
            <p:cNvSpPr/>
            <p:nvPr userDrawn="1"/>
          </p:nvSpPr>
          <p:spPr>
            <a:xfrm rot="5400000">
              <a:off x="5255490" y="4272107"/>
              <a:ext cx="0" cy="1828800"/>
            </a:xfrm>
            <a:custGeom>
              <a:avLst/>
              <a:gdLst/>
              <a:ahLst/>
              <a:cxnLst/>
              <a:rect l="l" t="t" r="r" b="b"/>
              <a:pathLst>
                <a:path h="1367790">
                  <a:moveTo>
                    <a:pt x="0" y="1367591"/>
                  </a:moveTo>
                  <a:lnTo>
                    <a:pt x="0" y="0"/>
                  </a:lnTo>
                </a:path>
              </a:pathLst>
            </a:custGeom>
            <a:ln w="33936">
              <a:solidFill>
                <a:schemeClr val="accent2"/>
              </a:solidFill>
            </a:ln>
          </p:spPr>
          <p:txBody>
            <a:bodyPr wrap="square" lIns="0" tIns="0" rIns="0" bIns="0" rtlCol="0"/>
            <a:lstStyle/>
            <a:p>
              <a:endParaRPr dirty="0">
                <a:solidFill>
                  <a:schemeClr val="accent1"/>
                </a:solidFill>
              </a:endParaRPr>
            </a:p>
          </p:txBody>
        </p:sp>
        <p:sp>
          <p:nvSpPr>
            <p:cNvPr id="31" name="object 22">
              <a:extLst>
                <a:ext uri="{FF2B5EF4-FFF2-40B4-BE49-F238E27FC236}">
                  <a16:creationId xmlns:a16="http://schemas.microsoft.com/office/drawing/2014/main" id="{CE855F0E-32FA-0B7F-289A-6769F95F220C}"/>
                </a:ext>
              </a:extLst>
            </p:cNvPr>
            <p:cNvSpPr/>
            <p:nvPr userDrawn="1"/>
          </p:nvSpPr>
          <p:spPr>
            <a:xfrm rot="5400000">
              <a:off x="6773556" y="4357307"/>
              <a:ext cx="0" cy="1828800"/>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dirty="0">
                <a:solidFill>
                  <a:schemeClr val="accent1"/>
                </a:solidFill>
              </a:endParaRPr>
            </a:p>
          </p:txBody>
        </p:sp>
      </p:grpSp>
    </p:spTree>
    <p:extLst>
      <p:ext uri="{BB962C8B-B14F-4D97-AF65-F5344CB8AC3E}">
        <p14:creationId xmlns:p14="http://schemas.microsoft.com/office/powerpoint/2010/main" val="330363536"/>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1-Text-Blue-Streamlined">
    <p:bg>
      <p:bgPr>
        <a:solidFill>
          <a:srgbClr val="FFFFFF"/>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E4D3B74C-F1C6-A1CD-DD0A-FA6E8F8D036D}"/>
              </a:ext>
            </a:extLst>
          </p:cNvPr>
          <p:cNvSpPr/>
          <p:nvPr userDrawn="1"/>
        </p:nvSpPr>
        <p:spPr>
          <a:xfrm>
            <a:off x="0" y="6955"/>
            <a:ext cx="12192000" cy="406138"/>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1090420" y="323365"/>
            <a:ext cx="10478166" cy="669161"/>
          </a:xfrm>
        </p:spPr>
        <p:txBody>
          <a:bodyPr lIns="0" tIns="0" rIns="0" bIns="0" anchor="b" anchorCtr="0">
            <a:noAutofit/>
          </a:bodyPr>
          <a:lstStyle>
            <a:lvl1pPr algn="l">
              <a:lnSpc>
                <a:spcPct val="90000"/>
              </a:lnSpc>
              <a:defRPr sz="2400" b="1" i="0" spc="100" baseline="0">
                <a:solidFill>
                  <a:schemeClr val="accent2"/>
                </a:solidFill>
                <a:latin typeface="Obviously Wide Lght" pitchFamily="82" charset="77"/>
              </a:defRPr>
            </a:lvl1pPr>
          </a:lstStyle>
          <a:p>
            <a:r>
              <a:rPr lang="en-US" dirty="0"/>
              <a:t>CLICK TO ADD TITLE</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1D64F787-285A-BC45-970D-B12BA183E82D}"/>
              </a:ext>
            </a:extLst>
          </p:cNvPr>
          <p:cNvCxnSpPr/>
          <p:nvPr userDrawn="1"/>
        </p:nvCxnSpPr>
        <p:spPr>
          <a:xfrm>
            <a:off x="6096000" y="1999488"/>
            <a:ext cx="0" cy="3803904"/>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245555" y="2000251"/>
            <a:ext cx="5850446" cy="413340"/>
          </a:xfrm>
        </p:spPr>
        <p:txBody>
          <a:bodyPr lIns="0" tIns="0" rIns="0" bIns="0">
            <a:noAutofit/>
          </a:bodyPr>
          <a:lstStyle>
            <a:lvl1pPr marL="0" indent="0">
              <a:buNone/>
              <a:defRPr sz="2000" b="1" i="0">
                <a:solidFill>
                  <a:schemeClr val="accent2"/>
                </a:solidFill>
                <a:latin typeface="Obviously Wide Medi" pitchFamily="82" charset="77"/>
              </a:defRPr>
            </a:lvl1pPr>
          </a:lstStyle>
          <a:p>
            <a:pPr lvl="0"/>
            <a:r>
              <a:rPr lang="en-US" dirty="0"/>
              <a:t>Click to Add Section Header</a:t>
            </a:r>
          </a:p>
        </p:txBody>
      </p:sp>
      <p:sp>
        <p:nvSpPr>
          <p:cNvPr id="13" name="Text Placeholder 12">
            <a:extLst>
              <a:ext uri="{FF2B5EF4-FFF2-40B4-BE49-F238E27FC236}">
                <a16:creationId xmlns:a16="http://schemas.microsoft.com/office/drawing/2014/main" id="{B7C3301D-52FD-F645-BC99-260737FC0B54}"/>
              </a:ext>
            </a:extLst>
          </p:cNvPr>
          <p:cNvSpPr>
            <a:spLocks noGrp="1"/>
          </p:cNvSpPr>
          <p:nvPr>
            <p:ph type="body" sz="quarter" idx="20" hasCustomPrompt="1"/>
          </p:nvPr>
        </p:nvSpPr>
        <p:spPr>
          <a:xfrm>
            <a:off x="268929" y="2629393"/>
            <a:ext cx="5426549"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27" name="Text Placeholder 7">
            <a:extLst>
              <a:ext uri="{FF2B5EF4-FFF2-40B4-BE49-F238E27FC236}">
                <a16:creationId xmlns:a16="http://schemas.microsoft.com/office/drawing/2014/main" id="{477777DB-EE5F-6B46-BBF8-3BCDCAC47457}"/>
              </a:ext>
            </a:extLst>
          </p:cNvPr>
          <p:cNvSpPr>
            <a:spLocks noGrp="1"/>
          </p:cNvSpPr>
          <p:nvPr>
            <p:ph type="body" sz="quarter" idx="21" hasCustomPrompt="1"/>
          </p:nvPr>
        </p:nvSpPr>
        <p:spPr>
          <a:xfrm>
            <a:off x="6760056" y="2723124"/>
            <a:ext cx="5521325" cy="341123"/>
          </a:xfrm>
        </p:spPr>
        <p:txBody>
          <a:bodyPr lIns="0" tIns="0" rIns="0" bIns="0">
            <a:noAutofit/>
          </a:bodyPr>
          <a:lstStyle>
            <a:lvl1pPr marL="0" indent="0">
              <a:buNone/>
              <a:defRPr sz="1400" b="1" i="0">
                <a:solidFill>
                  <a:schemeClr val="accent2"/>
                </a:solidFill>
                <a:latin typeface="Obviously Wide Medi" pitchFamily="82" charset="77"/>
              </a:defRPr>
            </a:lvl1pPr>
          </a:lstStyle>
          <a:p>
            <a:pPr lvl="0"/>
            <a:r>
              <a:rPr lang="en-US" dirty="0"/>
              <a:t>CLICK TO SHORTLIST HERE</a:t>
            </a:r>
          </a:p>
        </p:txBody>
      </p:sp>
      <p:sp>
        <p:nvSpPr>
          <p:cNvPr id="15" name="Text Placeholder 14">
            <a:extLst>
              <a:ext uri="{FF2B5EF4-FFF2-40B4-BE49-F238E27FC236}">
                <a16:creationId xmlns:a16="http://schemas.microsoft.com/office/drawing/2014/main" id="{21CC634B-0291-CE49-9506-827956D21E09}"/>
              </a:ext>
            </a:extLst>
          </p:cNvPr>
          <p:cNvSpPr>
            <a:spLocks noGrp="1"/>
          </p:cNvSpPr>
          <p:nvPr>
            <p:ph type="body" sz="quarter" idx="22" hasCustomPrompt="1"/>
          </p:nvPr>
        </p:nvSpPr>
        <p:spPr>
          <a:xfrm>
            <a:off x="6760056" y="3138981"/>
            <a:ext cx="4549775" cy="2817812"/>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400"/>
            </a:lvl1pPr>
          </a:lstStyle>
          <a:p>
            <a:pPr marL="120650" marR="0" lvl="0" indent="-1206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list item</a:t>
            </a:r>
          </a:p>
        </p:txBody>
      </p:sp>
      <p:pic>
        <p:nvPicPr>
          <p:cNvPr id="14" name="Picture 13">
            <a:extLst>
              <a:ext uri="{FF2B5EF4-FFF2-40B4-BE49-F238E27FC236}">
                <a16:creationId xmlns:a16="http://schemas.microsoft.com/office/drawing/2014/main" id="{6016B89B-334D-5B4D-AAD2-6FD3D5D915D9}"/>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grpSp>
        <p:nvGrpSpPr>
          <p:cNvPr id="47" name="Group 46">
            <a:extLst>
              <a:ext uri="{FF2B5EF4-FFF2-40B4-BE49-F238E27FC236}">
                <a16:creationId xmlns:a16="http://schemas.microsoft.com/office/drawing/2014/main" id="{3463BBD9-C22B-DD4A-8880-446CBCB4260D}"/>
              </a:ext>
            </a:extLst>
          </p:cNvPr>
          <p:cNvGrpSpPr/>
          <p:nvPr userDrawn="1"/>
        </p:nvGrpSpPr>
        <p:grpSpPr>
          <a:xfrm>
            <a:off x="11479694" y="484771"/>
            <a:ext cx="712306" cy="5410029"/>
            <a:chOff x="11492959" y="484771"/>
            <a:chExt cx="712306" cy="5410029"/>
          </a:xfrm>
        </p:grpSpPr>
        <p:grpSp>
          <p:nvGrpSpPr>
            <p:cNvPr id="16" name="Group 15">
              <a:extLst>
                <a:ext uri="{FF2B5EF4-FFF2-40B4-BE49-F238E27FC236}">
                  <a16:creationId xmlns:a16="http://schemas.microsoft.com/office/drawing/2014/main" id="{49505F81-2E20-6244-B5EF-F62C9E01FCC1}"/>
                </a:ext>
              </a:extLst>
            </p:cNvPr>
            <p:cNvGrpSpPr/>
            <p:nvPr userDrawn="1"/>
          </p:nvGrpSpPr>
          <p:grpSpPr>
            <a:xfrm>
              <a:off x="11492959" y="484771"/>
              <a:ext cx="712305" cy="98641"/>
              <a:chOff x="11492959" y="484771"/>
              <a:chExt cx="712305" cy="98641"/>
            </a:xfrm>
          </p:grpSpPr>
          <p:sp>
            <p:nvSpPr>
              <p:cNvPr id="45" name="object 12">
                <a:extLst>
                  <a:ext uri="{FF2B5EF4-FFF2-40B4-BE49-F238E27FC236}">
                    <a16:creationId xmlns:a16="http://schemas.microsoft.com/office/drawing/2014/main" id="{881AC648-48F7-704B-8869-AA0D97BFAD52}"/>
                  </a:ext>
                </a:extLst>
              </p:cNvPr>
              <p:cNvSpPr/>
              <p:nvPr/>
            </p:nvSpPr>
            <p:spPr>
              <a:xfrm rot="16200000" flipV="1">
                <a:off x="11744836" y="232894"/>
                <a:ext cx="0" cy="503753"/>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dirty="0"/>
              </a:p>
            </p:txBody>
          </p:sp>
          <p:sp>
            <p:nvSpPr>
              <p:cNvPr id="46" name="object 22">
                <a:extLst>
                  <a:ext uri="{FF2B5EF4-FFF2-40B4-BE49-F238E27FC236}">
                    <a16:creationId xmlns:a16="http://schemas.microsoft.com/office/drawing/2014/main" id="{F82239D2-1F53-AA4A-A106-EF6FDDF58902}"/>
                  </a:ext>
                </a:extLst>
              </p:cNvPr>
              <p:cNvSpPr/>
              <p:nvPr/>
            </p:nvSpPr>
            <p:spPr>
              <a:xfrm rot="16200000" flipV="1">
                <a:off x="11953388" y="331535"/>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dirty="0"/>
              </a:p>
            </p:txBody>
          </p:sp>
        </p:grpSp>
        <p:grpSp>
          <p:nvGrpSpPr>
            <p:cNvPr id="12" name="Group 11">
              <a:extLst>
                <a:ext uri="{FF2B5EF4-FFF2-40B4-BE49-F238E27FC236}">
                  <a16:creationId xmlns:a16="http://schemas.microsoft.com/office/drawing/2014/main" id="{2BAB6B7E-91AB-A845-99F4-EF34E378B75D}"/>
                </a:ext>
              </a:extLst>
            </p:cNvPr>
            <p:cNvGrpSpPr/>
            <p:nvPr userDrawn="1"/>
          </p:nvGrpSpPr>
          <p:grpSpPr>
            <a:xfrm>
              <a:off x="11492959" y="837460"/>
              <a:ext cx="712305" cy="112876"/>
              <a:chOff x="11492959" y="837460"/>
              <a:chExt cx="712305" cy="112876"/>
            </a:xfrm>
          </p:grpSpPr>
          <p:sp>
            <p:nvSpPr>
              <p:cNvPr id="41" name="object 10">
                <a:extLst>
                  <a:ext uri="{FF2B5EF4-FFF2-40B4-BE49-F238E27FC236}">
                    <a16:creationId xmlns:a16="http://schemas.microsoft.com/office/drawing/2014/main" id="{53C4DF40-9951-0F45-BAAC-1147334A338A}"/>
                  </a:ext>
                </a:extLst>
              </p:cNvPr>
              <p:cNvSpPr/>
              <p:nvPr/>
            </p:nvSpPr>
            <p:spPr>
              <a:xfrm rot="16200000" flipV="1">
                <a:off x="11744836" y="585583"/>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44" name="object 10">
                <a:extLst>
                  <a:ext uri="{FF2B5EF4-FFF2-40B4-BE49-F238E27FC236}">
                    <a16:creationId xmlns:a16="http://schemas.microsoft.com/office/drawing/2014/main" id="{9AFF11AB-8F4F-724C-8CFC-6FBC55653091}"/>
                  </a:ext>
                </a:extLst>
              </p:cNvPr>
              <p:cNvSpPr/>
              <p:nvPr userDrawn="1"/>
            </p:nvSpPr>
            <p:spPr>
              <a:xfrm rot="16200000" flipV="1">
                <a:off x="11744836" y="698459"/>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43" name="object 22">
                <a:extLst>
                  <a:ext uri="{FF2B5EF4-FFF2-40B4-BE49-F238E27FC236}">
                    <a16:creationId xmlns:a16="http://schemas.microsoft.com/office/drawing/2014/main" id="{016500BB-4144-9A4F-B7AE-380B54A21B62}"/>
                  </a:ext>
                </a:extLst>
              </p:cNvPr>
              <p:cNvSpPr/>
              <p:nvPr userDrawn="1"/>
            </p:nvSpPr>
            <p:spPr>
              <a:xfrm rot="16200000" flipV="1">
                <a:off x="11953388" y="626781"/>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dirty="0"/>
              </a:p>
            </p:txBody>
          </p:sp>
        </p:grpSp>
        <p:grpSp>
          <p:nvGrpSpPr>
            <p:cNvPr id="11" name="Group 10">
              <a:extLst>
                <a:ext uri="{FF2B5EF4-FFF2-40B4-BE49-F238E27FC236}">
                  <a16:creationId xmlns:a16="http://schemas.microsoft.com/office/drawing/2014/main" id="{7B9EF69F-2683-6B48-A324-5FEAD0814EB7}"/>
                </a:ext>
              </a:extLst>
            </p:cNvPr>
            <p:cNvGrpSpPr/>
            <p:nvPr userDrawn="1"/>
          </p:nvGrpSpPr>
          <p:grpSpPr>
            <a:xfrm>
              <a:off x="11492959" y="1459641"/>
              <a:ext cx="712305" cy="18623"/>
              <a:chOff x="11492959" y="1459641"/>
              <a:chExt cx="712305" cy="18623"/>
            </a:xfrm>
          </p:grpSpPr>
          <p:sp>
            <p:nvSpPr>
              <p:cNvPr id="39" name="object 10">
                <a:extLst>
                  <a:ext uri="{FF2B5EF4-FFF2-40B4-BE49-F238E27FC236}">
                    <a16:creationId xmlns:a16="http://schemas.microsoft.com/office/drawing/2014/main" id="{2A40E96B-A34F-9E40-ACE9-A4745F0C7F28}"/>
                  </a:ext>
                </a:extLst>
              </p:cNvPr>
              <p:cNvSpPr/>
              <p:nvPr userDrawn="1"/>
            </p:nvSpPr>
            <p:spPr>
              <a:xfrm rot="16200000" flipV="1">
                <a:off x="11744836" y="1207764"/>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40" name="object 22">
                <a:extLst>
                  <a:ext uri="{FF2B5EF4-FFF2-40B4-BE49-F238E27FC236}">
                    <a16:creationId xmlns:a16="http://schemas.microsoft.com/office/drawing/2014/main" id="{43F084A3-AD2B-784B-B3EF-AD4BDD57F604}"/>
                  </a:ext>
                </a:extLst>
              </p:cNvPr>
              <p:cNvSpPr/>
              <p:nvPr userDrawn="1"/>
            </p:nvSpPr>
            <p:spPr>
              <a:xfrm rot="16200000" flipV="1">
                <a:off x="11953388" y="122638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dirty="0"/>
              </a:p>
            </p:txBody>
          </p:sp>
        </p:grpSp>
        <p:grpSp>
          <p:nvGrpSpPr>
            <p:cNvPr id="10" name="Group 9">
              <a:extLst>
                <a:ext uri="{FF2B5EF4-FFF2-40B4-BE49-F238E27FC236}">
                  <a16:creationId xmlns:a16="http://schemas.microsoft.com/office/drawing/2014/main" id="{5F982F1F-6739-BC4B-BAB1-3888F2033F59}"/>
                </a:ext>
              </a:extLst>
            </p:cNvPr>
            <p:cNvGrpSpPr/>
            <p:nvPr userDrawn="1"/>
          </p:nvGrpSpPr>
          <p:grpSpPr>
            <a:xfrm>
              <a:off x="11492959" y="2418879"/>
              <a:ext cx="712305" cy="126395"/>
              <a:chOff x="11492959" y="2418879"/>
              <a:chExt cx="712305" cy="126395"/>
            </a:xfrm>
          </p:grpSpPr>
          <p:sp>
            <p:nvSpPr>
              <p:cNvPr id="37" name="object 10">
                <a:extLst>
                  <a:ext uri="{FF2B5EF4-FFF2-40B4-BE49-F238E27FC236}">
                    <a16:creationId xmlns:a16="http://schemas.microsoft.com/office/drawing/2014/main" id="{7A6ED7BE-5A24-DC47-8B6F-49081FF69B5F}"/>
                  </a:ext>
                </a:extLst>
              </p:cNvPr>
              <p:cNvSpPr/>
              <p:nvPr userDrawn="1"/>
            </p:nvSpPr>
            <p:spPr>
              <a:xfrm rot="16200000" flipV="1">
                <a:off x="11744836" y="2167002"/>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38" name="object 22">
                <a:extLst>
                  <a:ext uri="{FF2B5EF4-FFF2-40B4-BE49-F238E27FC236}">
                    <a16:creationId xmlns:a16="http://schemas.microsoft.com/office/drawing/2014/main" id="{25C4C95E-AFAE-B64C-9050-39D34C50F606}"/>
                  </a:ext>
                </a:extLst>
              </p:cNvPr>
              <p:cNvSpPr/>
              <p:nvPr userDrawn="1"/>
            </p:nvSpPr>
            <p:spPr>
              <a:xfrm rot="16200000" flipV="1">
                <a:off x="11953388" y="229339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dirty="0"/>
              </a:p>
            </p:txBody>
          </p:sp>
        </p:grpSp>
        <p:sp>
          <p:nvSpPr>
            <p:cNvPr id="21" name="object 22">
              <a:extLst>
                <a:ext uri="{FF2B5EF4-FFF2-40B4-BE49-F238E27FC236}">
                  <a16:creationId xmlns:a16="http://schemas.microsoft.com/office/drawing/2014/main" id="{0BB380E0-F0AD-8D49-9ADE-10943B64CFA4}"/>
                </a:ext>
              </a:extLst>
            </p:cNvPr>
            <p:cNvSpPr/>
            <p:nvPr userDrawn="1"/>
          </p:nvSpPr>
          <p:spPr>
            <a:xfrm rot="16200000" flipV="1">
              <a:off x="11744836" y="2560290"/>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dirty="0"/>
            </a:p>
          </p:txBody>
        </p:sp>
        <p:grpSp>
          <p:nvGrpSpPr>
            <p:cNvPr id="9" name="Group 8">
              <a:extLst>
                <a:ext uri="{FF2B5EF4-FFF2-40B4-BE49-F238E27FC236}">
                  <a16:creationId xmlns:a16="http://schemas.microsoft.com/office/drawing/2014/main" id="{30D6B3E6-2AA6-874C-B07F-43C1BD46C0EF}"/>
                </a:ext>
              </a:extLst>
            </p:cNvPr>
            <p:cNvGrpSpPr/>
            <p:nvPr userDrawn="1"/>
          </p:nvGrpSpPr>
          <p:grpSpPr>
            <a:xfrm>
              <a:off x="11492959" y="5160951"/>
              <a:ext cx="712305" cy="70754"/>
              <a:chOff x="11492959" y="5160951"/>
              <a:chExt cx="712305" cy="70754"/>
            </a:xfrm>
          </p:grpSpPr>
          <p:sp>
            <p:nvSpPr>
              <p:cNvPr id="34" name="object 22">
                <a:extLst>
                  <a:ext uri="{FF2B5EF4-FFF2-40B4-BE49-F238E27FC236}">
                    <a16:creationId xmlns:a16="http://schemas.microsoft.com/office/drawing/2014/main" id="{5CAE99AC-19A9-5C42-AF7C-70DEB7FD5B79}"/>
                  </a:ext>
                </a:extLst>
              </p:cNvPr>
              <p:cNvSpPr/>
              <p:nvPr userDrawn="1"/>
            </p:nvSpPr>
            <p:spPr>
              <a:xfrm rot="5400000" flipH="1" flipV="1">
                <a:off x="11744836" y="4909074"/>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dirty="0"/>
              </a:p>
            </p:txBody>
          </p:sp>
          <p:sp>
            <p:nvSpPr>
              <p:cNvPr id="32" name="object 10">
                <a:extLst>
                  <a:ext uri="{FF2B5EF4-FFF2-40B4-BE49-F238E27FC236}">
                    <a16:creationId xmlns:a16="http://schemas.microsoft.com/office/drawing/2014/main" id="{25BDE417-F839-5941-9662-16DF0A8A99D7}"/>
                  </a:ext>
                </a:extLst>
              </p:cNvPr>
              <p:cNvSpPr/>
              <p:nvPr userDrawn="1"/>
            </p:nvSpPr>
            <p:spPr>
              <a:xfrm rot="5400000" flipH="1" flipV="1">
                <a:off x="11953388" y="4979828"/>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29" name="object 22">
              <a:extLst>
                <a:ext uri="{FF2B5EF4-FFF2-40B4-BE49-F238E27FC236}">
                  <a16:creationId xmlns:a16="http://schemas.microsoft.com/office/drawing/2014/main" id="{C008405F-AD5B-A24D-9999-84228CA5920C}"/>
                </a:ext>
              </a:extLst>
            </p:cNvPr>
            <p:cNvSpPr/>
            <p:nvPr userDrawn="1"/>
          </p:nvSpPr>
          <p:spPr>
            <a:xfrm rot="16200000" flipV="1">
              <a:off x="11744836" y="5642923"/>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dirty="0"/>
            </a:p>
          </p:txBody>
        </p:sp>
        <p:sp>
          <p:nvSpPr>
            <p:cNvPr id="28" name="object 10">
              <a:extLst>
                <a:ext uri="{FF2B5EF4-FFF2-40B4-BE49-F238E27FC236}">
                  <a16:creationId xmlns:a16="http://schemas.microsoft.com/office/drawing/2014/main" id="{703129EE-7825-5948-A27A-1D79F9B2F776}"/>
                </a:ext>
              </a:extLst>
            </p:cNvPr>
            <p:cNvSpPr/>
            <p:nvPr userDrawn="1"/>
          </p:nvSpPr>
          <p:spPr>
            <a:xfrm rot="16200000" flipV="1">
              <a:off x="11953389" y="5356675"/>
              <a:ext cx="0" cy="50375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Tree>
    <p:extLst>
      <p:ext uri="{BB962C8B-B14F-4D97-AF65-F5344CB8AC3E}">
        <p14:creationId xmlns:p14="http://schemas.microsoft.com/office/powerpoint/2010/main" val="3907163895"/>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2-Text-Blue-Streamlined">
    <p:bg>
      <p:bgPr>
        <a:solidFill>
          <a:srgbClr val="FFFFFF"/>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FCA50B3-B544-8050-7B46-896A323F55C8}"/>
              </a:ext>
            </a:extLst>
          </p:cNvPr>
          <p:cNvSpPr/>
          <p:nvPr userDrawn="1"/>
        </p:nvSpPr>
        <p:spPr>
          <a:xfrm>
            <a:off x="0" y="6955"/>
            <a:ext cx="12192000" cy="406138"/>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248545" y="2000251"/>
            <a:ext cx="5847455" cy="413340"/>
          </a:xfrm>
        </p:spPr>
        <p:txBody>
          <a:bodyPr lIns="0" tIns="0" rIns="0" bIns="0">
            <a:noAutofit/>
          </a:bodyPr>
          <a:lstStyle>
            <a:lvl1pPr marL="0" indent="0">
              <a:buNone/>
              <a:defRPr lang="en-US" sz="2000" b="1" i="0" kern="1200" dirty="0">
                <a:solidFill>
                  <a:schemeClr val="accent2"/>
                </a:solidFill>
                <a:latin typeface="Obviously Wide Medi" pitchFamily="82" charset="77"/>
                <a:ea typeface="+mn-ea"/>
                <a:cs typeface="+mn-cs"/>
              </a:defRPr>
            </a:lvl1pPr>
          </a:lstStyle>
          <a:p>
            <a:pPr marL="0" lvl="0" indent="0" algn="l" defTabSz="914400" rtl="0" eaLnBrk="1" latinLnBrk="0" hangingPunct="1">
              <a:lnSpc>
                <a:spcPct val="90000"/>
              </a:lnSpc>
              <a:spcBef>
                <a:spcPts val="1000"/>
              </a:spcBef>
              <a:buFont typeface="Arial" panose="020B0604020202020204" pitchFamily="34" charset="0"/>
              <a:buNone/>
            </a:pPr>
            <a:r>
              <a:rPr lang="en-US" dirty="0"/>
              <a:t>Click to Add Section Header</a:t>
            </a:r>
          </a:p>
        </p:txBody>
      </p:sp>
      <p:sp>
        <p:nvSpPr>
          <p:cNvPr id="13" name="Text Placeholder 12">
            <a:extLst>
              <a:ext uri="{FF2B5EF4-FFF2-40B4-BE49-F238E27FC236}">
                <a16:creationId xmlns:a16="http://schemas.microsoft.com/office/drawing/2014/main" id="{B7C3301D-52FD-F645-BC99-260737FC0B54}"/>
              </a:ext>
            </a:extLst>
          </p:cNvPr>
          <p:cNvSpPr>
            <a:spLocks noGrp="1"/>
          </p:cNvSpPr>
          <p:nvPr>
            <p:ph type="body" sz="quarter" idx="20" hasCustomPrompt="1"/>
          </p:nvPr>
        </p:nvSpPr>
        <p:spPr>
          <a:xfrm>
            <a:off x="268929" y="2629393"/>
            <a:ext cx="5473503"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14" name="Text Placeholder 12">
            <a:extLst>
              <a:ext uri="{FF2B5EF4-FFF2-40B4-BE49-F238E27FC236}">
                <a16:creationId xmlns:a16="http://schemas.microsoft.com/office/drawing/2014/main" id="{A3C8757A-241D-0240-807A-D467571482BB}"/>
              </a:ext>
            </a:extLst>
          </p:cNvPr>
          <p:cNvSpPr>
            <a:spLocks noGrp="1"/>
          </p:cNvSpPr>
          <p:nvPr>
            <p:ph type="body" sz="quarter" idx="21" hasCustomPrompt="1"/>
          </p:nvPr>
        </p:nvSpPr>
        <p:spPr>
          <a:xfrm>
            <a:off x="6145947" y="2629393"/>
            <a:ext cx="5168229"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15" name="Title 1">
            <a:extLst>
              <a:ext uri="{FF2B5EF4-FFF2-40B4-BE49-F238E27FC236}">
                <a16:creationId xmlns:a16="http://schemas.microsoft.com/office/drawing/2014/main" id="{9C851DD2-137B-174A-8657-C360631E4145}"/>
              </a:ext>
            </a:extLst>
          </p:cNvPr>
          <p:cNvSpPr>
            <a:spLocks noGrp="1"/>
          </p:cNvSpPr>
          <p:nvPr>
            <p:ph type="title" hasCustomPrompt="1"/>
          </p:nvPr>
        </p:nvSpPr>
        <p:spPr>
          <a:xfrm>
            <a:off x="1090420" y="261791"/>
            <a:ext cx="10820622" cy="724109"/>
          </a:xfrm>
        </p:spPr>
        <p:txBody>
          <a:bodyPr lIns="0" tIns="0" rIns="0" bIns="0" anchor="b" anchorCtr="0">
            <a:noAutofit/>
          </a:bodyPr>
          <a:lstStyle>
            <a:lvl1pPr algn="l" defTabSz="914400" rtl="0" eaLnBrk="1" latinLnBrk="0" hangingPunct="1">
              <a:lnSpc>
                <a:spcPct val="90000"/>
              </a:lnSpc>
              <a:spcBef>
                <a:spcPct val="0"/>
              </a:spcBef>
              <a:buNone/>
              <a:defRPr lang="en-US" sz="2400" b="1" i="0" kern="1200" spc="100" baseline="0" dirty="0">
                <a:solidFill>
                  <a:schemeClr val="accent2"/>
                </a:solidFill>
                <a:latin typeface="Obviously Wide Lght" pitchFamily="82" charset="77"/>
                <a:ea typeface="+mj-ea"/>
                <a:cs typeface="+mj-cs"/>
              </a:defRPr>
            </a:lvl1pPr>
          </a:lstStyle>
          <a:p>
            <a:r>
              <a:rPr lang="en-US" dirty="0"/>
              <a:t>CLICK TO ADD TITLE</a:t>
            </a:r>
          </a:p>
        </p:txBody>
      </p:sp>
      <p:grpSp>
        <p:nvGrpSpPr>
          <p:cNvPr id="47" name="Group 46">
            <a:extLst>
              <a:ext uri="{FF2B5EF4-FFF2-40B4-BE49-F238E27FC236}">
                <a16:creationId xmlns:a16="http://schemas.microsoft.com/office/drawing/2014/main" id="{6A8CCB4F-EB6E-7C49-BFF4-BFE193A492BA}"/>
              </a:ext>
            </a:extLst>
          </p:cNvPr>
          <p:cNvGrpSpPr/>
          <p:nvPr userDrawn="1"/>
        </p:nvGrpSpPr>
        <p:grpSpPr>
          <a:xfrm>
            <a:off x="11479694" y="484771"/>
            <a:ext cx="712306" cy="5410029"/>
            <a:chOff x="11492959" y="484771"/>
            <a:chExt cx="712306" cy="5410029"/>
          </a:xfrm>
        </p:grpSpPr>
        <p:grpSp>
          <p:nvGrpSpPr>
            <p:cNvPr id="48" name="Group 47">
              <a:extLst>
                <a:ext uri="{FF2B5EF4-FFF2-40B4-BE49-F238E27FC236}">
                  <a16:creationId xmlns:a16="http://schemas.microsoft.com/office/drawing/2014/main" id="{4D52C820-4118-5844-B4C6-0F6ECAAE10C5}"/>
                </a:ext>
              </a:extLst>
            </p:cNvPr>
            <p:cNvGrpSpPr/>
            <p:nvPr userDrawn="1"/>
          </p:nvGrpSpPr>
          <p:grpSpPr>
            <a:xfrm>
              <a:off x="11492959" y="484771"/>
              <a:ext cx="712305" cy="98641"/>
              <a:chOff x="11492959" y="484771"/>
              <a:chExt cx="712305" cy="98641"/>
            </a:xfrm>
          </p:grpSpPr>
          <p:sp>
            <p:nvSpPr>
              <p:cNvPr id="65" name="object 12">
                <a:extLst>
                  <a:ext uri="{FF2B5EF4-FFF2-40B4-BE49-F238E27FC236}">
                    <a16:creationId xmlns:a16="http://schemas.microsoft.com/office/drawing/2014/main" id="{BE12A101-DF84-F747-9771-CB4355965664}"/>
                  </a:ext>
                </a:extLst>
              </p:cNvPr>
              <p:cNvSpPr/>
              <p:nvPr/>
            </p:nvSpPr>
            <p:spPr>
              <a:xfrm rot="16200000" flipV="1">
                <a:off x="11744836" y="232894"/>
                <a:ext cx="0" cy="503753"/>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dirty="0"/>
              </a:p>
            </p:txBody>
          </p:sp>
          <p:sp>
            <p:nvSpPr>
              <p:cNvPr id="66" name="object 22">
                <a:extLst>
                  <a:ext uri="{FF2B5EF4-FFF2-40B4-BE49-F238E27FC236}">
                    <a16:creationId xmlns:a16="http://schemas.microsoft.com/office/drawing/2014/main" id="{E18BFEC0-9622-8C4B-BEAB-155F3A86A4F5}"/>
                  </a:ext>
                </a:extLst>
              </p:cNvPr>
              <p:cNvSpPr/>
              <p:nvPr/>
            </p:nvSpPr>
            <p:spPr>
              <a:xfrm rot="16200000" flipV="1">
                <a:off x="11953388" y="331535"/>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dirty="0"/>
              </a:p>
            </p:txBody>
          </p:sp>
        </p:grpSp>
        <p:grpSp>
          <p:nvGrpSpPr>
            <p:cNvPr id="49" name="Group 48">
              <a:extLst>
                <a:ext uri="{FF2B5EF4-FFF2-40B4-BE49-F238E27FC236}">
                  <a16:creationId xmlns:a16="http://schemas.microsoft.com/office/drawing/2014/main" id="{CDDA3EA8-5304-8E4F-9EF0-3B226B876524}"/>
                </a:ext>
              </a:extLst>
            </p:cNvPr>
            <p:cNvGrpSpPr/>
            <p:nvPr userDrawn="1"/>
          </p:nvGrpSpPr>
          <p:grpSpPr>
            <a:xfrm>
              <a:off x="11492959" y="837460"/>
              <a:ext cx="712305" cy="112876"/>
              <a:chOff x="11492959" y="837460"/>
              <a:chExt cx="712305" cy="112876"/>
            </a:xfrm>
          </p:grpSpPr>
          <p:sp>
            <p:nvSpPr>
              <p:cNvPr id="62" name="object 10">
                <a:extLst>
                  <a:ext uri="{FF2B5EF4-FFF2-40B4-BE49-F238E27FC236}">
                    <a16:creationId xmlns:a16="http://schemas.microsoft.com/office/drawing/2014/main" id="{E0E1BB06-EA7B-E14F-BAD7-BDCB1A94219C}"/>
                  </a:ext>
                </a:extLst>
              </p:cNvPr>
              <p:cNvSpPr/>
              <p:nvPr/>
            </p:nvSpPr>
            <p:spPr>
              <a:xfrm rot="16200000" flipV="1">
                <a:off x="11744836" y="585583"/>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63" name="object 10">
                <a:extLst>
                  <a:ext uri="{FF2B5EF4-FFF2-40B4-BE49-F238E27FC236}">
                    <a16:creationId xmlns:a16="http://schemas.microsoft.com/office/drawing/2014/main" id="{CBE47FDE-FF02-074A-B9DB-F0F4661EBE52}"/>
                  </a:ext>
                </a:extLst>
              </p:cNvPr>
              <p:cNvSpPr/>
              <p:nvPr userDrawn="1"/>
            </p:nvSpPr>
            <p:spPr>
              <a:xfrm rot="16200000" flipV="1">
                <a:off x="11744836" y="698459"/>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64" name="object 22">
                <a:extLst>
                  <a:ext uri="{FF2B5EF4-FFF2-40B4-BE49-F238E27FC236}">
                    <a16:creationId xmlns:a16="http://schemas.microsoft.com/office/drawing/2014/main" id="{0B497DC5-24D2-7E47-B359-40C9E161FE76}"/>
                  </a:ext>
                </a:extLst>
              </p:cNvPr>
              <p:cNvSpPr/>
              <p:nvPr userDrawn="1"/>
            </p:nvSpPr>
            <p:spPr>
              <a:xfrm rot="16200000" flipV="1">
                <a:off x="11953388" y="626781"/>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dirty="0"/>
              </a:p>
            </p:txBody>
          </p:sp>
        </p:grpSp>
        <p:grpSp>
          <p:nvGrpSpPr>
            <p:cNvPr id="50" name="Group 49">
              <a:extLst>
                <a:ext uri="{FF2B5EF4-FFF2-40B4-BE49-F238E27FC236}">
                  <a16:creationId xmlns:a16="http://schemas.microsoft.com/office/drawing/2014/main" id="{A08C2A0C-61DC-AD43-8303-E68852FB5C2C}"/>
                </a:ext>
              </a:extLst>
            </p:cNvPr>
            <p:cNvGrpSpPr/>
            <p:nvPr userDrawn="1"/>
          </p:nvGrpSpPr>
          <p:grpSpPr>
            <a:xfrm>
              <a:off x="11492959" y="1459641"/>
              <a:ext cx="712305" cy="18623"/>
              <a:chOff x="11492959" y="1459641"/>
              <a:chExt cx="712305" cy="18623"/>
            </a:xfrm>
          </p:grpSpPr>
          <p:sp>
            <p:nvSpPr>
              <p:cNvPr id="60" name="object 10">
                <a:extLst>
                  <a:ext uri="{FF2B5EF4-FFF2-40B4-BE49-F238E27FC236}">
                    <a16:creationId xmlns:a16="http://schemas.microsoft.com/office/drawing/2014/main" id="{A819BBCB-D1B4-3148-95C0-DB1885048F31}"/>
                  </a:ext>
                </a:extLst>
              </p:cNvPr>
              <p:cNvSpPr/>
              <p:nvPr userDrawn="1"/>
            </p:nvSpPr>
            <p:spPr>
              <a:xfrm rot="16200000" flipV="1">
                <a:off x="11744836" y="1207764"/>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61" name="object 22">
                <a:extLst>
                  <a:ext uri="{FF2B5EF4-FFF2-40B4-BE49-F238E27FC236}">
                    <a16:creationId xmlns:a16="http://schemas.microsoft.com/office/drawing/2014/main" id="{CC15F2B0-424E-FA43-A735-194F8572DBE7}"/>
                  </a:ext>
                </a:extLst>
              </p:cNvPr>
              <p:cNvSpPr/>
              <p:nvPr userDrawn="1"/>
            </p:nvSpPr>
            <p:spPr>
              <a:xfrm rot="16200000" flipV="1">
                <a:off x="11953388" y="122638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dirty="0"/>
              </a:p>
            </p:txBody>
          </p:sp>
        </p:grpSp>
        <p:grpSp>
          <p:nvGrpSpPr>
            <p:cNvPr id="51" name="Group 50">
              <a:extLst>
                <a:ext uri="{FF2B5EF4-FFF2-40B4-BE49-F238E27FC236}">
                  <a16:creationId xmlns:a16="http://schemas.microsoft.com/office/drawing/2014/main" id="{99316C53-414D-5E4C-9A57-1C645317124C}"/>
                </a:ext>
              </a:extLst>
            </p:cNvPr>
            <p:cNvGrpSpPr/>
            <p:nvPr userDrawn="1"/>
          </p:nvGrpSpPr>
          <p:grpSpPr>
            <a:xfrm>
              <a:off x="11492959" y="2418879"/>
              <a:ext cx="712305" cy="126395"/>
              <a:chOff x="11492959" y="2418879"/>
              <a:chExt cx="712305" cy="126395"/>
            </a:xfrm>
          </p:grpSpPr>
          <p:sp>
            <p:nvSpPr>
              <p:cNvPr id="58" name="object 10">
                <a:extLst>
                  <a:ext uri="{FF2B5EF4-FFF2-40B4-BE49-F238E27FC236}">
                    <a16:creationId xmlns:a16="http://schemas.microsoft.com/office/drawing/2014/main" id="{53E70FBD-0E5F-FB46-8A99-2E5007564159}"/>
                  </a:ext>
                </a:extLst>
              </p:cNvPr>
              <p:cNvSpPr/>
              <p:nvPr userDrawn="1"/>
            </p:nvSpPr>
            <p:spPr>
              <a:xfrm rot="16200000" flipV="1">
                <a:off x="11744836" y="2167002"/>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59" name="object 22">
                <a:extLst>
                  <a:ext uri="{FF2B5EF4-FFF2-40B4-BE49-F238E27FC236}">
                    <a16:creationId xmlns:a16="http://schemas.microsoft.com/office/drawing/2014/main" id="{C686AC97-6BE7-3240-8B47-2F6DDE516FC9}"/>
                  </a:ext>
                </a:extLst>
              </p:cNvPr>
              <p:cNvSpPr/>
              <p:nvPr userDrawn="1"/>
            </p:nvSpPr>
            <p:spPr>
              <a:xfrm rot="16200000" flipV="1">
                <a:off x="11953388" y="229339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dirty="0"/>
              </a:p>
            </p:txBody>
          </p:sp>
        </p:grpSp>
        <p:sp>
          <p:nvSpPr>
            <p:cNvPr id="52" name="object 22">
              <a:extLst>
                <a:ext uri="{FF2B5EF4-FFF2-40B4-BE49-F238E27FC236}">
                  <a16:creationId xmlns:a16="http://schemas.microsoft.com/office/drawing/2014/main" id="{9E29B2C6-4C96-1E4E-A6E7-0BE771074BC9}"/>
                </a:ext>
              </a:extLst>
            </p:cNvPr>
            <p:cNvSpPr/>
            <p:nvPr userDrawn="1"/>
          </p:nvSpPr>
          <p:spPr>
            <a:xfrm rot="16200000" flipV="1">
              <a:off x="11744836" y="2560290"/>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dirty="0"/>
            </a:p>
          </p:txBody>
        </p:sp>
        <p:grpSp>
          <p:nvGrpSpPr>
            <p:cNvPr id="53" name="Group 52">
              <a:extLst>
                <a:ext uri="{FF2B5EF4-FFF2-40B4-BE49-F238E27FC236}">
                  <a16:creationId xmlns:a16="http://schemas.microsoft.com/office/drawing/2014/main" id="{8D91ADF0-2698-4440-B2A7-94FF113F28CC}"/>
                </a:ext>
              </a:extLst>
            </p:cNvPr>
            <p:cNvGrpSpPr/>
            <p:nvPr userDrawn="1"/>
          </p:nvGrpSpPr>
          <p:grpSpPr>
            <a:xfrm>
              <a:off x="11492959" y="5160951"/>
              <a:ext cx="712305" cy="70754"/>
              <a:chOff x="11492959" y="5160951"/>
              <a:chExt cx="712305" cy="70754"/>
            </a:xfrm>
          </p:grpSpPr>
          <p:sp>
            <p:nvSpPr>
              <p:cNvPr id="56" name="object 22">
                <a:extLst>
                  <a:ext uri="{FF2B5EF4-FFF2-40B4-BE49-F238E27FC236}">
                    <a16:creationId xmlns:a16="http://schemas.microsoft.com/office/drawing/2014/main" id="{557CF4E5-A2DD-AE42-859E-1C502965D5D4}"/>
                  </a:ext>
                </a:extLst>
              </p:cNvPr>
              <p:cNvSpPr/>
              <p:nvPr userDrawn="1"/>
            </p:nvSpPr>
            <p:spPr>
              <a:xfrm rot="5400000" flipH="1" flipV="1">
                <a:off x="11744836" y="4909074"/>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dirty="0"/>
              </a:p>
            </p:txBody>
          </p:sp>
          <p:sp>
            <p:nvSpPr>
              <p:cNvPr id="57" name="object 10">
                <a:extLst>
                  <a:ext uri="{FF2B5EF4-FFF2-40B4-BE49-F238E27FC236}">
                    <a16:creationId xmlns:a16="http://schemas.microsoft.com/office/drawing/2014/main" id="{AA98D139-27CF-A046-90AC-6A2205B70887}"/>
                  </a:ext>
                </a:extLst>
              </p:cNvPr>
              <p:cNvSpPr/>
              <p:nvPr userDrawn="1"/>
            </p:nvSpPr>
            <p:spPr>
              <a:xfrm rot="5400000" flipH="1" flipV="1">
                <a:off x="11953388" y="4979828"/>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54" name="object 22">
              <a:extLst>
                <a:ext uri="{FF2B5EF4-FFF2-40B4-BE49-F238E27FC236}">
                  <a16:creationId xmlns:a16="http://schemas.microsoft.com/office/drawing/2014/main" id="{9B673621-43F3-6D40-A227-317FA2F08BF4}"/>
                </a:ext>
              </a:extLst>
            </p:cNvPr>
            <p:cNvSpPr/>
            <p:nvPr userDrawn="1"/>
          </p:nvSpPr>
          <p:spPr>
            <a:xfrm rot="16200000" flipV="1">
              <a:off x="11744836" y="5642923"/>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dirty="0"/>
            </a:p>
          </p:txBody>
        </p:sp>
        <p:sp>
          <p:nvSpPr>
            <p:cNvPr id="55" name="object 10">
              <a:extLst>
                <a:ext uri="{FF2B5EF4-FFF2-40B4-BE49-F238E27FC236}">
                  <a16:creationId xmlns:a16="http://schemas.microsoft.com/office/drawing/2014/main" id="{047C592D-3942-6345-8F73-4337FAC7340D}"/>
                </a:ext>
              </a:extLst>
            </p:cNvPr>
            <p:cNvSpPr/>
            <p:nvPr userDrawn="1"/>
          </p:nvSpPr>
          <p:spPr>
            <a:xfrm rot="16200000" flipV="1">
              <a:off x="11953389" y="5356675"/>
              <a:ext cx="0" cy="50375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pic>
        <p:nvPicPr>
          <p:cNvPr id="46" name="Picture 45">
            <a:extLst>
              <a:ext uri="{FF2B5EF4-FFF2-40B4-BE49-F238E27FC236}">
                <a16:creationId xmlns:a16="http://schemas.microsoft.com/office/drawing/2014/main" id="{9420185E-4AC2-AF46-821D-B6A39598C45F}"/>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spTree>
    <p:extLst>
      <p:ext uri="{BB962C8B-B14F-4D97-AF65-F5344CB8AC3E}">
        <p14:creationId xmlns:p14="http://schemas.microsoft.com/office/powerpoint/2010/main" val="38098498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Intro Bold">
    <p:bg>
      <p:bgPr>
        <a:gradFill>
          <a:gsLst>
            <a:gs pos="0">
              <a:schemeClr val="tx2"/>
            </a:gs>
            <a:gs pos="100000">
              <a:schemeClr val="accent2"/>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340818" y="2634442"/>
            <a:ext cx="3061103" cy="1602589"/>
          </a:xfrm>
        </p:spPr>
        <p:txBody>
          <a:bodyPr lIns="0" tIns="0" rIns="0" bIns="0">
            <a:noAutofit/>
          </a:bodyPr>
          <a:lstStyle>
            <a:lvl1pPr algn="ctr">
              <a:defRPr sz="1100" b="1" i="0" spc="400" baseline="0">
                <a:solidFill>
                  <a:srgbClr val="FFFFFF"/>
                </a:solidFill>
                <a:latin typeface="Obviously Wide Semi" pitchFamily="82" charset="77"/>
              </a:defRPr>
            </a:lvl1pPr>
          </a:lstStyle>
          <a:p>
            <a:r>
              <a:rPr lang="en-US" dirty="0"/>
              <a:t>CLICK TO ADD TITLE</a:t>
            </a:r>
          </a:p>
        </p:txBody>
      </p:sp>
      <p:sp>
        <p:nvSpPr>
          <p:cNvPr id="33" name="Picture Placeholder 32">
            <a:extLst>
              <a:ext uri="{FF2B5EF4-FFF2-40B4-BE49-F238E27FC236}">
                <a16:creationId xmlns:a16="http://schemas.microsoft.com/office/drawing/2014/main" id="{CC69924B-6F9A-8A4B-B6AB-AAFA31AABAF4}"/>
              </a:ext>
            </a:extLst>
          </p:cNvPr>
          <p:cNvSpPr>
            <a:spLocks noGrp="1"/>
          </p:cNvSpPr>
          <p:nvPr>
            <p:ph type="pic" sz="quarter" idx="13" hasCustomPrompt="1"/>
          </p:nvPr>
        </p:nvSpPr>
        <p:spPr>
          <a:xfrm>
            <a:off x="3913624" y="1731963"/>
            <a:ext cx="4125195" cy="3254375"/>
          </a:xfrm>
          <a:solidFill>
            <a:srgbClr val="FFFFFF"/>
          </a:solidFill>
        </p:spPr>
        <p:txBody>
          <a:bodyPr/>
          <a:lstStyle/>
          <a:p>
            <a:r>
              <a:rPr lang="en-US" dirty="0"/>
              <a:t>CLICK TO ADD PHOTO</a:t>
            </a:r>
          </a:p>
        </p:txBody>
      </p:sp>
      <p:sp>
        <p:nvSpPr>
          <p:cNvPr id="37" name="Text Placeholder 36">
            <a:extLst>
              <a:ext uri="{FF2B5EF4-FFF2-40B4-BE49-F238E27FC236}">
                <a16:creationId xmlns:a16="http://schemas.microsoft.com/office/drawing/2014/main" id="{67F819D5-CECD-3649-90E9-3C3D95E7FD7F}"/>
              </a:ext>
            </a:extLst>
          </p:cNvPr>
          <p:cNvSpPr>
            <a:spLocks noGrp="1"/>
          </p:cNvSpPr>
          <p:nvPr>
            <p:ph type="body" sz="quarter" idx="16" hasCustomPrompt="1"/>
          </p:nvPr>
        </p:nvSpPr>
        <p:spPr>
          <a:xfrm>
            <a:off x="3913624" y="5108946"/>
            <a:ext cx="4125195" cy="1358900"/>
          </a:xfrm>
        </p:spPr>
        <p:txBody>
          <a:bodyPr lIns="0" tIns="0" rIns="0" bIns="0">
            <a:noAutofit/>
          </a:bodyPr>
          <a:lstStyle>
            <a:lvl1pPr marL="0" indent="0" algn="ctr">
              <a:spcBef>
                <a:spcPts val="0"/>
              </a:spcBef>
              <a:buNone/>
              <a:defRPr sz="1100" b="1" i="0">
                <a:solidFill>
                  <a:srgbClr val="FFFFFF"/>
                </a:solidFill>
                <a:latin typeface="Obviously Wide Semi" pitchFamily="82" charset="77"/>
              </a:defRPr>
            </a:lvl1pPr>
            <a:lvl2pPr marL="11113" indent="0" algn="ctr">
              <a:buNone/>
              <a:tabLst/>
              <a:defRPr sz="800" b="1" i="0">
                <a:solidFill>
                  <a:schemeClr val="accent1"/>
                </a:solidFill>
                <a:latin typeface="Obviously Wide Medi" pitchFamily="82" charset="77"/>
              </a:defRPr>
            </a:lvl2pPr>
            <a:lvl3pPr marL="914400" indent="0">
              <a:buNone/>
              <a:defRPr/>
            </a:lvl3pPr>
            <a:lvl4pPr marL="1371600" indent="0">
              <a:buNone/>
              <a:defRPr/>
            </a:lvl4pPr>
            <a:lvl5pPr marL="1828800" indent="0">
              <a:buNone/>
              <a:defRPr/>
            </a:lvl5pPr>
          </a:lstStyle>
          <a:p>
            <a:pPr lvl="0"/>
            <a:r>
              <a:rPr lang="en-US" dirty="0"/>
              <a:t>CLICK TO ADD TEXT HERE UNDER PHOTO</a:t>
            </a:r>
          </a:p>
          <a:p>
            <a:pPr lvl="1"/>
            <a:r>
              <a:rPr lang="en-US" dirty="0"/>
              <a:t>Second Level</a:t>
            </a:r>
            <a:br>
              <a:rPr lang="en-US" dirty="0"/>
            </a:br>
            <a:r>
              <a:rPr lang="en-US" dirty="0"/>
              <a:t>Additional Line If Needed</a:t>
            </a:r>
          </a:p>
        </p:txBody>
      </p:sp>
      <p:grpSp>
        <p:nvGrpSpPr>
          <p:cNvPr id="59" name="Group 58">
            <a:extLst>
              <a:ext uri="{FF2B5EF4-FFF2-40B4-BE49-F238E27FC236}">
                <a16:creationId xmlns:a16="http://schemas.microsoft.com/office/drawing/2014/main" id="{FA947BC9-9906-B044-B30A-68982AC5136D}"/>
              </a:ext>
            </a:extLst>
          </p:cNvPr>
          <p:cNvGrpSpPr/>
          <p:nvPr userDrawn="1"/>
        </p:nvGrpSpPr>
        <p:grpSpPr>
          <a:xfrm>
            <a:off x="97535" y="2509520"/>
            <a:ext cx="11692119" cy="1930400"/>
            <a:chOff x="240378" y="4083645"/>
            <a:chExt cx="19619509" cy="3664909"/>
          </a:xfrm>
        </p:grpSpPr>
        <p:sp>
          <p:nvSpPr>
            <p:cNvPr id="60" name="object 7">
              <a:extLst>
                <a:ext uri="{FF2B5EF4-FFF2-40B4-BE49-F238E27FC236}">
                  <a16:creationId xmlns:a16="http://schemas.microsoft.com/office/drawing/2014/main" id="{80640D98-B291-6645-8306-3D8792CF6CE6}"/>
                </a:ext>
              </a:extLst>
            </p:cNvPr>
            <p:cNvSpPr/>
            <p:nvPr/>
          </p:nvSpPr>
          <p:spPr>
            <a:xfrm>
              <a:off x="624383" y="5628289"/>
              <a:ext cx="0" cy="1638935"/>
            </a:xfrm>
            <a:custGeom>
              <a:avLst/>
              <a:gdLst/>
              <a:ahLst/>
              <a:cxnLst/>
              <a:rect l="l" t="t" r="r" b="b"/>
              <a:pathLst>
                <a:path h="1638934">
                  <a:moveTo>
                    <a:pt x="0" y="1638505"/>
                  </a:moveTo>
                  <a:lnTo>
                    <a:pt x="0" y="0"/>
                  </a:lnTo>
                </a:path>
              </a:pathLst>
            </a:custGeom>
            <a:ln w="38700">
              <a:solidFill>
                <a:schemeClr val="accent1"/>
              </a:solidFill>
            </a:ln>
          </p:spPr>
          <p:txBody>
            <a:bodyPr wrap="square" lIns="0" tIns="0" rIns="0" bIns="0" rtlCol="0"/>
            <a:lstStyle/>
            <a:p>
              <a:endParaRPr dirty="0"/>
            </a:p>
          </p:txBody>
        </p:sp>
        <p:sp>
          <p:nvSpPr>
            <p:cNvPr id="61" name="object 8">
              <a:extLst>
                <a:ext uri="{FF2B5EF4-FFF2-40B4-BE49-F238E27FC236}">
                  <a16:creationId xmlns:a16="http://schemas.microsoft.com/office/drawing/2014/main" id="{485D1293-9E15-A748-8D58-D23ACDC46398}"/>
                </a:ext>
              </a:extLst>
            </p:cNvPr>
            <p:cNvSpPr/>
            <p:nvPr/>
          </p:nvSpPr>
          <p:spPr>
            <a:xfrm>
              <a:off x="5883289" y="5628293"/>
              <a:ext cx="0" cy="1161415"/>
            </a:xfrm>
            <a:custGeom>
              <a:avLst/>
              <a:gdLst/>
              <a:ahLst/>
              <a:cxnLst/>
              <a:rect l="l" t="t" r="r" b="b"/>
              <a:pathLst>
                <a:path h="1161415">
                  <a:moveTo>
                    <a:pt x="0" y="1161388"/>
                  </a:moveTo>
                  <a:lnTo>
                    <a:pt x="0" y="0"/>
                  </a:lnTo>
                </a:path>
              </a:pathLst>
            </a:custGeom>
            <a:ln w="37506">
              <a:solidFill>
                <a:schemeClr val="accent1"/>
              </a:solidFill>
            </a:ln>
          </p:spPr>
          <p:txBody>
            <a:bodyPr wrap="square" lIns="0" tIns="0" rIns="0" bIns="0" rtlCol="0"/>
            <a:lstStyle/>
            <a:p>
              <a:endParaRPr dirty="0"/>
            </a:p>
          </p:txBody>
        </p:sp>
        <p:sp>
          <p:nvSpPr>
            <p:cNvPr id="62" name="object 9">
              <a:extLst>
                <a:ext uri="{FF2B5EF4-FFF2-40B4-BE49-F238E27FC236}">
                  <a16:creationId xmlns:a16="http://schemas.microsoft.com/office/drawing/2014/main" id="{449586A5-797E-4844-B195-B143781BC6FC}"/>
                </a:ext>
              </a:extLst>
            </p:cNvPr>
            <p:cNvSpPr/>
            <p:nvPr/>
          </p:nvSpPr>
          <p:spPr>
            <a:xfrm>
              <a:off x="6314331" y="5628289"/>
              <a:ext cx="0" cy="1743710"/>
            </a:xfrm>
            <a:custGeom>
              <a:avLst/>
              <a:gdLst/>
              <a:ahLst/>
              <a:cxnLst/>
              <a:rect l="l" t="t" r="r" b="b"/>
              <a:pathLst>
                <a:path h="1743709">
                  <a:moveTo>
                    <a:pt x="0" y="1743213"/>
                  </a:moveTo>
                  <a:lnTo>
                    <a:pt x="0" y="0"/>
                  </a:lnTo>
                </a:path>
              </a:pathLst>
            </a:custGeom>
            <a:ln w="36313">
              <a:solidFill>
                <a:schemeClr val="accent1"/>
              </a:solidFill>
            </a:ln>
          </p:spPr>
          <p:txBody>
            <a:bodyPr wrap="square" lIns="0" tIns="0" rIns="0" bIns="0" rtlCol="0"/>
            <a:lstStyle/>
            <a:p>
              <a:endParaRPr dirty="0"/>
            </a:p>
          </p:txBody>
        </p:sp>
        <p:sp>
          <p:nvSpPr>
            <p:cNvPr id="63" name="object 10">
              <a:extLst>
                <a:ext uri="{FF2B5EF4-FFF2-40B4-BE49-F238E27FC236}">
                  <a16:creationId xmlns:a16="http://schemas.microsoft.com/office/drawing/2014/main" id="{0510D2EC-A71E-5248-875A-9E734ACDE9E7}"/>
                </a:ext>
              </a:extLst>
            </p:cNvPr>
            <p:cNvSpPr/>
            <p:nvPr/>
          </p:nvSpPr>
          <p:spPr>
            <a:xfrm>
              <a:off x="18261610" y="5628290"/>
              <a:ext cx="0" cy="1367790"/>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64" name="object 11">
              <a:extLst>
                <a:ext uri="{FF2B5EF4-FFF2-40B4-BE49-F238E27FC236}">
                  <a16:creationId xmlns:a16="http://schemas.microsoft.com/office/drawing/2014/main" id="{00003A82-A8D8-4946-A2FE-151872D24A0D}"/>
                </a:ext>
              </a:extLst>
            </p:cNvPr>
            <p:cNvSpPr/>
            <p:nvPr/>
          </p:nvSpPr>
          <p:spPr>
            <a:xfrm>
              <a:off x="13788576" y="5628290"/>
              <a:ext cx="0" cy="136779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dirty="0"/>
            </a:p>
          </p:txBody>
        </p:sp>
        <p:sp>
          <p:nvSpPr>
            <p:cNvPr id="65" name="object 12">
              <a:extLst>
                <a:ext uri="{FF2B5EF4-FFF2-40B4-BE49-F238E27FC236}">
                  <a16:creationId xmlns:a16="http://schemas.microsoft.com/office/drawing/2014/main" id="{2E7A9E87-646F-954A-A25B-73D09AF5CD97}"/>
                </a:ext>
              </a:extLst>
            </p:cNvPr>
            <p:cNvSpPr/>
            <p:nvPr/>
          </p:nvSpPr>
          <p:spPr>
            <a:xfrm>
              <a:off x="19723173" y="5628290"/>
              <a:ext cx="0" cy="136779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dirty="0"/>
            </a:p>
          </p:txBody>
        </p:sp>
        <p:sp>
          <p:nvSpPr>
            <p:cNvPr id="66" name="object 13">
              <a:extLst>
                <a:ext uri="{FF2B5EF4-FFF2-40B4-BE49-F238E27FC236}">
                  <a16:creationId xmlns:a16="http://schemas.microsoft.com/office/drawing/2014/main" id="{4A27ADFE-F218-1B4A-809E-4320DF9C97B4}"/>
                </a:ext>
              </a:extLst>
            </p:cNvPr>
            <p:cNvSpPr/>
            <p:nvPr/>
          </p:nvSpPr>
          <p:spPr>
            <a:xfrm>
              <a:off x="14830765" y="5664881"/>
              <a:ext cx="0" cy="1367790"/>
            </a:xfrm>
            <a:custGeom>
              <a:avLst/>
              <a:gdLst/>
              <a:ahLst/>
              <a:cxnLst/>
              <a:rect l="l" t="t" r="r" b="b"/>
              <a:pathLst>
                <a:path h="1367790">
                  <a:moveTo>
                    <a:pt x="0" y="1367591"/>
                  </a:moveTo>
                  <a:lnTo>
                    <a:pt x="0" y="0"/>
                  </a:lnTo>
                </a:path>
              </a:pathLst>
            </a:custGeom>
            <a:ln w="18460">
              <a:solidFill>
                <a:schemeClr val="accent1"/>
              </a:solidFill>
            </a:ln>
          </p:spPr>
          <p:txBody>
            <a:bodyPr wrap="square" lIns="0" tIns="0" rIns="0" bIns="0" rtlCol="0"/>
            <a:lstStyle/>
            <a:p>
              <a:endParaRPr dirty="0"/>
            </a:p>
          </p:txBody>
        </p:sp>
        <p:sp>
          <p:nvSpPr>
            <p:cNvPr id="67" name="object 14">
              <a:extLst>
                <a:ext uri="{FF2B5EF4-FFF2-40B4-BE49-F238E27FC236}">
                  <a16:creationId xmlns:a16="http://schemas.microsoft.com/office/drawing/2014/main" id="{6F5A039D-511F-9447-B200-3F6C26112F42}"/>
                </a:ext>
              </a:extLst>
            </p:cNvPr>
            <p:cNvSpPr/>
            <p:nvPr/>
          </p:nvSpPr>
          <p:spPr>
            <a:xfrm>
              <a:off x="16253153" y="5628289"/>
              <a:ext cx="0" cy="2120265"/>
            </a:xfrm>
            <a:custGeom>
              <a:avLst/>
              <a:gdLst/>
              <a:ahLst/>
              <a:cxnLst/>
              <a:rect l="l" t="t" r="r" b="b"/>
              <a:pathLst>
                <a:path h="2120265">
                  <a:moveTo>
                    <a:pt x="0" y="2120165"/>
                  </a:moveTo>
                  <a:lnTo>
                    <a:pt x="0" y="0"/>
                  </a:lnTo>
                </a:path>
              </a:pathLst>
            </a:custGeom>
            <a:ln w="13695">
              <a:solidFill>
                <a:schemeClr val="accent1"/>
              </a:solidFill>
            </a:ln>
          </p:spPr>
          <p:txBody>
            <a:bodyPr wrap="square" lIns="0" tIns="0" rIns="0" bIns="0" rtlCol="0"/>
            <a:lstStyle/>
            <a:p>
              <a:endParaRPr dirty="0"/>
            </a:p>
          </p:txBody>
        </p:sp>
        <p:sp>
          <p:nvSpPr>
            <p:cNvPr id="68" name="object 15">
              <a:extLst>
                <a:ext uri="{FF2B5EF4-FFF2-40B4-BE49-F238E27FC236}">
                  <a16:creationId xmlns:a16="http://schemas.microsoft.com/office/drawing/2014/main" id="{5F695F29-C382-AA46-9441-79AFBB33D895}"/>
                </a:ext>
              </a:extLst>
            </p:cNvPr>
            <p:cNvSpPr/>
            <p:nvPr/>
          </p:nvSpPr>
          <p:spPr>
            <a:xfrm>
              <a:off x="14198365" y="5628289"/>
              <a:ext cx="0" cy="1638935"/>
            </a:xfrm>
            <a:custGeom>
              <a:avLst/>
              <a:gdLst/>
              <a:ahLst/>
              <a:cxnLst/>
              <a:rect l="l" t="t" r="r" b="b"/>
              <a:pathLst>
                <a:path h="1638934">
                  <a:moveTo>
                    <a:pt x="0" y="1638505"/>
                  </a:moveTo>
                  <a:lnTo>
                    <a:pt x="0" y="0"/>
                  </a:lnTo>
                </a:path>
              </a:pathLst>
            </a:custGeom>
            <a:ln w="13695">
              <a:solidFill>
                <a:schemeClr val="accent1"/>
              </a:solidFill>
            </a:ln>
          </p:spPr>
          <p:txBody>
            <a:bodyPr wrap="square" lIns="0" tIns="0" rIns="0" bIns="0" rtlCol="0"/>
            <a:lstStyle/>
            <a:p>
              <a:endParaRPr dirty="0"/>
            </a:p>
          </p:txBody>
        </p:sp>
        <p:sp>
          <p:nvSpPr>
            <p:cNvPr id="69" name="object 16">
              <a:extLst>
                <a:ext uri="{FF2B5EF4-FFF2-40B4-BE49-F238E27FC236}">
                  <a16:creationId xmlns:a16="http://schemas.microsoft.com/office/drawing/2014/main" id="{CF57C7E7-236E-5747-BC21-2B7A4B310971}"/>
                </a:ext>
              </a:extLst>
            </p:cNvPr>
            <p:cNvSpPr/>
            <p:nvPr/>
          </p:nvSpPr>
          <p:spPr>
            <a:xfrm>
              <a:off x="17238634" y="5628290"/>
              <a:ext cx="0" cy="1367790"/>
            </a:xfrm>
            <a:custGeom>
              <a:avLst/>
              <a:gdLst/>
              <a:ahLst/>
              <a:cxnLst/>
              <a:rect l="l" t="t" r="r" b="b"/>
              <a:pathLst>
                <a:path h="1367790">
                  <a:moveTo>
                    <a:pt x="0" y="1367591"/>
                  </a:moveTo>
                  <a:lnTo>
                    <a:pt x="0" y="0"/>
                  </a:lnTo>
                </a:path>
              </a:pathLst>
            </a:custGeom>
            <a:ln w="7737">
              <a:solidFill>
                <a:schemeClr val="accent1"/>
              </a:solidFill>
            </a:ln>
          </p:spPr>
          <p:txBody>
            <a:bodyPr wrap="square" lIns="0" tIns="0" rIns="0" bIns="0" rtlCol="0"/>
            <a:lstStyle/>
            <a:p>
              <a:endParaRPr dirty="0"/>
            </a:p>
          </p:txBody>
        </p:sp>
        <p:sp>
          <p:nvSpPr>
            <p:cNvPr id="70" name="object 17">
              <a:extLst>
                <a:ext uri="{FF2B5EF4-FFF2-40B4-BE49-F238E27FC236}">
                  <a16:creationId xmlns:a16="http://schemas.microsoft.com/office/drawing/2014/main" id="{CC2F267F-D852-5644-A8EB-E3C0A50285D5}"/>
                </a:ext>
              </a:extLst>
            </p:cNvPr>
            <p:cNvSpPr/>
            <p:nvPr/>
          </p:nvSpPr>
          <p:spPr>
            <a:xfrm>
              <a:off x="17336739" y="4738307"/>
              <a:ext cx="0" cy="1367790"/>
            </a:xfrm>
            <a:custGeom>
              <a:avLst/>
              <a:gdLst/>
              <a:ahLst/>
              <a:cxnLst/>
              <a:rect l="l" t="t" r="r" b="b"/>
              <a:pathLst>
                <a:path h="1367789">
                  <a:moveTo>
                    <a:pt x="0" y="1367581"/>
                  </a:moveTo>
                  <a:lnTo>
                    <a:pt x="0" y="0"/>
                  </a:lnTo>
                </a:path>
              </a:pathLst>
            </a:custGeom>
            <a:ln w="37506">
              <a:solidFill>
                <a:schemeClr val="accent1"/>
              </a:solidFill>
            </a:ln>
          </p:spPr>
          <p:txBody>
            <a:bodyPr wrap="square" lIns="0" tIns="0" rIns="0" bIns="0" rtlCol="0"/>
            <a:lstStyle/>
            <a:p>
              <a:endParaRPr dirty="0"/>
            </a:p>
          </p:txBody>
        </p:sp>
        <p:sp>
          <p:nvSpPr>
            <p:cNvPr id="71" name="object 18">
              <a:extLst>
                <a:ext uri="{FF2B5EF4-FFF2-40B4-BE49-F238E27FC236}">
                  <a16:creationId xmlns:a16="http://schemas.microsoft.com/office/drawing/2014/main" id="{3D4CEAB5-907E-354D-8BBC-52D2B8327B31}"/>
                </a:ext>
              </a:extLst>
            </p:cNvPr>
            <p:cNvSpPr/>
            <p:nvPr/>
          </p:nvSpPr>
          <p:spPr>
            <a:xfrm>
              <a:off x="16334886" y="4083645"/>
              <a:ext cx="0" cy="1825625"/>
            </a:xfrm>
            <a:custGeom>
              <a:avLst/>
              <a:gdLst/>
              <a:ahLst/>
              <a:cxnLst/>
              <a:rect l="l" t="t" r="r" b="b"/>
              <a:pathLst>
                <a:path h="1825625">
                  <a:moveTo>
                    <a:pt x="0" y="1825002"/>
                  </a:moveTo>
                  <a:lnTo>
                    <a:pt x="0" y="0"/>
                  </a:lnTo>
                </a:path>
              </a:pathLst>
            </a:custGeom>
            <a:ln w="32742">
              <a:solidFill>
                <a:schemeClr val="accent1"/>
              </a:solidFill>
            </a:ln>
          </p:spPr>
          <p:txBody>
            <a:bodyPr wrap="square" lIns="0" tIns="0" rIns="0" bIns="0" rtlCol="0"/>
            <a:lstStyle/>
            <a:p>
              <a:endParaRPr dirty="0"/>
            </a:p>
          </p:txBody>
        </p:sp>
        <p:sp>
          <p:nvSpPr>
            <p:cNvPr id="72" name="object 19">
              <a:extLst>
                <a:ext uri="{FF2B5EF4-FFF2-40B4-BE49-F238E27FC236}">
                  <a16:creationId xmlns:a16="http://schemas.microsoft.com/office/drawing/2014/main" id="{31417C22-3690-3742-9682-F5F58C88724E}"/>
                </a:ext>
              </a:extLst>
            </p:cNvPr>
            <p:cNvSpPr/>
            <p:nvPr/>
          </p:nvSpPr>
          <p:spPr>
            <a:xfrm>
              <a:off x="15884107" y="5422101"/>
              <a:ext cx="0" cy="1367790"/>
            </a:xfrm>
            <a:custGeom>
              <a:avLst/>
              <a:gdLst/>
              <a:ahLst/>
              <a:cxnLst/>
              <a:rect l="l" t="t" r="r" b="b"/>
              <a:pathLst>
                <a:path h="1367790">
                  <a:moveTo>
                    <a:pt x="0" y="1367581"/>
                  </a:moveTo>
                  <a:lnTo>
                    <a:pt x="0" y="0"/>
                  </a:lnTo>
                </a:path>
              </a:pathLst>
            </a:custGeom>
            <a:ln w="32742">
              <a:solidFill>
                <a:schemeClr val="accent1"/>
              </a:solidFill>
            </a:ln>
          </p:spPr>
          <p:txBody>
            <a:bodyPr wrap="square" lIns="0" tIns="0" rIns="0" bIns="0" rtlCol="0"/>
            <a:lstStyle/>
            <a:p>
              <a:endParaRPr dirty="0"/>
            </a:p>
          </p:txBody>
        </p:sp>
        <p:sp>
          <p:nvSpPr>
            <p:cNvPr id="73" name="object 20">
              <a:extLst>
                <a:ext uri="{FF2B5EF4-FFF2-40B4-BE49-F238E27FC236}">
                  <a16:creationId xmlns:a16="http://schemas.microsoft.com/office/drawing/2014/main" id="{DABB4064-C1A1-9F42-94FD-38CFE3331A7A}"/>
                </a:ext>
              </a:extLst>
            </p:cNvPr>
            <p:cNvSpPr/>
            <p:nvPr/>
          </p:nvSpPr>
          <p:spPr>
            <a:xfrm>
              <a:off x="14896851" y="4483837"/>
              <a:ext cx="0" cy="1367790"/>
            </a:xfrm>
            <a:custGeom>
              <a:avLst/>
              <a:gdLst/>
              <a:ahLst/>
              <a:cxnLst/>
              <a:rect l="l" t="t" r="r" b="b"/>
              <a:pathLst>
                <a:path h="1367789">
                  <a:moveTo>
                    <a:pt x="0" y="1367581"/>
                  </a:moveTo>
                  <a:lnTo>
                    <a:pt x="0" y="0"/>
                  </a:lnTo>
                </a:path>
              </a:pathLst>
            </a:custGeom>
            <a:ln w="26794">
              <a:solidFill>
                <a:schemeClr val="accent1"/>
              </a:solidFill>
            </a:ln>
          </p:spPr>
          <p:txBody>
            <a:bodyPr wrap="square" lIns="0" tIns="0" rIns="0" bIns="0" rtlCol="0"/>
            <a:lstStyle/>
            <a:p>
              <a:endParaRPr dirty="0"/>
            </a:p>
          </p:txBody>
        </p:sp>
        <p:sp>
          <p:nvSpPr>
            <p:cNvPr id="74" name="object 21">
              <a:extLst>
                <a:ext uri="{FF2B5EF4-FFF2-40B4-BE49-F238E27FC236}">
                  <a16:creationId xmlns:a16="http://schemas.microsoft.com/office/drawing/2014/main" id="{80E89B1B-8A92-3848-8A50-1F65449BC0E6}"/>
                </a:ext>
              </a:extLst>
            </p:cNvPr>
            <p:cNvSpPr/>
            <p:nvPr/>
          </p:nvSpPr>
          <p:spPr>
            <a:xfrm>
              <a:off x="13823475" y="4541066"/>
              <a:ext cx="0" cy="136779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dirty="0"/>
            </a:p>
          </p:txBody>
        </p:sp>
        <p:sp>
          <p:nvSpPr>
            <p:cNvPr id="75" name="object 22">
              <a:extLst>
                <a:ext uri="{FF2B5EF4-FFF2-40B4-BE49-F238E27FC236}">
                  <a16:creationId xmlns:a16="http://schemas.microsoft.com/office/drawing/2014/main" id="{62EEBB27-1388-1E46-8386-E27D84C15447}"/>
                </a:ext>
              </a:extLst>
            </p:cNvPr>
            <p:cNvSpPr/>
            <p:nvPr/>
          </p:nvSpPr>
          <p:spPr>
            <a:xfrm>
              <a:off x="19859887" y="4541066"/>
              <a:ext cx="0" cy="136779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dirty="0"/>
            </a:p>
          </p:txBody>
        </p:sp>
        <p:sp>
          <p:nvSpPr>
            <p:cNvPr id="76" name="object 23">
              <a:extLst>
                <a:ext uri="{FF2B5EF4-FFF2-40B4-BE49-F238E27FC236}">
                  <a16:creationId xmlns:a16="http://schemas.microsoft.com/office/drawing/2014/main" id="{4CBC4500-76B5-BE4C-A136-E5E1A4547121}"/>
                </a:ext>
              </a:extLst>
            </p:cNvPr>
            <p:cNvSpPr/>
            <p:nvPr/>
          </p:nvSpPr>
          <p:spPr>
            <a:xfrm>
              <a:off x="6366464" y="4738306"/>
              <a:ext cx="0" cy="1170940"/>
            </a:xfrm>
            <a:custGeom>
              <a:avLst/>
              <a:gdLst/>
              <a:ahLst/>
              <a:cxnLst/>
              <a:rect l="l" t="t" r="r" b="b"/>
              <a:pathLst>
                <a:path h="1170939">
                  <a:moveTo>
                    <a:pt x="0" y="1170341"/>
                  </a:moveTo>
                  <a:lnTo>
                    <a:pt x="0" y="0"/>
                  </a:lnTo>
                </a:path>
              </a:pathLst>
            </a:custGeom>
            <a:ln w="10125">
              <a:solidFill>
                <a:schemeClr val="accent1"/>
              </a:solidFill>
            </a:ln>
          </p:spPr>
          <p:txBody>
            <a:bodyPr wrap="square" lIns="0" tIns="0" rIns="0" bIns="0" rtlCol="0"/>
            <a:lstStyle/>
            <a:p>
              <a:endParaRPr dirty="0"/>
            </a:p>
          </p:txBody>
        </p:sp>
        <p:sp>
          <p:nvSpPr>
            <p:cNvPr id="77" name="object 24">
              <a:extLst>
                <a:ext uri="{FF2B5EF4-FFF2-40B4-BE49-F238E27FC236}">
                  <a16:creationId xmlns:a16="http://schemas.microsoft.com/office/drawing/2014/main" id="{66CDEB0C-3566-4D45-9173-B6CB35F86EA4}"/>
                </a:ext>
              </a:extLst>
            </p:cNvPr>
            <p:cNvSpPr/>
            <p:nvPr/>
          </p:nvSpPr>
          <p:spPr>
            <a:xfrm>
              <a:off x="18313743" y="4270142"/>
              <a:ext cx="0" cy="1638935"/>
            </a:xfrm>
            <a:custGeom>
              <a:avLst/>
              <a:gdLst/>
              <a:ahLst/>
              <a:cxnLst/>
              <a:rect l="l" t="t" r="r" b="b"/>
              <a:pathLst>
                <a:path h="1638935">
                  <a:moveTo>
                    <a:pt x="0" y="1638505"/>
                  </a:moveTo>
                  <a:lnTo>
                    <a:pt x="0" y="0"/>
                  </a:lnTo>
                </a:path>
              </a:pathLst>
            </a:custGeom>
            <a:ln w="10125">
              <a:solidFill>
                <a:schemeClr val="accent1"/>
              </a:solidFill>
            </a:ln>
          </p:spPr>
          <p:txBody>
            <a:bodyPr wrap="square" lIns="0" tIns="0" rIns="0" bIns="0" rtlCol="0"/>
            <a:lstStyle/>
            <a:p>
              <a:endParaRPr dirty="0"/>
            </a:p>
          </p:txBody>
        </p:sp>
        <p:sp>
          <p:nvSpPr>
            <p:cNvPr id="78" name="object 25">
              <a:extLst>
                <a:ext uri="{FF2B5EF4-FFF2-40B4-BE49-F238E27FC236}">
                  <a16:creationId xmlns:a16="http://schemas.microsoft.com/office/drawing/2014/main" id="{2E837B53-1EF7-8744-A427-F95623B3BB33}"/>
                </a:ext>
              </a:extLst>
            </p:cNvPr>
            <p:cNvSpPr/>
            <p:nvPr/>
          </p:nvSpPr>
          <p:spPr>
            <a:xfrm>
              <a:off x="240378" y="5628290"/>
              <a:ext cx="0" cy="1367790"/>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79" name="object 26">
              <a:extLst>
                <a:ext uri="{FF2B5EF4-FFF2-40B4-BE49-F238E27FC236}">
                  <a16:creationId xmlns:a16="http://schemas.microsoft.com/office/drawing/2014/main" id="{6B29EA59-8629-E144-915F-72688335EA8B}"/>
                </a:ext>
              </a:extLst>
            </p:cNvPr>
            <p:cNvSpPr/>
            <p:nvPr/>
          </p:nvSpPr>
          <p:spPr>
            <a:xfrm>
              <a:off x="240379" y="4541066"/>
              <a:ext cx="0" cy="1367790"/>
            </a:xfrm>
            <a:custGeom>
              <a:avLst/>
              <a:gdLst/>
              <a:ahLst/>
              <a:cxnLst/>
              <a:rect l="l" t="t" r="r" b="b"/>
              <a:pathLst>
                <a:path h="1367789">
                  <a:moveTo>
                    <a:pt x="0" y="1367581"/>
                  </a:moveTo>
                  <a:lnTo>
                    <a:pt x="0" y="0"/>
                  </a:lnTo>
                </a:path>
              </a:pathLst>
            </a:custGeom>
            <a:ln w="10125">
              <a:solidFill>
                <a:schemeClr val="accent1"/>
              </a:solidFill>
            </a:ln>
          </p:spPr>
          <p:txBody>
            <a:bodyPr wrap="square" lIns="0" tIns="0" rIns="0" bIns="0" rtlCol="0"/>
            <a:lstStyle/>
            <a:p>
              <a:endParaRPr dirty="0"/>
            </a:p>
          </p:txBody>
        </p:sp>
        <p:sp>
          <p:nvSpPr>
            <p:cNvPr id="80" name="object 27">
              <a:extLst>
                <a:ext uri="{FF2B5EF4-FFF2-40B4-BE49-F238E27FC236}">
                  <a16:creationId xmlns:a16="http://schemas.microsoft.com/office/drawing/2014/main" id="{AF73F3F9-2068-704D-87A5-24F775D15D67}"/>
                </a:ext>
              </a:extLst>
            </p:cNvPr>
            <p:cNvSpPr/>
            <p:nvPr/>
          </p:nvSpPr>
          <p:spPr>
            <a:xfrm>
              <a:off x="5945333" y="4334946"/>
              <a:ext cx="0" cy="1574165"/>
            </a:xfrm>
            <a:custGeom>
              <a:avLst/>
              <a:gdLst/>
              <a:ahLst/>
              <a:cxnLst/>
              <a:rect l="l" t="t" r="r" b="b"/>
              <a:pathLst>
                <a:path h="1574164">
                  <a:moveTo>
                    <a:pt x="0" y="1573700"/>
                  </a:moveTo>
                  <a:lnTo>
                    <a:pt x="0" y="0"/>
                  </a:lnTo>
                </a:path>
              </a:pathLst>
            </a:custGeom>
            <a:ln w="8931">
              <a:solidFill>
                <a:schemeClr val="accent1"/>
              </a:solidFill>
            </a:ln>
          </p:spPr>
          <p:txBody>
            <a:bodyPr wrap="square" lIns="0" tIns="0" rIns="0" bIns="0" rtlCol="0"/>
            <a:lstStyle/>
            <a:p>
              <a:endParaRPr dirty="0"/>
            </a:p>
          </p:txBody>
        </p:sp>
        <p:sp>
          <p:nvSpPr>
            <p:cNvPr id="81" name="object 28">
              <a:extLst>
                <a:ext uri="{FF2B5EF4-FFF2-40B4-BE49-F238E27FC236}">
                  <a16:creationId xmlns:a16="http://schemas.microsoft.com/office/drawing/2014/main" id="{A86B55A8-AD85-8148-87D5-A2371C99D8D2}"/>
                </a:ext>
              </a:extLst>
            </p:cNvPr>
            <p:cNvSpPr/>
            <p:nvPr/>
          </p:nvSpPr>
          <p:spPr>
            <a:xfrm>
              <a:off x="647602" y="4541066"/>
              <a:ext cx="0" cy="1367790"/>
            </a:xfrm>
            <a:custGeom>
              <a:avLst/>
              <a:gdLst/>
              <a:ahLst/>
              <a:cxnLst/>
              <a:rect l="l" t="t" r="r" b="b"/>
              <a:pathLst>
                <a:path h="1367789">
                  <a:moveTo>
                    <a:pt x="0" y="1367581"/>
                  </a:moveTo>
                  <a:lnTo>
                    <a:pt x="0" y="0"/>
                  </a:lnTo>
                </a:path>
              </a:pathLst>
            </a:custGeom>
            <a:ln w="7737">
              <a:solidFill>
                <a:schemeClr val="accent1"/>
              </a:solidFill>
            </a:ln>
          </p:spPr>
          <p:txBody>
            <a:bodyPr wrap="square" lIns="0" tIns="0" rIns="0" bIns="0" rtlCol="0"/>
            <a:lstStyle/>
            <a:p>
              <a:endParaRPr dirty="0"/>
            </a:p>
          </p:txBody>
        </p:sp>
      </p:grpSp>
      <p:sp>
        <p:nvSpPr>
          <p:cNvPr id="82" name="Slide Number Placeholder 5">
            <a:extLst>
              <a:ext uri="{FF2B5EF4-FFF2-40B4-BE49-F238E27FC236}">
                <a16:creationId xmlns:a16="http://schemas.microsoft.com/office/drawing/2014/main" id="{B9E44DC8-AB7C-394C-8E38-489C44522C83}"/>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spTree>
    <p:extLst>
      <p:ext uri="{BB962C8B-B14F-4D97-AF65-F5344CB8AC3E}">
        <p14:creationId xmlns:p14="http://schemas.microsoft.com/office/powerpoint/2010/main" val="2680351460"/>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3-Text-Blue-Streamlined">
    <p:bg>
      <p:bgPr>
        <a:solidFill>
          <a:srgbClr val="FFFFFF"/>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108CAAD-0E63-C927-255B-F8B34ACEFD43}"/>
              </a:ext>
            </a:extLst>
          </p:cNvPr>
          <p:cNvSpPr/>
          <p:nvPr userDrawn="1"/>
        </p:nvSpPr>
        <p:spPr>
          <a:xfrm>
            <a:off x="0" y="6955"/>
            <a:ext cx="12192000" cy="406138"/>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243529" y="2000251"/>
            <a:ext cx="5827071" cy="413340"/>
          </a:xfrm>
        </p:spPr>
        <p:txBody>
          <a:bodyPr lIns="0" tIns="0" rIns="0" bIns="0">
            <a:noAutofit/>
          </a:bodyPr>
          <a:lstStyle>
            <a:lvl1pPr marL="0" indent="0">
              <a:buNone/>
              <a:defRPr lang="en-US" sz="2000" b="1" i="0" kern="1200" dirty="0">
                <a:solidFill>
                  <a:schemeClr val="accent2"/>
                </a:solidFill>
                <a:latin typeface="Obviously Wide Medi" pitchFamily="82" charset="77"/>
                <a:ea typeface="+mn-ea"/>
                <a:cs typeface="+mn-cs"/>
              </a:defRPr>
            </a:lvl1pPr>
          </a:lstStyle>
          <a:p>
            <a:pPr marL="0" lvl="0" indent="0" algn="l" defTabSz="914400" rtl="0" eaLnBrk="1" latinLnBrk="0" hangingPunct="1">
              <a:lnSpc>
                <a:spcPct val="90000"/>
              </a:lnSpc>
              <a:spcBef>
                <a:spcPts val="1000"/>
              </a:spcBef>
              <a:buFont typeface="Arial" panose="020B0604020202020204" pitchFamily="34" charset="0"/>
              <a:buNone/>
            </a:pPr>
            <a:r>
              <a:rPr lang="en-US" dirty="0"/>
              <a:t>Click to Add Section Header</a:t>
            </a:r>
          </a:p>
        </p:txBody>
      </p:sp>
      <p:sp>
        <p:nvSpPr>
          <p:cNvPr id="4" name="Text Placeholder 3">
            <a:extLst>
              <a:ext uri="{FF2B5EF4-FFF2-40B4-BE49-F238E27FC236}">
                <a16:creationId xmlns:a16="http://schemas.microsoft.com/office/drawing/2014/main" id="{3161FB7C-4023-4845-8951-9DDECD6B5AC8}"/>
              </a:ext>
            </a:extLst>
          </p:cNvPr>
          <p:cNvSpPr>
            <a:spLocks noGrp="1"/>
          </p:cNvSpPr>
          <p:nvPr>
            <p:ph type="body" sz="quarter" idx="19" hasCustomPrompt="1"/>
          </p:nvPr>
        </p:nvSpPr>
        <p:spPr>
          <a:xfrm>
            <a:off x="243529" y="2730500"/>
            <a:ext cx="5827071" cy="3865563"/>
          </a:xfrm>
        </p:spPr>
        <p:txBody>
          <a:bodyPr lIns="0" tIns="0" rIns="0" bIns="0">
            <a:noAutofit/>
          </a:bodyPr>
          <a:lstStyle>
            <a:lvl1pPr marL="11112"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b="0" i="0">
                <a:latin typeface="Gentona Book" pitchFamily="2" charset="77"/>
              </a:defRPr>
            </a:lvl1pPr>
            <a:lvl2pPr marL="180975" indent="-169863">
              <a:tabLst/>
              <a:defRPr sz="2000" b="0" i="0">
                <a:latin typeface="Gentona Book" pitchFamily="2" charset="77"/>
              </a:defRPr>
            </a:lvl2pPr>
            <a:lvl3pPr marL="180975" indent="-169863">
              <a:tabLst/>
              <a:defRPr sz="2000" b="0" i="0">
                <a:latin typeface="Gentona Book" pitchFamily="2" charset="77"/>
              </a:defRPr>
            </a:lvl3pPr>
            <a:lvl4pPr marL="180975" indent="-169863">
              <a:tabLst/>
              <a:defRPr sz="2000" b="0" i="0">
                <a:latin typeface="Gentona Book" pitchFamily="2" charset="77"/>
              </a:defRPr>
            </a:lvl4pPr>
            <a:lvl5pPr marL="180975" indent="-169863">
              <a:tabLst/>
              <a:defRPr sz="2000" b="0" i="0">
                <a:latin typeface="Gentona Book" pitchFamily="2" charset="77"/>
              </a:defRPr>
            </a:lvl5pPr>
          </a:lstStyle>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lvl="0"/>
            <a:endParaRPr lang="en-US" dirty="0"/>
          </a:p>
        </p:txBody>
      </p:sp>
      <p:sp>
        <p:nvSpPr>
          <p:cNvPr id="15" name="Text Placeholder 3">
            <a:extLst>
              <a:ext uri="{FF2B5EF4-FFF2-40B4-BE49-F238E27FC236}">
                <a16:creationId xmlns:a16="http://schemas.microsoft.com/office/drawing/2014/main" id="{E6B2B4E8-858F-E442-A0C0-2604E30ACC19}"/>
              </a:ext>
            </a:extLst>
          </p:cNvPr>
          <p:cNvSpPr>
            <a:spLocks noGrp="1"/>
          </p:cNvSpPr>
          <p:nvPr>
            <p:ph type="body" sz="quarter" idx="20" hasCustomPrompt="1"/>
          </p:nvPr>
        </p:nvSpPr>
        <p:spPr>
          <a:xfrm>
            <a:off x="6097651" y="2730500"/>
            <a:ext cx="5521325" cy="3865563"/>
          </a:xfrm>
        </p:spPr>
        <p:txBody>
          <a:bodyPr lIns="0" tIns="0" rIns="0" bIns="0">
            <a:noAutofit/>
          </a:bodyPr>
          <a:lstStyle>
            <a:lvl1pPr marL="11112"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b="0" i="0">
                <a:latin typeface="Gentona Book" pitchFamily="2" charset="77"/>
              </a:defRPr>
            </a:lvl1pPr>
            <a:lvl2pPr marL="180975" indent="-169863">
              <a:tabLst/>
              <a:defRPr sz="2000" b="0" i="0">
                <a:latin typeface="Gentona Book" pitchFamily="2" charset="77"/>
              </a:defRPr>
            </a:lvl2pPr>
            <a:lvl3pPr marL="180975" indent="-169863">
              <a:tabLst/>
              <a:defRPr sz="2000" b="0" i="0">
                <a:latin typeface="Gentona Book" pitchFamily="2" charset="77"/>
              </a:defRPr>
            </a:lvl3pPr>
            <a:lvl4pPr marL="180975" indent="-169863">
              <a:tabLst/>
              <a:defRPr sz="2000" b="0" i="0">
                <a:latin typeface="Gentona Book" pitchFamily="2" charset="77"/>
              </a:defRPr>
            </a:lvl4pPr>
            <a:lvl5pPr marL="180975" indent="-169863">
              <a:tabLst/>
              <a:defRPr sz="2000" b="0" i="0">
                <a:latin typeface="Gentona Book" pitchFamily="2" charset="77"/>
              </a:defRPr>
            </a:lvl5pPr>
          </a:lstStyle>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lvl="0"/>
            <a:endParaRPr lang="en-US" dirty="0"/>
          </a:p>
        </p:txBody>
      </p:sp>
      <p:sp>
        <p:nvSpPr>
          <p:cNvPr id="10" name="Title 1">
            <a:extLst>
              <a:ext uri="{FF2B5EF4-FFF2-40B4-BE49-F238E27FC236}">
                <a16:creationId xmlns:a16="http://schemas.microsoft.com/office/drawing/2014/main" id="{294D3B3C-6D7C-6441-B7F9-4B397F80561D}"/>
              </a:ext>
            </a:extLst>
          </p:cNvPr>
          <p:cNvSpPr>
            <a:spLocks noGrp="1"/>
          </p:cNvSpPr>
          <p:nvPr>
            <p:ph type="title" hasCustomPrompt="1"/>
          </p:nvPr>
        </p:nvSpPr>
        <p:spPr>
          <a:xfrm>
            <a:off x="1085102" y="276519"/>
            <a:ext cx="10697362" cy="709977"/>
          </a:xfrm>
        </p:spPr>
        <p:txBody>
          <a:bodyPr lIns="0" tIns="0" rIns="0" bIns="0" anchor="b" anchorCtr="0">
            <a:noAutofit/>
          </a:bodyPr>
          <a:lstStyle>
            <a:lvl1pPr algn="l" defTabSz="914400" rtl="0" eaLnBrk="1" latinLnBrk="0" hangingPunct="1">
              <a:lnSpc>
                <a:spcPct val="90000"/>
              </a:lnSpc>
              <a:spcBef>
                <a:spcPct val="0"/>
              </a:spcBef>
              <a:buNone/>
              <a:defRPr lang="en-US" sz="2400" b="1" i="0" kern="1200" spc="100" baseline="0" dirty="0">
                <a:solidFill>
                  <a:schemeClr val="accent2"/>
                </a:solidFill>
                <a:latin typeface="Obviously Wide Lght" pitchFamily="82" charset="77"/>
                <a:ea typeface="+mj-ea"/>
                <a:cs typeface="+mj-cs"/>
              </a:defRPr>
            </a:lvl1pPr>
          </a:lstStyle>
          <a:p>
            <a:r>
              <a:rPr lang="en-US" dirty="0"/>
              <a:t>CLICK TO ADD TITLE</a:t>
            </a:r>
          </a:p>
        </p:txBody>
      </p:sp>
      <p:grpSp>
        <p:nvGrpSpPr>
          <p:cNvPr id="45" name="Group 44">
            <a:extLst>
              <a:ext uri="{FF2B5EF4-FFF2-40B4-BE49-F238E27FC236}">
                <a16:creationId xmlns:a16="http://schemas.microsoft.com/office/drawing/2014/main" id="{9A53C210-D38F-B147-8B38-51E72E04B2CE}"/>
              </a:ext>
            </a:extLst>
          </p:cNvPr>
          <p:cNvGrpSpPr/>
          <p:nvPr userDrawn="1"/>
        </p:nvGrpSpPr>
        <p:grpSpPr>
          <a:xfrm>
            <a:off x="11479694" y="484771"/>
            <a:ext cx="712306" cy="5410029"/>
            <a:chOff x="11492959" y="484771"/>
            <a:chExt cx="712306" cy="5410029"/>
          </a:xfrm>
        </p:grpSpPr>
        <p:grpSp>
          <p:nvGrpSpPr>
            <p:cNvPr id="46" name="Group 45">
              <a:extLst>
                <a:ext uri="{FF2B5EF4-FFF2-40B4-BE49-F238E27FC236}">
                  <a16:creationId xmlns:a16="http://schemas.microsoft.com/office/drawing/2014/main" id="{D743CD63-4EBD-FF43-82E4-44622ECF7F26}"/>
                </a:ext>
              </a:extLst>
            </p:cNvPr>
            <p:cNvGrpSpPr/>
            <p:nvPr userDrawn="1"/>
          </p:nvGrpSpPr>
          <p:grpSpPr>
            <a:xfrm>
              <a:off x="11492959" y="484771"/>
              <a:ext cx="712305" cy="98641"/>
              <a:chOff x="11492959" y="484771"/>
              <a:chExt cx="712305" cy="98641"/>
            </a:xfrm>
          </p:grpSpPr>
          <p:sp>
            <p:nvSpPr>
              <p:cNvPr id="63" name="object 12">
                <a:extLst>
                  <a:ext uri="{FF2B5EF4-FFF2-40B4-BE49-F238E27FC236}">
                    <a16:creationId xmlns:a16="http://schemas.microsoft.com/office/drawing/2014/main" id="{70C3B72A-0255-A643-8BCB-743321AE4C45}"/>
                  </a:ext>
                </a:extLst>
              </p:cNvPr>
              <p:cNvSpPr/>
              <p:nvPr/>
            </p:nvSpPr>
            <p:spPr>
              <a:xfrm rot="16200000" flipV="1">
                <a:off x="11744836" y="232894"/>
                <a:ext cx="0" cy="503753"/>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dirty="0"/>
              </a:p>
            </p:txBody>
          </p:sp>
          <p:sp>
            <p:nvSpPr>
              <p:cNvPr id="64" name="object 22">
                <a:extLst>
                  <a:ext uri="{FF2B5EF4-FFF2-40B4-BE49-F238E27FC236}">
                    <a16:creationId xmlns:a16="http://schemas.microsoft.com/office/drawing/2014/main" id="{AF4E6DA5-78BD-9A43-8031-F3D6B002AC64}"/>
                  </a:ext>
                </a:extLst>
              </p:cNvPr>
              <p:cNvSpPr/>
              <p:nvPr/>
            </p:nvSpPr>
            <p:spPr>
              <a:xfrm rot="16200000" flipV="1">
                <a:off x="11953388" y="331535"/>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dirty="0"/>
              </a:p>
            </p:txBody>
          </p:sp>
        </p:grpSp>
        <p:grpSp>
          <p:nvGrpSpPr>
            <p:cNvPr id="47" name="Group 46">
              <a:extLst>
                <a:ext uri="{FF2B5EF4-FFF2-40B4-BE49-F238E27FC236}">
                  <a16:creationId xmlns:a16="http://schemas.microsoft.com/office/drawing/2014/main" id="{A127F773-8447-EF4B-B718-12D5F2E991AF}"/>
                </a:ext>
              </a:extLst>
            </p:cNvPr>
            <p:cNvGrpSpPr/>
            <p:nvPr userDrawn="1"/>
          </p:nvGrpSpPr>
          <p:grpSpPr>
            <a:xfrm>
              <a:off x="11492959" y="837460"/>
              <a:ext cx="712305" cy="112876"/>
              <a:chOff x="11492959" y="837460"/>
              <a:chExt cx="712305" cy="112876"/>
            </a:xfrm>
          </p:grpSpPr>
          <p:sp>
            <p:nvSpPr>
              <p:cNvPr id="60" name="object 10">
                <a:extLst>
                  <a:ext uri="{FF2B5EF4-FFF2-40B4-BE49-F238E27FC236}">
                    <a16:creationId xmlns:a16="http://schemas.microsoft.com/office/drawing/2014/main" id="{E777F725-CE64-6C48-BCB5-3829866DA261}"/>
                  </a:ext>
                </a:extLst>
              </p:cNvPr>
              <p:cNvSpPr/>
              <p:nvPr/>
            </p:nvSpPr>
            <p:spPr>
              <a:xfrm rot="16200000" flipV="1">
                <a:off x="11744836" y="585583"/>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61" name="object 10">
                <a:extLst>
                  <a:ext uri="{FF2B5EF4-FFF2-40B4-BE49-F238E27FC236}">
                    <a16:creationId xmlns:a16="http://schemas.microsoft.com/office/drawing/2014/main" id="{C82B53FD-9695-1A4A-A1D7-1CB7DDBD7104}"/>
                  </a:ext>
                </a:extLst>
              </p:cNvPr>
              <p:cNvSpPr/>
              <p:nvPr userDrawn="1"/>
            </p:nvSpPr>
            <p:spPr>
              <a:xfrm rot="16200000" flipV="1">
                <a:off x="11744836" y="698459"/>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62" name="object 22">
                <a:extLst>
                  <a:ext uri="{FF2B5EF4-FFF2-40B4-BE49-F238E27FC236}">
                    <a16:creationId xmlns:a16="http://schemas.microsoft.com/office/drawing/2014/main" id="{F9E7742B-2A8C-B64E-B27E-97E41BBED308}"/>
                  </a:ext>
                </a:extLst>
              </p:cNvPr>
              <p:cNvSpPr/>
              <p:nvPr userDrawn="1"/>
            </p:nvSpPr>
            <p:spPr>
              <a:xfrm rot="16200000" flipV="1">
                <a:off x="11953388" y="626781"/>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dirty="0"/>
              </a:p>
            </p:txBody>
          </p:sp>
        </p:grpSp>
        <p:grpSp>
          <p:nvGrpSpPr>
            <p:cNvPr id="48" name="Group 47">
              <a:extLst>
                <a:ext uri="{FF2B5EF4-FFF2-40B4-BE49-F238E27FC236}">
                  <a16:creationId xmlns:a16="http://schemas.microsoft.com/office/drawing/2014/main" id="{F599F89F-F1FF-A94F-A99A-0AC7EBEC9CE6}"/>
                </a:ext>
              </a:extLst>
            </p:cNvPr>
            <p:cNvGrpSpPr/>
            <p:nvPr userDrawn="1"/>
          </p:nvGrpSpPr>
          <p:grpSpPr>
            <a:xfrm>
              <a:off x="11492959" y="1459641"/>
              <a:ext cx="712305" cy="18623"/>
              <a:chOff x="11492959" y="1459641"/>
              <a:chExt cx="712305" cy="18623"/>
            </a:xfrm>
          </p:grpSpPr>
          <p:sp>
            <p:nvSpPr>
              <p:cNvPr id="58" name="object 10">
                <a:extLst>
                  <a:ext uri="{FF2B5EF4-FFF2-40B4-BE49-F238E27FC236}">
                    <a16:creationId xmlns:a16="http://schemas.microsoft.com/office/drawing/2014/main" id="{22D50117-144D-2042-8838-D6BD708EE213}"/>
                  </a:ext>
                </a:extLst>
              </p:cNvPr>
              <p:cNvSpPr/>
              <p:nvPr userDrawn="1"/>
            </p:nvSpPr>
            <p:spPr>
              <a:xfrm rot="16200000" flipV="1">
                <a:off x="11744836" y="1207764"/>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59" name="object 22">
                <a:extLst>
                  <a:ext uri="{FF2B5EF4-FFF2-40B4-BE49-F238E27FC236}">
                    <a16:creationId xmlns:a16="http://schemas.microsoft.com/office/drawing/2014/main" id="{B3170071-F337-9B4D-8523-2A0337757F1B}"/>
                  </a:ext>
                </a:extLst>
              </p:cNvPr>
              <p:cNvSpPr/>
              <p:nvPr userDrawn="1"/>
            </p:nvSpPr>
            <p:spPr>
              <a:xfrm rot="16200000" flipV="1">
                <a:off x="11953388" y="122638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dirty="0"/>
              </a:p>
            </p:txBody>
          </p:sp>
        </p:grpSp>
        <p:grpSp>
          <p:nvGrpSpPr>
            <p:cNvPr id="49" name="Group 48">
              <a:extLst>
                <a:ext uri="{FF2B5EF4-FFF2-40B4-BE49-F238E27FC236}">
                  <a16:creationId xmlns:a16="http://schemas.microsoft.com/office/drawing/2014/main" id="{A2614D46-AB61-0442-AA3D-26EAFA482188}"/>
                </a:ext>
              </a:extLst>
            </p:cNvPr>
            <p:cNvGrpSpPr/>
            <p:nvPr userDrawn="1"/>
          </p:nvGrpSpPr>
          <p:grpSpPr>
            <a:xfrm>
              <a:off x="11492959" y="2418879"/>
              <a:ext cx="712305" cy="126395"/>
              <a:chOff x="11492959" y="2418879"/>
              <a:chExt cx="712305" cy="126395"/>
            </a:xfrm>
          </p:grpSpPr>
          <p:sp>
            <p:nvSpPr>
              <p:cNvPr id="56" name="object 10">
                <a:extLst>
                  <a:ext uri="{FF2B5EF4-FFF2-40B4-BE49-F238E27FC236}">
                    <a16:creationId xmlns:a16="http://schemas.microsoft.com/office/drawing/2014/main" id="{86B64305-E4EF-474F-9A3C-352E1DA9E458}"/>
                  </a:ext>
                </a:extLst>
              </p:cNvPr>
              <p:cNvSpPr/>
              <p:nvPr userDrawn="1"/>
            </p:nvSpPr>
            <p:spPr>
              <a:xfrm rot="16200000" flipV="1">
                <a:off x="11744836" y="2167002"/>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57" name="object 22">
                <a:extLst>
                  <a:ext uri="{FF2B5EF4-FFF2-40B4-BE49-F238E27FC236}">
                    <a16:creationId xmlns:a16="http://schemas.microsoft.com/office/drawing/2014/main" id="{5A780A98-3242-FF41-81F7-434BE8AC1D47}"/>
                  </a:ext>
                </a:extLst>
              </p:cNvPr>
              <p:cNvSpPr/>
              <p:nvPr userDrawn="1"/>
            </p:nvSpPr>
            <p:spPr>
              <a:xfrm rot="16200000" flipV="1">
                <a:off x="11953388" y="229339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dirty="0"/>
              </a:p>
            </p:txBody>
          </p:sp>
        </p:grpSp>
        <p:sp>
          <p:nvSpPr>
            <p:cNvPr id="50" name="object 22">
              <a:extLst>
                <a:ext uri="{FF2B5EF4-FFF2-40B4-BE49-F238E27FC236}">
                  <a16:creationId xmlns:a16="http://schemas.microsoft.com/office/drawing/2014/main" id="{2A06A007-BFA8-F841-907E-F5982031CC2F}"/>
                </a:ext>
              </a:extLst>
            </p:cNvPr>
            <p:cNvSpPr/>
            <p:nvPr userDrawn="1"/>
          </p:nvSpPr>
          <p:spPr>
            <a:xfrm rot="16200000" flipV="1">
              <a:off x="11744836" y="2560290"/>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dirty="0"/>
            </a:p>
          </p:txBody>
        </p:sp>
        <p:grpSp>
          <p:nvGrpSpPr>
            <p:cNvPr id="51" name="Group 50">
              <a:extLst>
                <a:ext uri="{FF2B5EF4-FFF2-40B4-BE49-F238E27FC236}">
                  <a16:creationId xmlns:a16="http://schemas.microsoft.com/office/drawing/2014/main" id="{7B746EDC-FE6D-444C-902A-779258B4783A}"/>
                </a:ext>
              </a:extLst>
            </p:cNvPr>
            <p:cNvGrpSpPr/>
            <p:nvPr userDrawn="1"/>
          </p:nvGrpSpPr>
          <p:grpSpPr>
            <a:xfrm>
              <a:off x="11492959" y="5160951"/>
              <a:ext cx="712305" cy="70754"/>
              <a:chOff x="11492959" y="5160951"/>
              <a:chExt cx="712305" cy="70754"/>
            </a:xfrm>
          </p:grpSpPr>
          <p:sp>
            <p:nvSpPr>
              <p:cNvPr id="54" name="object 22">
                <a:extLst>
                  <a:ext uri="{FF2B5EF4-FFF2-40B4-BE49-F238E27FC236}">
                    <a16:creationId xmlns:a16="http://schemas.microsoft.com/office/drawing/2014/main" id="{3011B8D6-C982-2D48-BFD1-047936EE2A21}"/>
                  </a:ext>
                </a:extLst>
              </p:cNvPr>
              <p:cNvSpPr/>
              <p:nvPr userDrawn="1"/>
            </p:nvSpPr>
            <p:spPr>
              <a:xfrm rot="5400000" flipH="1" flipV="1">
                <a:off x="11744836" y="4909074"/>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dirty="0"/>
              </a:p>
            </p:txBody>
          </p:sp>
          <p:sp>
            <p:nvSpPr>
              <p:cNvPr id="55" name="object 10">
                <a:extLst>
                  <a:ext uri="{FF2B5EF4-FFF2-40B4-BE49-F238E27FC236}">
                    <a16:creationId xmlns:a16="http://schemas.microsoft.com/office/drawing/2014/main" id="{3894879A-F527-3B49-AFE7-1D35877F5B2A}"/>
                  </a:ext>
                </a:extLst>
              </p:cNvPr>
              <p:cNvSpPr/>
              <p:nvPr userDrawn="1"/>
            </p:nvSpPr>
            <p:spPr>
              <a:xfrm rot="5400000" flipH="1" flipV="1">
                <a:off x="11953388" y="4979828"/>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52" name="object 22">
              <a:extLst>
                <a:ext uri="{FF2B5EF4-FFF2-40B4-BE49-F238E27FC236}">
                  <a16:creationId xmlns:a16="http://schemas.microsoft.com/office/drawing/2014/main" id="{3A44FFE2-CC80-F541-A5F5-026F6EB2DE0D}"/>
                </a:ext>
              </a:extLst>
            </p:cNvPr>
            <p:cNvSpPr/>
            <p:nvPr userDrawn="1"/>
          </p:nvSpPr>
          <p:spPr>
            <a:xfrm rot="16200000" flipV="1">
              <a:off x="11744836" y="5642923"/>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dirty="0"/>
            </a:p>
          </p:txBody>
        </p:sp>
        <p:sp>
          <p:nvSpPr>
            <p:cNvPr id="53" name="object 10">
              <a:extLst>
                <a:ext uri="{FF2B5EF4-FFF2-40B4-BE49-F238E27FC236}">
                  <a16:creationId xmlns:a16="http://schemas.microsoft.com/office/drawing/2014/main" id="{E5F44BB9-D299-1749-B4BB-FED2A2B0DCA8}"/>
                </a:ext>
              </a:extLst>
            </p:cNvPr>
            <p:cNvSpPr/>
            <p:nvPr userDrawn="1"/>
          </p:nvSpPr>
          <p:spPr>
            <a:xfrm rot="16200000" flipV="1">
              <a:off x="11953389" y="5356675"/>
              <a:ext cx="0" cy="50375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pic>
        <p:nvPicPr>
          <p:cNvPr id="44" name="Picture 43">
            <a:extLst>
              <a:ext uri="{FF2B5EF4-FFF2-40B4-BE49-F238E27FC236}">
                <a16:creationId xmlns:a16="http://schemas.microsoft.com/office/drawing/2014/main" id="{80637074-04E7-044E-AA67-C4BCAA7E0084}"/>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spTree>
    <p:extLst>
      <p:ext uri="{BB962C8B-B14F-4D97-AF65-F5344CB8AC3E}">
        <p14:creationId xmlns:p14="http://schemas.microsoft.com/office/powerpoint/2010/main" val="67988963"/>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4-Text-Blue-Streamlined">
    <p:bg>
      <p:bgPr>
        <a:solidFill>
          <a:srgbClr val="FFFFFF"/>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9BA3367-E24F-45E3-EEDB-32AC7B21884C}"/>
              </a:ext>
            </a:extLst>
          </p:cNvPr>
          <p:cNvSpPr/>
          <p:nvPr userDrawn="1"/>
        </p:nvSpPr>
        <p:spPr>
          <a:xfrm>
            <a:off x="0" y="6955"/>
            <a:ext cx="12192000" cy="406138"/>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13" name="Title 1">
            <a:extLst>
              <a:ext uri="{FF2B5EF4-FFF2-40B4-BE49-F238E27FC236}">
                <a16:creationId xmlns:a16="http://schemas.microsoft.com/office/drawing/2014/main" id="{C5C154C9-44A6-FA42-BB1E-C12008EA04EA}"/>
              </a:ext>
            </a:extLst>
          </p:cNvPr>
          <p:cNvSpPr>
            <a:spLocks noGrp="1"/>
          </p:cNvSpPr>
          <p:nvPr>
            <p:ph type="title" hasCustomPrompt="1"/>
          </p:nvPr>
        </p:nvSpPr>
        <p:spPr>
          <a:xfrm>
            <a:off x="1090420" y="264139"/>
            <a:ext cx="10845164" cy="724469"/>
          </a:xfrm>
        </p:spPr>
        <p:txBody>
          <a:bodyPr lIns="0" tIns="0" rIns="0" bIns="0" anchor="b" anchorCtr="0">
            <a:noAutofit/>
          </a:bodyPr>
          <a:lstStyle>
            <a:lvl1pPr algn="l" defTabSz="914400" rtl="0" eaLnBrk="1" latinLnBrk="0" hangingPunct="1">
              <a:lnSpc>
                <a:spcPct val="90000"/>
              </a:lnSpc>
              <a:spcBef>
                <a:spcPct val="0"/>
              </a:spcBef>
              <a:buNone/>
              <a:defRPr lang="en-US" sz="2400" b="1" i="0" kern="1200" spc="100" baseline="0" dirty="0">
                <a:solidFill>
                  <a:schemeClr val="accent2"/>
                </a:solidFill>
                <a:latin typeface="Obviously Wide Lght" pitchFamily="82" charset="77"/>
                <a:ea typeface="+mj-ea"/>
                <a:cs typeface="+mj-cs"/>
              </a:defRPr>
            </a:lvl1pPr>
          </a:lstStyle>
          <a:p>
            <a:r>
              <a:rPr lang="en-US" dirty="0"/>
              <a:t>CLICK TO ADD TITLE</a:t>
            </a:r>
          </a:p>
        </p:txBody>
      </p:sp>
      <p:grpSp>
        <p:nvGrpSpPr>
          <p:cNvPr id="40" name="Group 39">
            <a:extLst>
              <a:ext uri="{FF2B5EF4-FFF2-40B4-BE49-F238E27FC236}">
                <a16:creationId xmlns:a16="http://schemas.microsoft.com/office/drawing/2014/main" id="{AFB4AA37-BF70-8540-AE2A-C91FAE33FB3B}"/>
              </a:ext>
            </a:extLst>
          </p:cNvPr>
          <p:cNvGrpSpPr/>
          <p:nvPr userDrawn="1"/>
        </p:nvGrpSpPr>
        <p:grpSpPr>
          <a:xfrm>
            <a:off x="11479694" y="484771"/>
            <a:ext cx="712306" cy="5410029"/>
            <a:chOff x="11492959" y="484771"/>
            <a:chExt cx="712306" cy="5410029"/>
          </a:xfrm>
        </p:grpSpPr>
        <p:grpSp>
          <p:nvGrpSpPr>
            <p:cNvPr id="41" name="Group 40">
              <a:extLst>
                <a:ext uri="{FF2B5EF4-FFF2-40B4-BE49-F238E27FC236}">
                  <a16:creationId xmlns:a16="http://schemas.microsoft.com/office/drawing/2014/main" id="{04B3620B-0D6A-9142-AD0A-72D172EB93A0}"/>
                </a:ext>
              </a:extLst>
            </p:cNvPr>
            <p:cNvGrpSpPr/>
            <p:nvPr userDrawn="1"/>
          </p:nvGrpSpPr>
          <p:grpSpPr>
            <a:xfrm>
              <a:off x="11492959" y="484771"/>
              <a:ext cx="712305" cy="98641"/>
              <a:chOff x="11492959" y="484771"/>
              <a:chExt cx="712305" cy="98641"/>
            </a:xfrm>
          </p:grpSpPr>
          <p:sp>
            <p:nvSpPr>
              <p:cNvPr id="59" name="object 12">
                <a:extLst>
                  <a:ext uri="{FF2B5EF4-FFF2-40B4-BE49-F238E27FC236}">
                    <a16:creationId xmlns:a16="http://schemas.microsoft.com/office/drawing/2014/main" id="{5F7BFEB3-637E-6F4A-BEA9-E19064179276}"/>
                  </a:ext>
                </a:extLst>
              </p:cNvPr>
              <p:cNvSpPr/>
              <p:nvPr/>
            </p:nvSpPr>
            <p:spPr>
              <a:xfrm rot="16200000" flipV="1">
                <a:off x="11744836" y="232894"/>
                <a:ext cx="0" cy="503753"/>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dirty="0"/>
              </a:p>
            </p:txBody>
          </p:sp>
          <p:sp>
            <p:nvSpPr>
              <p:cNvPr id="60" name="object 22">
                <a:extLst>
                  <a:ext uri="{FF2B5EF4-FFF2-40B4-BE49-F238E27FC236}">
                    <a16:creationId xmlns:a16="http://schemas.microsoft.com/office/drawing/2014/main" id="{05D80A4C-6C63-F445-9B37-3D99C9B33A85}"/>
                  </a:ext>
                </a:extLst>
              </p:cNvPr>
              <p:cNvSpPr/>
              <p:nvPr/>
            </p:nvSpPr>
            <p:spPr>
              <a:xfrm rot="16200000" flipV="1">
                <a:off x="11953388" y="331535"/>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dirty="0"/>
              </a:p>
            </p:txBody>
          </p:sp>
        </p:grpSp>
        <p:grpSp>
          <p:nvGrpSpPr>
            <p:cNvPr id="43" name="Group 42">
              <a:extLst>
                <a:ext uri="{FF2B5EF4-FFF2-40B4-BE49-F238E27FC236}">
                  <a16:creationId xmlns:a16="http://schemas.microsoft.com/office/drawing/2014/main" id="{C22D5248-E2D7-5640-8C3C-D9896F630700}"/>
                </a:ext>
              </a:extLst>
            </p:cNvPr>
            <p:cNvGrpSpPr/>
            <p:nvPr userDrawn="1"/>
          </p:nvGrpSpPr>
          <p:grpSpPr>
            <a:xfrm>
              <a:off x="11492959" y="837460"/>
              <a:ext cx="712305" cy="112876"/>
              <a:chOff x="11492959" y="837460"/>
              <a:chExt cx="712305" cy="112876"/>
            </a:xfrm>
          </p:grpSpPr>
          <p:sp>
            <p:nvSpPr>
              <p:cNvPr id="56" name="object 10">
                <a:extLst>
                  <a:ext uri="{FF2B5EF4-FFF2-40B4-BE49-F238E27FC236}">
                    <a16:creationId xmlns:a16="http://schemas.microsoft.com/office/drawing/2014/main" id="{9E3B24FD-B0B8-5848-962F-11B852D29922}"/>
                  </a:ext>
                </a:extLst>
              </p:cNvPr>
              <p:cNvSpPr/>
              <p:nvPr/>
            </p:nvSpPr>
            <p:spPr>
              <a:xfrm rot="16200000" flipV="1">
                <a:off x="11744836" y="585583"/>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57" name="object 10">
                <a:extLst>
                  <a:ext uri="{FF2B5EF4-FFF2-40B4-BE49-F238E27FC236}">
                    <a16:creationId xmlns:a16="http://schemas.microsoft.com/office/drawing/2014/main" id="{9AF010AD-EF15-2941-9562-46612A168E88}"/>
                  </a:ext>
                </a:extLst>
              </p:cNvPr>
              <p:cNvSpPr/>
              <p:nvPr userDrawn="1"/>
            </p:nvSpPr>
            <p:spPr>
              <a:xfrm rot="16200000" flipV="1">
                <a:off x="11744836" y="698459"/>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58" name="object 22">
                <a:extLst>
                  <a:ext uri="{FF2B5EF4-FFF2-40B4-BE49-F238E27FC236}">
                    <a16:creationId xmlns:a16="http://schemas.microsoft.com/office/drawing/2014/main" id="{C0727FC3-B538-FB44-B5DF-4CE535291A45}"/>
                  </a:ext>
                </a:extLst>
              </p:cNvPr>
              <p:cNvSpPr/>
              <p:nvPr userDrawn="1"/>
            </p:nvSpPr>
            <p:spPr>
              <a:xfrm rot="16200000" flipV="1">
                <a:off x="11953388" y="626781"/>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dirty="0"/>
              </a:p>
            </p:txBody>
          </p:sp>
        </p:grpSp>
        <p:grpSp>
          <p:nvGrpSpPr>
            <p:cNvPr id="44" name="Group 43">
              <a:extLst>
                <a:ext uri="{FF2B5EF4-FFF2-40B4-BE49-F238E27FC236}">
                  <a16:creationId xmlns:a16="http://schemas.microsoft.com/office/drawing/2014/main" id="{7CBA3F1B-EC3D-0740-A4DC-9F40DC1299AC}"/>
                </a:ext>
              </a:extLst>
            </p:cNvPr>
            <p:cNvGrpSpPr/>
            <p:nvPr userDrawn="1"/>
          </p:nvGrpSpPr>
          <p:grpSpPr>
            <a:xfrm>
              <a:off x="11492959" y="1459641"/>
              <a:ext cx="712305" cy="18623"/>
              <a:chOff x="11492959" y="1459641"/>
              <a:chExt cx="712305" cy="18623"/>
            </a:xfrm>
          </p:grpSpPr>
          <p:sp>
            <p:nvSpPr>
              <p:cNvPr id="54" name="object 10">
                <a:extLst>
                  <a:ext uri="{FF2B5EF4-FFF2-40B4-BE49-F238E27FC236}">
                    <a16:creationId xmlns:a16="http://schemas.microsoft.com/office/drawing/2014/main" id="{FF1A136A-D981-7A4B-84D3-3A735F482F86}"/>
                  </a:ext>
                </a:extLst>
              </p:cNvPr>
              <p:cNvSpPr/>
              <p:nvPr userDrawn="1"/>
            </p:nvSpPr>
            <p:spPr>
              <a:xfrm rot="16200000" flipV="1">
                <a:off x="11744836" y="1207764"/>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55" name="object 22">
                <a:extLst>
                  <a:ext uri="{FF2B5EF4-FFF2-40B4-BE49-F238E27FC236}">
                    <a16:creationId xmlns:a16="http://schemas.microsoft.com/office/drawing/2014/main" id="{DEA54816-688C-0244-9316-EA2FC127C535}"/>
                  </a:ext>
                </a:extLst>
              </p:cNvPr>
              <p:cNvSpPr/>
              <p:nvPr userDrawn="1"/>
            </p:nvSpPr>
            <p:spPr>
              <a:xfrm rot="16200000" flipV="1">
                <a:off x="11953388" y="122638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dirty="0"/>
              </a:p>
            </p:txBody>
          </p:sp>
        </p:grpSp>
        <p:grpSp>
          <p:nvGrpSpPr>
            <p:cNvPr id="45" name="Group 44">
              <a:extLst>
                <a:ext uri="{FF2B5EF4-FFF2-40B4-BE49-F238E27FC236}">
                  <a16:creationId xmlns:a16="http://schemas.microsoft.com/office/drawing/2014/main" id="{8D78E243-BE78-CB4F-A102-95C0A5BE3A67}"/>
                </a:ext>
              </a:extLst>
            </p:cNvPr>
            <p:cNvGrpSpPr/>
            <p:nvPr userDrawn="1"/>
          </p:nvGrpSpPr>
          <p:grpSpPr>
            <a:xfrm>
              <a:off x="11492959" y="2418879"/>
              <a:ext cx="712305" cy="126395"/>
              <a:chOff x="11492959" y="2418879"/>
              <a:chExt cx="712305" cy="126395"/>
            </a:xfrm>
          </p:grpSpPr>
          <p:sp>
            <p:nvSpPr>
              <p:cNvPr id="52" name="object 10">
                <a:extLst>
                  <a:ext uri="{FF2B5EF4-FFF2-40B4-BE49-F238E27FC236}">
                    <a16:creationId xmlns:a16="http://schemas.microsoft.com/office/drawing/2014/main" id="{D6E94547-88FD-CA4E-82F5-28347C3627E5}"/>
                  </a:ext>
                </a:extLst>
              </p:cNvPr>
              <p:cNvSpPr/>
              <p:nvPr userDrawn="1"/>
            </p:nvSpPr>
            <p:spPr>
              <a:xfrm rot="16200000" flipV="1">
                <a:off x="11744836" y="2167002"/>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53" name="object 22">
                <a:extLst>
                  <a:ext uri="{FF2B5EF4-FFF2-40B4-BE49-F238E27FC236}">
                    <a16:creationId xmlns:a16="http://schemas.microsoft.com/office/drawing/2014/main" id="{236F1D4C-0909-4E43-91AA-920494272278}"/>
                  </a:ext>
                </a:extLst>
              </p:cNvPr>
              <p:cNvSpPr/>
              <p:nvPr userDrawn="1"/>
            </p:nvSpPr>
            <p:spPr>
              <a:xfrm rot="16200000" flipV="1">
                <a:off x="11953388" y="229339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dirty="0"/>
              </a:p>
            </p:txBody>
          </p:sp>
        </p:grpSp>
        <p:sp>
          <p:nvSpPr>
            <p:cNvPr id="46" name="object 22">
              <a:extLst>
                <a:ext uri="{FF2B5EF4-FFF2-40B4-BE49-F238E27FC236}">
                  <a16:creationId xmlns:a16="http://schemas.microsoft.com/office/drawing/2014/main" id="{06133819-D7E1-544A-95B0-D0B5E8D1BAF4}"/>
                </a:ext>
              </a:extLst>
            </p:cNvPr>
            <p:cNvSpPr/>
            <p:nvPr userDrawn="1"/>
          </p:nvSpPr>
          <p:spPr>
            <a:xfrm rot="16200000" flipV="1">
              <a:off x="11744836" y="2560290"/>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dirty="0"/>
            </a:p>
          </p:txBody>
        </p:sp>
        <p:grpSp>
          <p:nvGrpSpPr>
            <p:cNvPr id="47" name="Group 46">
              <a:extLst>
                <a:ext uri="{FF2B5EF4-FFF2-40B4-BE49-F238E27FC236}">
                  <a16:creationId xmlns:a16="http://schemas.microsoft.com/office/drawing/2014/main" id="{B4E34B90-3B61-E24B-AD54-04EF0A83DB4A}"/>
                </a:ext>
              </a:extLst>
            </p:cNvPr>
            <p:cNvGrpSpPr/>
            <p:nvPr userDrawn="1"/>
          </p:nvGrpSpPr>
          <p:grpSpPr>
            <a:xfrm>
              <a:off x="11492959" y="5160951"/>
              <a:ext cx="712305" cy="70754"/>
              <a:chOff x="11492959" y="5160951"/>
              <a:chExt cx="712305" cy="70754"/>
            </a:xfrm>
          </p:grpSpPr>
          <p:sp>
            <p:nvSpPr>
              <p:cNvPr id="50" name="object 22">
                <a:extLst>
                  <a:ext uri="{FF2B5EF4-FFF2-40B4-BE49-F238E27FC236}">
                    <a16:creationId xmlns:a16="http://schemas.microsoft.com/office/drawing/2014/main" id="{568D09DD-D671-204B-AF5A-CCB3575CCBA8}"/>
                  </a:ext>
                </a:extLst>
              </p:cNvPr>
              <p:cNvSpPr/>
              <p:nvPr userDrawn="1"/>
            </p:nvSpPr>
            <p:spPr>
              <a:xfrm rot="5400000" flipH="1" flipV="1">
                <a:off x="11744836" y="4909074"/>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dirty="0"/>
              </a:p>
            </p:txBody>
          </p:sp>
          <p:sp>
            <p:nvSpPr>
              <p:cNvPr id="51" name="object 10">
                <a:extLst>
                  <a:ext uri="{FF2B5EF4-FFF2-40B4-BE49-F238E27FC236}">
                    <a16:creationId xmlns:a16="http://schemas.microsoft.com/office/drawing/2014/main" id="{EEE52CB3-5332-5841-83BC-C306A7BF83AD}"/>
                  </a:ext>
                </a:extLst>
              </p:cNvPr>
              <p:cNvSpPr/>
              <p:nvPr userDrawn="1"/>
            </p:nvSpPr>
            <p:spPr>
              <a:xfrm rot="5400000" flipH="1" flipV="1">
                <a:off x="11953388" y="4979828"/>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48" name="object 22">
              <a:extLst>
                <a:ext uri="{FF2B5EF4-FFF2-40B4-BE49-F238E27FC236}">
                  <a16:creationId xmlns:a16="http://schemas.microsoft.com/office/drawing/2014/main" id="{B188E2BE-F35C-3140-BC15-123F7AA36C92}"/>
                </a:ext>
              </a:extLst>
            </p:cNvPr>
            <p:cNvSpPr/>
            <p:nvPr userDrawn="1"/>
          </p:nvSpPr>
          <p:spPr>
            <a:xfrm rot="16200000" flipV="1">
              <a:off x="11744836" y="5642923"/>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dirty="0"/>
            </a:p>
          </p:txBody>
        </p:sp>
        <p:sp>
          <p:nvSpPr>
            <p:cNvPr id="49" name="object 10">
              <a:extLst>
                <a:ext uri="{FF2B5EF4-FFF2-40B4-BE49-F238E27FC236}">
                  <a16:creationId xmlns:a16="http://schemas.microsoft.com/office/drawing/2014/main" id="{07130CDF-333E-6648-A47B-D9CBE32ACA55}"/>
                </a:ext>
              </a:extLst>
            </p:cNvPr>
            <p:cNvSpPr/>
            <p:nvPr userDrawn="1"/>
          </p:nvSpPr>
          <p:spPr>
            <a:xfrm rot="16200000" flipV="1">
              <a:off x="11953389" y="5356675"/>
              <a:ext cx="0" cy="50375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pic>
        <p:nvPicPr>
          <p:cNvPr id="39" name="Picture 38">
            <a:extLst>
              <a:ext uri="{FF2B5EF4-FFF2-40B4-BE49-F238E27FC236}">
                <a16:creationId xmlns:a16="http://schemas.microsoft.com/office/drawing/2014/main" id="{67FEA3B3-B1AB-C34C-8D44-CCE56CF82605}"/>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sp>
        <p:nvSpPr>
          <p:cNvPr id="3" name="Text Placeholder 2">
            <a:extLst>
              <a:ext uri="{FF2B5EF4-FFF2-40B4-BE49-F238E27FC236}">
                <a16:creationId xmlns:a16="http://schemas.microsoft.com/office/drawing/2014/main" id="{14328575-D60F-0F4C-A04E-A0E977F9C446}"/>
              </a:ext>
            </a:extLst>
          </p:cNvPr>
          <p:cNvSpPr>
            <a:spLocks noGrp="1"/>
          </p:cNvSpPr>
          <p:nvPr>
            <p:ph type="body" sz="quarter" idx="10"/>
          </p:nvPr>
        </p:nvSpPr>
        <p:spPr>
          <a:xfrm>
            <a:off x="268929" y="1777235"/>
            <a:ext cx="11097571" cy="4620390"/>
          </a:xfrm>
        </p:spPr>
        <p:txBody>
          <a:bodyPr/>
          <a:lstStyle>
            <a:lvl1pPr>
              <a:defRPr b="0" i="0">
                <a:latin typeface="Gentona Light" pitchFamily="2" charset="77"/>
              </a:defRPr>
            </a:lvl1pPr>
            <a:lvl2pPr>
              <a:defRPr b="0" i="0">
                <a:latin typeface="Gentona Light" pitchFamily="2" charset="77"/>
              </a:defRPr>
            </a:lvl2pPr>
            <a:lvl3pPr>
              <a:defRPr b="0" i="0">
                <a:latin typeface="Gentona Light" pitchFamily="2" charset="77"/>
              </a:defRPr>
            </a:lvl3pPr>
            <a:lvl4pPr>
              <a:defRPr b="0" i="0">
                <a:latin typeface="Gentona Light" pitchFamily="2" charset="77"/>
              </a:defRPr>
            </a:lvl4pPr>
            <a:lvl5pPr>
              <a:defRPr b="0" i="0">
                <a:latin typeface="Gentona Light" pitchFamily="2" charset="77"/>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21034373"/>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5-Text-Blue-Streamlined">
    <p:bg>
      <p:bgPr>
        <a:solidFill>
          <a:srgbClr val="FFFFFF"/>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54C96CF-4B62-29D2-2D11-6CACDCB6B4D7}"/>
              </a:ext>
            </a:extLst>
          </p:cNvPr>
          <p:cNvSpPr/>
          <p:nvPr userDrawn="1"/>
        </p:nvSpPr>
        <p:spPr>
          <a:xfrm>
            <a:off x="0" y="6955"/>
            <a:ext cx="12192000" cy="406138"/>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13" name="Title 1">
            <a:extLst>
              <a:ext uri="{FF2B5EF4-FFF2-40B4-BE49-F238E27FC236}">
                <a16:creationId xmlns:a16="http://schemas.microsoft.com/office/drawing/2014/main" id="{C5C154C9-44A6-FA42-BB1E-C12008EA04EA}"/>
              </a:ext>
            </a:extLst>
          </p:cNvPr>
          <p:cNvSpPr>
            <a:spLocks noGrp="1"/>
          </p:cNvSpPr>
          <p:nvPr>
            <p:ph type="title" hasCustomPrompt="1"/>
          </p:nvPr>
        </p:nvSpPr>
        <p:spPr>
          <a:xfrm>
            <a:off x="1090420" y="264139"/>
            <a:ext cx="10845164" cy="724469"/>
          </a:xfrm>
        </p:spPr>
        <p:txBody>
          <a:bodyPr lIns="0" tIns="0" rIns="0" bIns="0" anchor="b" anchorCtr="0">
            <a:noAutofit/>
          </a:bodyPr>
          <a:lstStyle>
            <a:lvl1pPr algn="l" defTabSz="914400" rtl="0" eaLnBrk="1" latinLnBrk="0" hangingPunct="1">
              <a:lnSpc>
                <a:spcPct val="90000"/>
              </a:lnSpc>
              <a:spcBef>
                <a:spcPct val="0"/>
              </a:spcBef>
              <a:buNone/>
              <a:defRPr lang="en-US" sz="2400" b="1" i="0" kern="1200" spc="100" baseline="0" dirty="0">
                <a:solidFill>
                  <a:schemeClr val="accent2"/>
                </a:solidFill>
                <a:latin typeface="Obviously Wide Lght" pitchFamily="82" charset="77"/>
                <a:ea typeface="+mj-ea"/>
                <a:cs typeface="+mj-cs"/>
              </a:defRPr>
            </a:lvl1pPr>
          </a:lstStyle>
          <a:p>
            <a:r>
              <a:rPr lang="en-US" dirty="0"/>
              <a:t>CLICK TO ADD TITLE</a:t>
            </a:r>
          </a:p>
        </p:txBody>
      </p:sp>
      <p:grpSp>
        <p:nvGrpSpPr>
          <p:cNvPr id="40" name="Group 39">
            <a:extLst>
              <a:ext uri="{FF2B5EF4-FFF2-40B4-BE49-F238E27FC236}">
                <a16:creationId xmlns:a16="http://schemas.microsoft.com/office/drawing/2014/main" id="{AFB4AA37-BF70-8540-AE2A-C91FAE33FB3B}"/>
              </a:ext>
            </a:extLst>
          </p:cNvPr>
          <p:cNvGrpSpPr/>
          <p:nvPr userDrawn="1"/>
        </p:nvGrpSpPr>
        <p:grpSpPr>
          <a:xfrm>
            <a:off x="11479694" y="484771"/>
            <a:ext cx="712306" cy="5410029"/>
            <a:chOff x="11492959" y="484771"/>
            <a:chExt cx="712306" cy="5410029"/>
          </a:xfrm>
        </p:grpSpPr>
        <p:grpSp>
          <p:nvGrpSpPr>
            <p:cNvPr id="41" name="Group 40">
              <a:extLst>
                <a:ext uri="{FF2B5EF4-FFF2-40B4-BE49-F238E27FC236}">
                  <a16:creationId xmlns:a16="http://schemas.microsoft.com/office/drawing/2014/main" id="{04B3620B-0D6A-9142-AD0A-72D172EB93A0}"/>
                </a:ext>
              </a:extLst>
            </p:cNvPr>
            <p:cNvGrpSpPr/>
            <p:nvPr userDrawn="1"/>
          </p:nvGrpSpPr>
          <p:grpSpPr>
            <a:xfrm>
              <a:off x="11492959" y="484771"/>
              <a:ext cx="712305" cy="98641"/>
              <a:chOff x="11492959" y="484771"/>
              <a:chExt cx="712305" cy="98641"/>
            </a:xfrm>
          </p:grpSpPr>
          <p:sp>
            <p:nvSpPr>
              <p:cNvPr id="59" name="object 12">
                <a:extLst>
                  <a:ext uri="{FF2B5EF4-FFF2-40B4-BE49-F238E27FC236}">
                    <a16:creationId xmlns:a16="http://schemas.microsoft.com/office/drawing/2014/main" id="{5F7BFEB3-637E-6F4A-BEA9-E19064179276}"/>
                  </a:ext>
                </a:extLst>
              </p:cNvPr>
              <p:cNvSpPr/>
              <p:nvPr/>
            </p:nvSpPr>
            <p:spPr>
              <a:xfrm rot="16200000" flipV="1">
                <a:off x="11744836" y="232894"/>
                <a:ext cx="0" cy="503753"/>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dirty="0"/>
              </a:p>
            </p:txBody>
          </p:sp>
          <p:sp>
            <p:nvSpPr>
              <p:cNvPr id="60" name="object 22">
                <a:extLst>
                  <a:ext uri="{FF2B5EF4-FFF2-40B4-BE49-F238E27FC236}">
                    <a16:creationId xmlns:a16="http://schemas.microsoft.com/office/drawing/2014/main" id="{05D80A4C-6C63-F445-9B37-3D99C9B33A85}"/>
                  </a:ext>
                </a:extLst>
              </p:cNvPr>
              <p:cNvSpPr/>
              <p:nvPr/>
            </p:nvSpPr>
            <p:spPr>
              <a:xfrm rot="16200000" flipV="1">
                <a:off x="11953388" y="331535"/>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dirty="0"/>
              </a:p>
            </p:txBody>
          </p:sp>
        </p:grpSp>
        <p:grpSp>
          <p:nvGrpSpPr>
            <p:cNvPr id="43" name="Group 42">
              <a:extLst>
                <a:ext uri="{FF2B5EF4-FFF2-40B4-BE49-F238E27FC236}">
                  <a16:creationId xmlns:a16="http://schemas.microsoft.com/office/drawing/2014/main" id="{C22D5248-E2D7-5640-8C3C-D9896F630700}"/>
                </a:ext>
              </a:extLst>
            </p:cNvPr>
            <p:cNvGrpSpPr/>
            <p:nvPr userDrawn="1"/>
          </p:nvGrpSpPr>
          <p:grpSpPr>
            <a:xfrm>
              <a:off x="11492959" y="837460"/>
              <a:ext cx="712305" cy="112876"/>
              <a:chOff x="11492959" y="837460"/>
              <a:chExt cx="712305" cy="112876"/>
            </a:xfrm>
          </p:grpSpPr>
          <p:sp>
            <p:nvSpPr>
              <p:cNvPr id="56" name="object 10">
                <a:extLst>
                  <a:ext uri="{FF2B5EF4-FFF2-40B4-BE49-F238E27FC236}">
                    <a16:creationId xmlns:a16="http://schemas.microsoft.com/office/drawing/2014/main" id="{9E3B24FD-B0B8-5848-962F-11B852D29922}"/>
                  </a:ext>
                </a:extLst>
              </p:cNvPr>
              <p:cNvSpPr/>
              <p:nvPr/>
            </p:nvSpPr>
            <p:spPr>
              <a:xfrm rot="16200000" flipV="1">
                <a:off x="11744836" y="585583"/>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57" name="object 10">
                <a:extLst>
                  <a:ext uri="{FF2B5EF4-FFF2-40B4-BE49-F238E27FC236}">
                    <a16:creationId xmlns:a16="http://schemas.microsoft.com/office/drawing/2014/main" id="{9AF010AD-EF15-2941-9562-46612A168E88}"/>
                  </a:ext>
                </a:extLst>
              </p:cNvPr>
              <p:cNvSpPr/>
              <p:nvPr userDrawn="1"/>
            </p:nvSpPr>
            <p:spPr>
              <a:xfrm rot="16200000" flipV="1">
                <a:off x="11744836" y="698459"/>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58" name="object 22">
                <a:extLst>
                  <a:ext uri="{FF2B5EF4-FFF2-40B4-BE49-F238E27FC236}">
                    <a16:creationId xmlns:a16="http://schemas.microsoft.com/office/drawing/2014/main" id="{C0727FC3-B538-FB44-B5DF-4CE535291A45}"/>
                  </a:ext>
                </a:extLst>
              </p:cNvPr>
              <p:cNvSpPr/>
              <p:nvPr userDrawn="1"/>
            </p:nvSpPr>
            <p:spPr>
              <a:xfrm rot="16200000" flipV="1">
                <a:off x="11953388" y="626781"/>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dirty="0"/>
              </a:p>
            </p:txBody>
          </p:sp>
        </p:grpSp>
        <p:grpSp>
          <p:nvGrpSpPr>
            <p:cNvPr id="44" name="Group 43">
              <a:extLst>
                <a:ext uri="{FF2B5EF4-FFF2-40B4-BE49-F238E27FC236}">
                  <a16:creationId xmlns:a16="http://schemas.microsoft.com/office/drawing/2014/main" id="{7CBA3F1B-EC3D-0740-A4DC-9F40DC1299AC}"/>
                </a:ext>
              </a:extLst>
            </p:cNvPr>
            <p:cNvGrpSpPr/>
            <p:nvPr userDrawn="1"/>
          </p:nvGrpSpPr>
          <p:grpSpPr>
            <a:xfrm>
              <a:off x="11492959" y="1459641"/>
              <a:ext cx="712305" cy="18623"/>
              <a:chOff x="11492959" y="1459641"/>
              <a:chExt cx="712305" cy="18623"/>
            </a:xfrm>
          </p:grpSpPr>
          <p:sp>
            <p:nvSpPr>
              <p:cNvPr id="54" name="object 10">
                <a:extLst>
                  <a:ext uri="{FF2B5EF4-FFF2-40B4-BE49-F238E27FC236}">
                    <a16:creationId xmlns:a16="http://schemas.microsoft.com/office/drawing/2014/main" id="{FF1A136A-D981-7A4B-84D3-3A735F482F86}"/>
                  </a:ext>
                </a:extLst>
              </p:cNvPr>
              <p:cNvSpPr/>
              <p:nvPr userDrawn="1"/>
            </p:nvSpPr>
            <p:spPr>
              <a:xfrm rot="16200000" flipV="1">
                <a:off x="11744836" y="1207764"/>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55" name="object 22">
                <a:extLst>
                  <a:ext uri="{FF2B5EF4-FFF2-40B4-BE49-F238E27FC236}">
                    <a16:creationId xmlns:a16="http://schemas.microsoft.com/office/drawing/2014/main" id="{DEA54816-688C-0244-9316-EA2FC127C535}"/>
                  </a:ext>
                </a:extLst>
              </p:cNvPr>
              <p:cNvSpPr/>
              <p:nvPr userDrawn="1"/>
            </p:nvSpPr>
            <p:spPr>
              <a:xfrm rot="16200000" flipV="1">
                <a:off x="11953388" y="122638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dirty="0"/>
              </a:p>
            </p:txBody>
          </p:sp>
        </p:grpSp>
        <p:grpSp>
          <p:nvGrpSpPr>
            <p:cNvPr id="45" name="Group 44">
              <a:extLst>
                <a:ext uri="{FF2B5EF4-FFF2-40B4-BE49-F238E27FC236}">
                  <a16:creationId xmlns:a16="http://schemas.microsoft.com/office/drawing/2014/main" id="{8D78E243-BE78-CB4F-A102-95C0A5BE3A67}"/>
                </a:ext>
              </a:extLst>
            </p:cNvPr>
            <p:cNvGrpSpPr/>
            <p:nvPr userDrawn="1"/>
          </p:nvGrpSpPr>
          <p:grpSpPr>
            <a:xfrm>
              <a:off x="11492959" y="2418879"/>
              <a:ext cx="712305" cy="126395"/>
              <a:chOff x="11492959" y="2418879"/>
              <a:chExt cx="712305" cy="126395"/>
            </a:xfrm>
          </p:grpSpPr>
          <p:sp>
            <p:nvSpPr>
              <p:cNvPr id="52" name="object 10">
                <a:extLst>
                  <a:ext uri="{FF2B5EF4-FFF2-40B4-BE49-F238E27FC236}">
                    <a16:creationId xmlns:a16="http://schemas.microsoft.com/office/drawing/2014/main" id="{D6E94547-88FD-CA4E-82F5-28347C3627E5}"/>
                  </a:ext>
                </a:extLst>
              </p:cNvPr>
              <p:cNvSpPr/>
              <p:nvPr userDrawn="1"/>
            </p:nvSpPr>
            <p:spPr>
              <a:xfrm rot="16200000" flipV="1">
                <a:off x="11744836" y="2167002"/>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53" name="object 22">
                <a:extLst>
                  <a:ext uri="{FF2B5EF4-FFF2-40B4-BE49-F238E27FC236}">
                    <a16:creationId xmlns:a16="http://schemas.microsoft.com/office/drawing/2014/main" id="{236F1D4C-0909-4E43-91AA-920494272278}"/>
                  </a:ext>
                </a:extLst>
              </p:cNvPr>
              <p:cNvSpPr/>
              <p:nvPr userDrawn="1"/>
            </p:nvSpPr>
            <p:spPr>
              <a:xfrm rot="16200000" flipV="1">
                <a:off x="11953388" y="229339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dirty="0"/>
              </a:p>
            </p:txBody>
          </p:sp>
        </p:grpSp>
        <p:sp>
          <p:nvSpPr>
            <p:cNvPr id="46" name="object 22">
              <a:extLst>
                <a:ext uri="{FF2B5EF4-FFF2-40B4-BE49-F238E27FC236}">
                  <a16:creationId xmlns:a16="http://schemas.microsoft.com/office/drawing/2014/main" id="{06133819-D7E1-544A-95B0-D0B5E8D1BAF4}"/>
                </a:ext>
              </a:extLst>
            </p:cNvPr>
            <p:cNvSpPr/>
            <p:nvPr userDrawn="1"/>
          </p:nvSpPr>
          <p:spPr>
            <a:xfrm rot="16200000" flipV="1">
              <a:off x="11744836" y="2560290"/>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dirty="0"/>
            </a:p>
          </p:txBody>
        </p:sp>
        <p:grpSp>
          <p:nvGrpSpPr>
            <p:cNvPr id="47" name="Group 46">
              <a:extLst>
                <a:ext uri="{FF2B5EF4-FFF2-40B4-BE49-F238E27FC236}">
                  <a16:creationId xmlns:a16="http://schemas.microsoft.com/office/drawing/2014/main" id="{B4E34B90-3B61-E24B-AD54-04EF0A83DB4A}"/>
                </a:ext>
              </a:extLst>
            </p:cNvPr>
            <p:cNvGrpSpPr/>
            <p:nvPr userDrawn="1"/>
          </p:nvGrpSpPr>
          <p:grpSpPr>
            <a:xfrm>
              <a:off x="11492959" y="5160951"/>
              <a:ext cx="712305" cy="70754"/>
              <a:chOff x="11492959" y="5160951"/>
              <a:chExt cx="712305" cy="70754"/>
            </a:xfrm>
          </p:grpSpPr>
          <p:sp>
            <p:nvSpPr>
              <p:cNvPr id="50" name="object 22">
                <a:extLst>
                  <a:ext uri="{FF2B5EF4-FFF2-40B4-BE49-F238E27FC236}">
                    <a16:creationId xmlns:a16="http://schemas.microsoft.com/office/drawing/2014/main" id="{568D09DD-D671-204B-AF5A-CCB3575CCBA8}"/>
                  </a:ext>
                </a:extLst>
              </p:cNvPr>
              <p:cNvSpPr/>
              <p:nvPr userDrawn="1"/>
            </p:nvSpPr>
            <p:spPr>
              <a:xfrm rot="5400000" flipH="1" flipV="1">
                <a:off x="11744836" y="4909074"/>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dirty="0"/>
              </a:p>
            </p:txBody>
          </p:sp>
          <p:sp>
            <p:nvSpPr>
              <p:cNvPr id="51" name="object 10">
                <a:extLst>
                  <a:ext uri="{FF2B5EF4-FFF2-40B4-BE49-F238E27FC236}">
                    <a16:creationId xmlns:a16="http://schemas.microsoft.com/office/drawing/2014/main" id="{EEE52CB3-5332-5841-83BC-C306A7BF83AD}"/>
                  </a:ext>
                </a:extLst>
              </p:cNvPr>
              <p:cNvSpPr/>
              <p:nvPr userDrawn="1"/>
            </p:nvSpPr>
            <p:spPr>
              <a:xfrm rot="5400000" flipH="1" flipV="1">
                <a:off x="11953388" y="4979828"/>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48" name="object 22">
              <a:extLst>
                <a:ext uri="{FF2B5EF4-FFF2-40B4-BE49-F238E27FC236}">
                  <a16:creationId xmlns:a16="http://schemas.microsoft.com/office/drawing/2014/main" id="{B188E2BE-F35C-3140-BC15-123F7AA36C92}"/>
                </a:ext>
              </a:extLst>
            </p:cNvPr>
            <p:cNvSpPr/>
            <p:nvPr userDrawn="1"/>
          </p:nvSpPr>
          <p:spPr>
            <a:xfrm rot="16200000" flipV="1">
              <a:off x="11744836" y="5642923"/>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dirty="0"/>
            </a:p>
          </p:txBody>
        </p:sp>
        <p:sp>
          <p:nvSpPr>
            <p:cNvPr id="49" name="object 10">
              <a:extLst>
                <a:ext uri="{FF2B5EF4-FFF2-40B4-BE49-F238E27FC236}">
                  <a16:creationId xmlns:a16="http://schemas.microsoft.com/office/drawing/2014/main" id="{07130CDF-333E-6648-A47B-D9CBE32ACA55}"/>
                </a:ext>
              </a:extLst>
            </p:cNvPr>
            <p:cNvSpPr/>
            <p:nvPr userDrawn="1"/>
          </p:nvSpPr>
          <p:spPr>
            <a:xfrm rot="16200000" flipV="1">
              <a:off x="11953389" y="5356675"/>
              <a:ext cx="0" cy="50375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pic>
        <p:nvPicPr>
          <p:cNvPr id="39" name="Picture 38">
            <a:extLst>
              <a:ext uri="{FF2B5EF4-FFF2-40B4-BE49-F238E27FC236}">
                <a16:creationId xmlns:a16="http://schemas.microsoft.com/office/drawing/2014/main" id="{67FEA3B3-B1AB-C34C-8D44-CCE56CF82605}"/>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spTree>
    <p:extLst>
      <p:ext uri="{BB962C8B-B14F-4D97-AF65-F5344CB8AC3E}">
        <p14:creationId xmlns:p14="http://schemas.microsoft.com/office/powerpoint/2010/main" val="2009795784"/>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1-Text-Orange-Streamlined">
    <p:bg>
      <p:bgPr>
        <a:solidFill>
          <a:srgbClr val="FFFFFF"/>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B1838E9-C540-71D8-1913-7FA9453262E3}"/>
              </a:ext>
            </a:extLst>
          </p:cNvPr>
          <p:cNvSpPr/>
          <p:nvPr userDrawn="1"/>
        </p:nvSpPr>
        <p:spPr>
          <a:xfrm>
            <a:off x="1" y="-2"/>
            <a:ext cx="12192000" cy="431060"/>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1D64F787-285A-BC45-970D-B12BA183E82D}"/>
              </a:ext>
            </a:extLst>
          </p:cNvPr>
          <p:cNvCxnSpPr/>
          <p:nvPr userDrawn="1"/>
        </p:nvCxnSpPr>
        <p:spPr>
          <a:xfrm>
            <a:off x="6096000" y="1999488"/>
            <a:ext cx="0" cy="3803904"/>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245555" y="2000251"/>
            <a:ext cx="5850446" cy="413340"/>
          </a:xfrm>
        </p:spPr>
        <p:txBody>
          <a:bodyPr lIns="0" tIns="0" rIns="0" bIns="0">
            <a:noAutofit/>
          </a:bodyPr>
          <a:lstStyle>
            <a:lvl1pPr marL="0" indent="0">
              <a:buNone/>
              <a:defRPr lang="en-US" sz="2000" b="1" i="0" kern="1200" dirty="0">
                <a:solidFill>
                  <a:schemeClr val="accent2"/>
                </a:solidFill>
                <a:latin typeface="Obviously Wide Medi" pitchFamily="82" charset="77"/>
                <a:ea typeface="+mn-ea"/>
                <a:cs typeface="+mn-cs"/>
              </a:defRPr>
            </a:lvl1pPr>
          </a:lstStyle>
          <a:p>
            <a:pPr marL="0" lvl="0" indent="0" algn="l" defTabSz="914400" rtl="0" eaLnBrk="1" latinLnBrk="0" hangingPunct="1">
              <a:lnSpc>
                <a:spcPct val="90000"/>
              </a:lnSpc>
              <a:spcBef>
                <a:spcPts val="1000"/>
              </a:spcBef>
              <a:buFont typeface="Arial" panose="020B0604020202020204" pitchFamily="34" charset="0"/>
              <a:buNone/>
            </a:pPr>
            <a:r>
              <a:rPr lang="en-US" dirty="0"/>
              <a:t>Click to Add Section Header</a:t>
            </a:r>
          </a:p>
        </p:txBody>
      </p:sp>
      <p:sp>
        <p:nvSpPr>
          <p:cNvPr id="13" name="Text Placeholder 12">
            <a:extLst>
              <a:ext uri="{FF2B5EF4-FFF2-40B4-BE49-F238E27FC236}">
                <a16:creationId xmlns:a16="http://schemas.microsoft.com/office/drawing/2014/main" id="{B7C3301D-52FD-F645-BC99-260737FC0B54}"/>
              </a:ext>
            </a:extLst>
          </p:cNvPr>
          <p:cNvSpPr>
            <a:spLocks noGrp="1"/>
          </p:cNvSpPr>
          <p:nvPr>
            <p:ph type="body" sz="quarter" idx="20" hasCustomPrompt="1"/>
          </p:nvPr>
        </p:nvSpPr>
        <p:spPr>
          <a:xfrm>
            <a:off x="268929" y="2629393"/>
            <a:ext cx="5426549"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27" name="Text Placeholder 7">
            <a:extLst>
              <a:ext uri="{FF2B5EF4-FFF2-40B4-BE49-F238E27FC236}">
                <a16:creationId xmlns:a16="http://schemas.microsoft.com/office/drawing/2014/main" id="{477777DB-EE5F-6B46-BBF8-3BCDCAC47457}"/>
              </a:ext>
            </a:extLst>
          </p:cNvPr>
          <p:cNvSpPr>
            <a:spLocks noGrp="1"/>
          </p:cNvSpPr>
          <p:nvPr>
            <p:ph type="body" sz="quarter" idx="21" hasCustomPrompt="1"/>
          </p:nvPr>
        </p:nvSpPr>
        <p:spPr>
          <a:xfrm>
            <a:off x="6760056" y="2723124"/>
            <a:ext cx="5521325" cy="341123"/>
          </a:xfrm>
        </p:spPr>
        <p:txBody>
          <a:bodyPr lIns="0" tIns="0" rIns="0" bIns="0">
            <a:noAutofit/>
          </a:bodyPr>
          <a:lstStyle>
            <a:lvl1pPr marL="0" indent="0">
              <a:buNone/>
              <a:defRPr lang="en-US" sz="1400" b="1" i="0" kern="1200" dirty="0">
                <a:solidFill>
                  <a:schemeClr val="accent2"/>
                </a:solidFill>
                <a:latin typeface="Obviously Wide Medi" pitchFamily="82" charset="77"/>
                <a:ea typeface="+mn-ea"/>
                <a:cs typeface="+mn-cs"/>
              </a:defRPr>
            </a:lvl1pPr>
          </a:lstStyle>
          <a:p>
            <a:pPr marL="0" lvl="0" indent="0" algn="l" defTabSz="914400" rtl="0" eaLnBrk="1" latinLnBrk="0" hangingPunct="1">
              <a:lnSpc>
                <a:spcPct val="90000"/>
              </a:lnSpc>
              <a:spcBef>
                <a:spcPts val="1000"/>
              </a:spcBef>
              <a:buFont typeface="Arial" panose="020B0604020202020204" pitchFamily="34" charset="0"/>
              <a:buNone/>
            </a:pPr>
            <a:r>
              <a:rPr lang="en-US" dirty="0"/>
              <a:t>CLICK TO SHORTLIST HERE</a:t>
            </a:r>
          </a:p>
        </p:txBody>
      </p:sp>
      <p:sp>
        <p:nvSpPr>
          <p:cNvPr id="15" name="Text Placeholder 14">
            <a:extLst>
              <a:ext uri="{FF2B5EF4-FFF2-40B4-BE49-F238E27FC236}">
                <a16:creationId xmlns:a16="http://schemas.microsoft.com/office/drawing/2014/main" id="{21CC634B-0291-CE49-9506-827956D21E09}"/>
              </a:ext>
            </a:extLst>
          </p:cNvPr>
          <p:cNvSpPr>
            <a:spLocks noGrp="1"/>
          </p:cNvSpPr>
          <p:nvPr>
            <p:ph type="body" sz="quarter" idx="22" hasCustomPrompt="1"/>
          </p:nvPr>
        </p:nvSpPr>
        <p:spPr>
          <a:xfrm>
            <a:off x="6760056" y="3138981"/>
            <a:ext cx="4549775" cy="2817812"/>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400"/>
            </a:lvl1pPr>
          </a:lstStyle>
          <a:p>
            <a:pPr marL="120650" marR="0" lvl="0" indent="-1206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list item</a:t>
            </a:r>
          </a:p>
        </p:txBody>
      </p:sp>
      <p:sp>
        <p:nvSpPr>
          <p:cNvPr id="14" name="Title 1">
            <a:extLst>
              <a:ext uri="{FF2B5EF4-FFF2-40B4-BE49-F238E27FC236}">
                <a16:creationId xmlns:a16="http://schemas.microsoft.com/office/drawing/2014/main" id="{3CE96427-CC30-D34E-ADEB-161B79B79BCE}"/>
              </a:ext>
            </a:extLst>
          </p:cNvPr>
          <p:cNvSpPr>
            <a:spLocks noGrp="1"/>
          </p:cNvSpPr>
          <p:nvPr>
            <p:ph type="title" hasCustomPrompt="1"/>
          </p:nvPr>
        </p:nvSpPr>
        <p:spPr>
          <a:xfrm>
            <a:off x="1090420" y="279269"/>
            <a:ext cx="10828501" cy="709980"/>
          </a:xfrm>
        </p:spPr>
        <p:txBody>
          <a:bodyPr lIns="0" tIns="0" rIns="0" bIns="0" anchor="b" anchorCtr="0">
            <a:noAutofit/>
          </a:bodyPr>
          <a:lstStyle>
            <a:lvl1pPr algn="l" defTabSz="914400" rtl="0" eaLnBrk="1" latinLnBrk="0" hangingPunct="1">
              <a:lnSpc>
                <a:spcPct val="90000"/>
              </a:lnSpc>
              <a:spcBef>
                <a:spcPct val="0"/>
              </a:spcBef>
              <a:buNone/>
              <a:defRPr lang="en-US" sz="2400" b="1" i="0" kern="1200" spc="100" baseline="0" dirty="0">
                <a:solidFill>
                  <a:schemeClr val="accent2"/>
                </a:solidFill>
                <a:latin typeface="Obviously Wide Lght" pitchFamily="82" charset="77"/>
                <a:ea typeface="+mj-ea"/>
                <a:cs typeface="+mj-cs"/>
              </a:defRPr>
            </a:lvl1pPr>
          </a:lstStyle>
          <a:p>
            <a:r>
              <a:rPr lang="en-US" dirty="0"/>
              <a:t>CLICK TO ADD TITLE</a:t>
            </a:r>
          </a:p>
        </p:txBody>
      </p:sp>
      <p:cxnSp>
        <p:nvCxnSpPr>
          <p:cNvPr id="49" name="Straight Connector 48">
            <a:extLst>
              <a:ext uri="{FF2B5EF4-FFF2-40B4-BE49-F238E27FC236}">
                <a16:creationId xmlns:a16="http://schemas.microsoft.com/office/drawing/2014/main" id="{D08ED431-4AA0-FF45-956C-2F98C2E528D3}"/>
              </a:ext>
            </a:extLst>
          </p:cNvPr>
          <p:cNvCxnSpPr/>
          <p:nvPr userDrawn="1"/>
        </p:nvCxnSpPr>
        <p:spPr>
          <a:xfrm>
            <a:off x="5021336" y="12347790"/>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pic>
        <p:nvPicPr>
          <p:cNvPr id="77" name="Picture 76">
            <a:extLst>
              <a:ext uri="{FF2B5EF4-FFF2-40B4-BE49-F238E27FC236}">
                <a16:creationId xmlns:a16="http://schemas.microsoft.com/office/drawing/2014/main" id="{F8E9A6BA-48C3-B141-9BBC-BB5A5CC7DA9C}"/>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grpSp>
        <p:nvGrpSpPr>
          <p:cNvPr id="78" name="Group 77">
            <a:extLst>
              <a:ext uri="{FF2B5EF4-FFF2-40B4-BE49-F238E27FC236}">
                <a16:creationId xmlns:a16="http://schemas.microsoft.com/office/drawing/2014/main" id="{F80CF280-019C-7047-AE31-5DD80D71D201}"/>
              </a:ext>
            </a:extLst>
          </p:cNvPr>
          <p:cNvGrpSpPr/>
          <p:nvPr userDrawn="1"/>
        </p:nvGrpSpPr>
        <p:grpSpPr>
          <a:xfrm>
            <a:off x="11479694" y="484771"/>
            <a:ext cx="712306" cy="5410029"/>
            <a:chOff x="11492959" y="484771"/>
            <a:chExt cx="712306" cy="5410029"/>
          </a:xfrm>
        </p:grpSpPr>
        <p:grpSp>
          <p:nvGrpSpPr>
            <p:cNvPr id="79" name="Group 78">
              <a:extLst>
                <a:ext uri="{FF2B5EF4-FFF2-40B4-BE49-F238E27FC236}">
                  <a16:creationId xmlns:a16="http://schemas.microsoft.com/office/drawing/2014/main" id="{61E4CF4A-CEE7-6943-B621-A79A7AF42B1A}"/>
                </a:ext>
              </a:extLst>
            </p:cNvPr>
            <p:cNvGrpSpPr/>
            <p:nvPr userDrawn="1"/>
          </p:nvGrpSpPr>
          <p:grpSpPr>
            <a:xfrm>
              <a:off x="11492959" y="484771"/>
              <a:ext cx="712305" cy="98641"/>
              <a:chOff x="11492959" y="484771"/>
              <a:chExt cx="712305" cy="98641"/>
            </a:xfrm>
          </p:grpSpPr>
          <p:sp>
            <p:nvSpPr>
              <p:cNvPr id="96" name="object 12">
                <a:extLst>
                  <a:ext uri="{FF2B5EF4-FFF2-40B4-BE49-F238E27FC236}">
                    <a16:creationId xmlns:a16="http://schemas.microsoft.com/office/drawing/2014/main" id="{A8E85381-544B-5D48-B30E-BF883F2F1F5B}"/>
                  </a:ext>
                </a:extLst>
              </p:cNvPr>
              <p:cNvSpPr/>
              <p:nvPr/>
            </p:nvSpPr>
            <p:spPr>
              <a:xfrm rot="16200000" flipV="1">
                <a:off x="11744836" y="232894"/>
                <a:ext cx="0" cy="503753"/>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dirty="0"/>
              </a:p>
            </p:txBody>
          </p:sp>
          <p:sp>
            <p:nvSpPr>
              <p:cNvPr id="97" name="object 22">
                <a:extLst>
                  <a:ext uri="{FF2B5EF4-FFF2-40B4-BE49-F238E27FC236}">
                    <a16:creationId xmlns:a16="http://schemas.microsoft.com/office/drawing/2014/main" id="{D646D3E3-4496-1049-9E06-220812D32728}"/>
                  </a:ext>
                </a:extLst>
              </p:cNvPr>
              <p:cNvSpPr/>
              <p:nvPr/>
            </p:nvSpPr>
            <p:spPr>
              <a:xfrm rot="16200000" flipV="1">
                <a:off x="11953388" y="331535"/>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dirty="0"/>
              </a:p>
            </p:txBody>
          </p:sp>
        </p:grpSp>
        <p:grpSp>
          <p:nvGrpSpPr>
            <p:cNvPr id="80" name="Group 79">
              <a:extLst>
                <a:ext uri="{FF2B5EF4-FFF2-40B4-BE49-F238E27FC236}">
                  <a16:creationId xmlns:a16="http://schemas.microsoft.com/office/drawing/2014/main" id="{11432E9C-C2B7-D140-80C4-72456A1472B6}"/>
                </a:ext>
              </a:extLst>
            </p:cNvPr>
            <p:cNvGrpSpPr/>
            <p:nvPr userDrawn="1"/>
          </p:nvGrpSpPr>
          <p:grpSpPr>
            <a:xfrm>
              <a:off x="11492959" y="837460"/>
              <a:ext cx="712305" cy="112876"/>
              <a:chOff x="11492959" y="837460"/>
              <a:chExt cx="712305" cy="112876"/>
            </a:xfrm>
          </p:grpSpPr>
          <p:sp>
            <p:nvSpPr>
              <p:cNvPr id="93" name="object 10">
                <a:extLst>
                  <a:ext uri="{FF2B5EF4-FFF2-40B4-BE49-F238E27FC236}">
                    <a16:creationId xmlns:a16="http://schemas.microsoft.com/office/drawing/2014/main" id="{EC6388C5-9C3F-404F-B84E-DB43D8FE881E}"/>
                  </a:ext>
                </a:extLst>
              </p:cNvPr>
              <p:cNvSpPr/>
              <p:nvPr/>
            </p:nvSpPr>
            <p:spPr>
              <a:xfrm rot="16200000" flipV="1">
                <a:off x="11744836" y="585583"/>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94" name="object 10">
                <a:extLst>
                  <a:ext uri="{FF2B5EF4-FFF2-40B4-BE49-F238E27FC236}">
                    <a16:creationId xmlns:a16="http://schemas.microsoft.com/office/drawing/2014/main" id="{2CBB1369-2187-CF49-B0F9-C442C03BF3B6}"/>
                  </a:ext>
                </a:extLst>
              </p:cNvPr>
              <p:cNvSpPr/>
              <p:nvPr userDrawn="1"/>
            </p:nvSpPr>
            <p:spPr>
              <a:xfrm rot="16200000" flipV="1">
                <a:off x="11744836" y="698459"/>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95" name="object 22">
                <a:extLst>
                  <a:ext uri="{FF2B5EF4-FFF2-40B4-BE49-F238E27FC236}">
                    <a16:creationId xmlns:a16="http://schemas.microsoft.com/office/drawing/2014/main" id="{AE182827-52F3-A747-979F-C8243BFDAB9B}"/>
                  </a:ext>
                </a:extLst>
              </p:cNvPr>
              <p:cNvSpPr/>
              <p:nvPr userDrawn="1"/>
            </p:nvSpPr>
            <p:spPr>
              <a:xfrm rot="16200000" flipV="1">
                <a:off x="11953388" y="626781"/>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dirty="0"/>
              </a:p>
            </p:txBody>
          </p:sp>
        </p:grpSp>
        <p:grpSp>
          <p:nvGrpSpPr>
            <p:cNvPr id="81" name="Group 80">
              <a:extLst>
                <a:ext uri="{FF2B5EF4-FFF2-40B4-BE49-F238E27FC236}">
                  <a16:creationId xmlns:a16="http://schemas.microsoft.com/office/drawing/2014/main" id="{62E84EFF-2C22-EA41-8C6C-432C3A6170B0}"/>
                </a:ext>
              </a:extLst>
            </p:cNvPr>
            <p:cNvGrpSpPr/>
            <p:nvPr userDrawn="1"/>
          </p:nvGrpSpPr>
          <p:grpSpPr>
            <a:xfrm>
              <a:off x="11492959" y="1459641"/>
              <a:ext cx="712305" cy="18623"/>
              <a:chOff x="11492959" y="1459641"/>
              <a:chExt cx="712305" cy="18623"/>
            </a:xfrm>
          </p:grpSpPr>
          <p:sp>
            <p:nvSpPr>
              <p:cNvPr id="91" name="object 10">
                <a:extLst>
                  <a:ext uri="{FF2B5EF4-FFF2-40B4-BE49-F238E27FC236}">
                    <a16:creationId xmlns:a16="http://schemas.microsoft.com/office/drawing/2014/main" id="{5CEF3585-4DFE-A347-A6CD-5CA4BEA1285D}"/>
                  </a:ext>
                </a:extLst>
              </p:cNvPr>
              <p:cNvSpPr/>
              <p:nvPr userDrawn="1"/>
            </p:nvSpPr>
            <p:spPr>
              <a:xfrm rot="16200000" flipV="1">
                <a:off x="11744836" y="1207764"/>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92" name="object 22">
                <a:extLst>
                  <a:ext uri="{FF2B5EF4-FFF2-40B4-BE49-F238E27FC236}">
                    <a16:creationId xmlns:a16="http://schemas.microsoft.com/office/drawing/2014/main" id="{F914CD92-D434-ED41-950B-3D19F3E8F400}"/>
                  </a:ext>
                </a:extLst>
              </p:cNvPr>
              <p:cNvSpPr/>
              <p:nvPr userDrawn="1"/>
            </p:nvSpPr>
            <p:spPr>
              <a:xfrm rot="16200000" flipV="1">
                <a:off x="11953388" y="122638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dirty="0"/>
              </a:p>
            </p:txBody>
          </p:sp>
        </p:grpSp>
        <p:grpSp>
          <p:nvGrpSpPr>
            <p:cNvPr id="82" name="Group 81">
              <a:extLst>
                <a:ext uri="{FF2B5EF4-FFF2-40B4-BE49-F238E27FC236}">
                  <a16:creationId xmlns:a16="http://schemas.microsoft.com/office/drawing/2014/main" id="{17C54E50-7F72-BD49-96CC-88BE65033CAE}"/>
                </a:ext>
              </a:extLst>
            </p:cNvPr>
            <p:cNvGrpSpPr/>
            <p:nvPr userDrawn="1"/>
          </p:nvGrpSpPr>
          <p:grpSpPr>
            <a:xfrm>
              <a:off x="11492959" y="2418879"/>
              <a:ext cx="712305" cy="126395"/>
              <a:chOff x="11492959" y="2418879"/>
              <a:chExt cx="712305" cy="126395"/>
            </a:xfrm>
          </p:grpSpPr>
          <p:sp>
            <p:nvSpPr>
              <p:cNvPr id="89" name="object 10">
                <a:extLst>
                  <a:ext uri="{FF2B5EF4-FFF2-40B4-BE49-F238E27FC236}">
                    <a16:creationId xmlns:a16="http://schemas.microsoft.com/office/drawing/2014/main" id="{EEBF635E-8628-BC48-B963-775B49988450}"/>
                  </a:ext>
                </a:extLst>
              </p:cNvPr>
              <p:cNvSpPr/>
              <p:nvPr userDrawn="1"/>
            </p:nvSpPr>
            <p:spPr>
              <a:xfrm rot="16200000" flipV="1">
                <a:off x="11744836" y="2167002"/>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90" name="object 22">
                <a:extLst>
                  <a:ext uri="{FF2B5EF4-FFF2-40B4-BE49-F238E27FC236}">
                    <a16:creationId xmlns:a16="http://schemas.microsoft.com/office/drawing/2014/main" id="{3EE9EB51-124C-AC4A-AA6F-D4BEF5139E40}"/>
                  </a:ext>
                </a:extLst>
              </p:cNvPr>
              <p:cNvSpPr/>
              <p:nvPr userDrawn="1"/>
            </p:nvSpPr>
            <p:spPr>
              <a:xfrm rot="16200000" flipV="1">
                <a:off x="11953388" y="229339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dirty="0"/>
              </a:p>
            </p:txBody>
          </p:sp>
        </p:grpSp>
        <p:sp>
          <p:nvSpPr>
            <p:cNvPr id="83" name="object 22">
              <a:extLst>
                <a:ext uri="{FF2B5EF4-FFF2-40B4-BE49-F238E27FC236}">
                  <a16:creationId xmlns:a16="http://schemas.microsoft.com/office/drawing/2014/main" id="{3E12D583-80CB-EB4A-9297-B8816B94AA61}"/>
                </a:ext>
              </a:extLst>
            </p:cNvPr>
            <p:cNvSpPr/>
            <p:nvPr userDrawn="1"/>
          </p:nvSpPr>
          <p:spPr>
            <a:xfrm rot="16200000" flipV="1">
              <a:off x="11744836" y="2560290"/>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dirty="0"/>
            </a:p>
          </p:txBody>
        </p:sp>
        <p:grpSp>
          <p:nvGrpSpPr>
            <p:cNvPr id="84" name="Group 83">
              <a:extLst>
                <a:ext uri="{FF2B5EF4-FFF2-40B4-BE49-F238E27FC236}">
                  <a16:creationId xmlns:a16="http://schemas.microsoft.com/office/drawing/2014/main" id="{E9D775C0-C818-CB41-A2CA-BA21BD541CB7}"/>
                </a:ext>
              </a:extLst>
            </p:cNvPr>
            <p:cNvGrpSpPr/>
            <p:nvPr userDrawn="1"/>
          </p:nvGrpSpPr>
          <p:grpSpPr>
            <a:xfrm>
              <a:off x="11492959" y="5160951"/>
              <a:ext cx="712305" cy="70754"/>
              <a:chOff x="11492959" y="5160951"/>
              <a:chExt cx="712305" cy="70754"/>
            </a:xfrm>
          </p:grpSpPr>
          <p:sp>
            <p:nvSpPr>
              <p:cNvPr id="87" name="object 22">
                <a:extLst>
                  <a:ext uri="{FF2B5EF4-FFF2-40B4-BE49-F238E27FC236}">
                    <a16:creationId xmlns:a16="http://schemas.microsoft.com/office/drawing/2014/main" id="{C0912A34-A4CA-FF4F-8F41-C5A8722C36B7}"/>
                  </a:ext>
                </a:extLst>
              </p:cNvPr>
              <p:cNvSpPr/>
              <p:nvPr userDrawn="1"/>
            </p:nvSpPr>
            <p:spPr>
              <a:xfrm rot="5400000" flipH="1" flipV="1">
                <a:off x="11744836" y="4909074"/>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dirty="0"/>
              </a:p>
            </p:txBody>
          </p:sp>
          <p:sp>
            <p:nvSpPr>
              <p:cNvPr id="88" name="object 10">
                <a:extLst>
                  <a:ext uri="{FF2B5EF4-FFF2-40B4-BE49-F238E27FC236}">
                    <a16:creationId xmlns:a16="http://schemas.microsoft.com/office/drawing/2014/main" id="{10F143D0-127A-CF45-8D8E-19F1D614AD6B}"/>
                  </a:ext>
                </a:extLst>
              </p:cNvPr>
              <p:cNvSpPr/>
              <p:nvPr userDrawn="1"/>
            </p:nvSpPr>
            <p:spPr>
              <a:xfrm rot="5400000" flipH="1" flipV="1">
                <a:off x="11953388" y="4979828"/>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85" name="object 22">
              <a:extLst>
                <a:ext uri="{FF2B5EF4-FFF2-40B4-BE49-F238E27FC236}">
                  <a16:creationId xmlns:a16="http://schemas.microsoft.com/office/drawing/2014/main" id="{A577E466-202F-D14D-AE58-B0352C2B6E0F}"/>
                </a:ext>
              </a:extLst>
            </p:cNvPr>
            <p:cNvSpPr/>
            <p:nvPr userDrawn="1"/>
          </p:nvSpPr>
          <p:spPr>
            <a:xfrm rot="16200000" flipV="1">
              <a:off x="11744836" y="5642923"/>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dirty="0"/>
            </a:p>
          </p:txBody>
        </p:sp>
        <p:sp>
          <p:nvSpPr>
            <p:cNvPr id="86" name="object 10">
              <a:extLst>
                <a:ext uri="{FF2B5EF4-FFF2-40B4-BE49-F238E27FC236}">
                  <a16:creationId xmlns:a16="http://schemas.microsoft.com/office/drawing/2014/main" id="{F95F252D-F480-2A45-BDC3-28AF589B3B5B}"/>
                </a:ext>
              </a:extLst>
            </p:cNvPr>
            <p:cNvSpPr/>
            <p:nvPr userDrawn="1"/>
          </p:nvSpPr>
          <p:spPr>
            <a:xfrm rot="16200000" flipV="1">
              <a:off x="11953389" y="5356675"/>
              <a:ext cx="0" cy="50375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Tree>
    <p:extLst>
      <p:ext uri="{BB962C8B-B14F-4D97-AF65-F5344CB8AC3E}">
        <p14:creationId xmlns:p14="http://schemas.microsoft.com/office/powerpoint/2010/main" val="1880793991"/>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2-Text-Orange-Streamlined">
    <p:bg>
      <p:bgPr>
        <a:solidFill>
          <a:srgbClr val="FFFFFF"/>
        </a:soli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248545" y="2000251"/>
            <a:ext cx="5847455" cy="413340"/>
          </a:xfrm>
        </p:spPr>
        <p:txBody>
          <a:bodyPr lIns="0" tIns="0" rIns="0" bIns="0">
            <a:noAutofit/>
          </a:bodyPr>
          <a:lstStyle>
            <a:lvl1pPr marL="0" indent="0">
              <a:buNone/>
              <a:defRPr lang="en-US" sz="2000" b="1" i="0" kern="1200" dirty="0">
                <a:solidFill>
                  <a:schemeClr val="accent2"/>
                </a:solidFill>
                <a:latin typeface="Obviously Wide Medi" pitchFamily="82" charset="77"/>
                <a:ea typeface="+mn-ea"/>
                <a:cs typeface="+mn-cs"/>
              </a:defRPr>
            </a:lvl1pPr>
          </a:lstStyle>
          <a:p>
            <a:pPr marL="0" lvl="0" indent="0" algn="l" defTabSz="914400" rtl="0" eaLnBrk="1" latinLnBrk="0" hangingPunct="1">
              <a:lnSpc>
                <a:spcPct val="90000"/>
              </a:lnSpc>
              <a:spcBef>
                <a:spcPts val="1000"/>
              </a:spcBef>
              <a:buFont typeface="Arial" panose="020B0604020202020204" pitchFamily="34" charset="0"/>
              <a:buNone/>
            </a:pPr>
            <a:r>
              <a:rPr lang="en-US" dirty="0"/>
              <a:t>Click to Add Section Header</a:t>
            </a:r>
          </a:p>
        </p:txBody>
      </p:sp>
      <p:sp>
        <p:nvSpPr>
          <p:cNvPr id="13" name="Text Placeholder 12">
            <a:extLst>
              <a:ext uri="{FF2B5EF4-FFF2-40B4-BE49-F238E27FC236}">
                <a16:creationId xmlns:a16="http://schemas.microsoft.com/office/drawing/2014/main" id="{B7C3301D-52FD-F645-BC99-260737FC0B54}"/>
              </a:ext>
            </a:extLst>
          </p:cNvPr>
          <p:cNvSpPr>
            <a:spLocks noGrp="1"/>
          </p:cNvSpPr>
          <p:nvPr>
            <p:ph type="body" sz="quarter" idx="20" hasCustomPrompt="1"/>
          </p:nvPr>
        </p:nvSpPr>
        <p:spPr>
          <a:xfrm>
            <a:off x="268929" y="2629393"/>
            <a:ext cx="5473503"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14" name="Text Placeholder 12">
            <a:extLst>
              <a:ext uri="{FF2B5EF4-FFF2-40B4-BE49-F238E27FC236}">
                <a16:creationId xmlns:a16="http://schemas.microsoft.com/office/drawing/2014/main" id="{A3C8757A-241D-0240-807A-D467571482BB}"/>
              </a:ext>
            </a:extLst>
          </p:cNvPr>
          <p:cNvSpPr>
            <a:spLocks noGrp="1"/>
          </p:cNvSpPr>
          <p:nvPr>
            <p:ph type="body" sz="quarter" idx="21" hasCustomPrompt="1"/>
          </p:nvPr>
        </p:nvSpPr>
        <p:spPr>
          <a:xfrm>
            <a:off x="6145947" y="2629393"/>
            <a:ext cx="5168229"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11" name="Title 1">
            <a:extLst>
              <a:ext uri="{FF2B5EF4-FFF2-40B4-BE49-F238E27FC236}">
                <a16:creationId xmlns:a16="http://schemas.microsoft.com/office/drawing/2014/main" id="{1EE80935-D622-A947-8098-4CFAC2DE2EF5}"/>
              </a:ext>
            </a:extLst>
          </p:cNvPr>
          <p:cNvSpPr>
            <a:spLocks noGrp="1"/>
          </p:cNvSpPr>
          <p:nvPr>
            <p:ph type="title" hasCustomPrompt="1"/>
          </p:nvPr>
        </p:nvSpPr>
        <p:spPr>
          <a:xfrm>
            <a:off x="1085102" y="285228"/>
            <a:ext cx="10697362" cy="708484"/>
          </a:xfrm>
        </p:spPr>
        <p:txBody>
          <a:bodyPr lIns="0" tIns="0" rIns="0" bIns="0" anchor="b" anchorCtr="0">
            <a:noAutofit/>
          </a:bodyPr>
          <a:lstStyle>
            <a:lvl1pPr algn="l" defTabSz="914400" rtl="0" eaLnBrk="1" latinLnBrk="0" hangingPunct="1">
              <a:lnSpc>
                <a:spcPct val="90000"/>
              </a:lnSpc>
              <a:spcBef>
                <a:spcPct val="0"/>
              </a:spcBef>
              <a:buNone/>
              <a:defRPr lang="en-US" sz="2400" b="1" i="0" kern="1200" spc="100" baseline="0" dirty="0">
                <a:solidFill>
                  <a:schemeClr val="accent2"/>
                </a:solidFill>
                <a:latin typeface="Obviously Wide Lght" pitchFamily="82" charset="77"/>
                <a:ea typeface="+mj-ea"/>
                <a:cs typeface="+mj-cs"/>
              </a:defRPr>
            </a:lvl1pPr>
          </a:lstStyle>
          <a:p>
            <a:r>
              <a:rPr lang="en-US" dirty="0"/>
              <a:t>CLICK TO ADD TITLE</a:t>
            </a:r>
          </a:p>
        </p:txBody>
      </p:sp>
      <p:grpSp>
        <p:nvGrpSpPr>
          <p:cNvPr id="46" name="Group 45">
            <a:extLst>
              <a:ext uri="{FF2B5EF4-FFF2-40B4-BE49-F238E27FC236}">
                <a16:creationId xmlns:a16="http://schemas.microsoft.com/office/drawing/2014/main" id="{4F07AFFE-02A7-8347-9039-32A144AFBD30}"/>
              </a:ext>
            </a:extLst>
          </p:cNvPr>
          <p:cNvGrpSpPr/>
          <p:nvPr userDrawn="1"/>
        </p:nvGrpSpPr>
        <p:grpSpPr>
          <a:xfrm>
            <a:off x="11479694" y="484771"/>
            <a:ext cx="712306" cy="5410029"/>
            <a:chOff x="11492959" y="484771"/>
            <a:chExt cx="712306" cy="5410029"/>
          </a:xfrm>
        </p:grpSpPr>
        <p:grpSp>
          <p:nvGrpSpPr>
            <p:cNvPr id="47" name="Group 46">
              <a:extLst>
                <a:ext uri="{FF2B5EF4-FFF2-40B4-BE49-F238E27FC236}">
                  <a16:creationId xmlns:a16="http://schemas.microsoft.com/office/drawing/2014/main" id="{A1C22115-CFBB-354C-BC4C-AFBDED0F8BAB}"/>
                </a:ext>
              </a:extLst>
            </p:cNvPr>
            <p:cNvGrpSpPr/>
            <p:nvPr userDrawn="1"/>
          </p:nvGrpSpPr>
          <p:grpSpPr>
            <a:xfrm>
              <a:off x="11492959" y="484771"/>
              <a:ext cx="712305" cy="98641"/>
              <a:chOff x="11492959" y="484771"/>
              <a:chExt cx="712305" cy="98641"/>
            </a:xfrm>
          </p:grpSpPr>
          <p:sp>
            <p:nvSpPr>
              <p:cNvPr id="64" name="object 12">
                <a:extLst>
                  <a:ext uri="{FF2B5EF4-FFF2-40B4-BE49-F238E27FC236}">
                    <a16:creationId xmlns:a16="http://schemas.microsoft.com/office/drawing/2014/main" id="{8F64E239-5EF9-D74E-B904-C27CB961B9C9}"/>
                  </a:ext>
                </a:extLst>
              </p:cNvPr>
              <p:cNvSpPr/>
              <p:nvPr/>
            </p:nvSpPr>
            <p:spPr>
              <a:xfrm rot="16200000" flipV="1">
                <a:off x="11744836" y="232894"/>
                <a:ext cx="0" cy="503753"/>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dirty="0"/>
              </a:p>
            </p:txBody>
          </p:sp>
          <p:sp>
            <p:nvSpPr>
              <p:cNvPr id="65" name="object 22">
                <a:extLst>
                  <a:ext uri="{FF2B5EF4-FFF2-40B4-BE49-F238E27FC236}">
                    <a16:creationId xmlns:a16="http://schemas.microsoft.com/office/drawing/2014/main" id="{A91727E6-4679-634D-B10B-1F43AA0DED7A}"/>
                  </a:ext>
                </a:extLst>
              </p:cNvPr>
              <p:cNvSpPr/>
              <p:nvPr/>
            </p:nvSpPr>
            <p:spPr>
              <a:xfrm rot="16200000" flipV="1">
                <a:off x="11953388" y="331535"/>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dirty="0"/>
              </a:p>
            </p:txBody>
          </p:sp>
        </p:grpSp>
        <p:grpSp>
          <p:nvGrpSpPr>
            <p:cNvPr id="48" name="Group 47">
              <a:extLst>
                <a:ext uri="{FF2B5EF4-FFF2-40B4-BE49-F238E27FC236}">
                  <a16:creationId xmlns:a16="http://schemas.microsoft.com/office/drawing/2014/main" id="{8F668C74-5C26-E547-8B68-8A20C355C7EC}"/>
                </a:ext>
              </a:extLst>
            </p:cNvPr>
            <p:cNvGrpSpPr/>
            <p:nvPr userDrawn="1"/>
          </p:nvGrpSpPr>
          <p:grpSpPr>
            <a:xfrm>
              <a:off x="11492959" y="837460"/>
              <a:ext cx="712305" cy="112876"/>
              <a:chOff x="11492959" y="837460"/>
              <a:chExt cx="712305" cy="112876"/>
            </a:xfrm>
          </p:grpSpPr>
          <p:sp>
            <p:nvSpPr>
              <p:cNvPr id="61" name="object 10">
                <a:extLst>
                  <a:ext uri="{FF2B5EF4-FFF2-40B4-BE49-F238E27FC236}">
                    <a16:creationId xmlns:a16="http://schemas.microsoft.com/office/drawing/2014/main" id="{5AAD1A1F-4F4D-5349-BB89-A88B9A5EA73A}"/>
                  </a:ext>
                </a:extLst>
              </p:cNvPr>
              <p:cNvSpPr/>
              <p:nvPr/>
            </p:nvSpPr>
            <p:spPr>
              <a:xfrm rot="16200000" flipV="1">
                <a:off x="11744836" y="585583"/>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62" name="object 10">
                <a:extLst>
                  <a:ext uri="{FF2B5EF4-FFF2-40B4-BE49-F238E27FC236}">
                    <a16:creationId xmlns:a16="http://schemas.microsoft.com/office/drawing/2014/main" id="{D4D434CE-8440-304E-867A-B16CFCFB552A}"/>
                  </a:ext>
                </a:extLst>
              </p:cNvPr>
              <p:cNvSpPr/>
              <p:nvPr userDrawn="1"/>
            </p:nvSpPr>
            <p:spPr>
              <a:xfrm rot="16200000" flipV="1">
                <a:off x="11744836" y="698459"/>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63" name="object 22">
                <a:extLst>
                  <a:ext uri="{FF2B5EF4-FFF2-40B4-BE49-F238E27FC236}">
                    <a16:creationId xmlns:a16="http://schemas.microsoft.com/office/drawing/2014/main" id="{BF1F6D86-7ED8-054F-93D2-091217C96CE3}"/>
                  </a:ext>
                </a:extLst>
              </p:cNvPr>
              <p:cNvSpPr/>
              <p:nvPr userDrawn="1"/>
            </p:nvSpPr>
            <p:spPr>
              <a:xfrm rot="16200000" flipV="1">
                <a:off x="11953388" y="626781"/>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dirty="0"/>
              </a:p>
            </p:txBody>
          </p:sp>
        </p:grpSp>
        <p:grpSp>
          <p:nvGrpSpPr>
            <p:cNvPr id="49" name="Group 48">
              <a:extLst>
                <a:ext uri="{FF2B5EF4-FFF2-40B4-BE49-F238E27FC236}">
                  <a16:creationId xmlns:a16="http://schemas.microsoft.com/office/drawing/2014/main" id="{C2EBBB97-FD44-DB4B-9865-098EF0DCAF94}"/>
                </a:ext>
              </a:extLst>
            </p:cNvPr>
            <p:cNvGrpSpPr/>
            <p:nvPr userDrawn="1"/>
          </p:nvGrpSpPr>
          <p:grpSpPr>
            <a:xfrm>
              <a:off x="11492959" y="1459641"/>
              <a:ext cx="712305" cy="18623"/>
              <a:chOff x="11492959" y="1459641"/>
              <a:chExt cx="712305" cy="18623"/>
            </a:xfrm>
          </p:grpSpPr>
          <p:sp>
            <p:nvSpPr>
              <p:cNvPr id="59" name="object 10">
                <a:extLst>
                  <a:ext uri="{FF2B5EF4-FFF2-40B4-BE49-F238E27FC236}">
                    <a16:creationId xmlns:a16="http://schemas.microsoft.com/office/drawing/2014/main" id="{143320EE-5C41-3241-82F8-7D395E0AD2B0}"/>
                  </a:ext>
                </a:extLst>
              </p:cNvPr>
              <p:cNvSpPr/>
              <p:nvPr userDrawn="1"/>
            </p:nvSpPr>
            <p:spPr>
              <a:xfrm rot="16200000" flipV="1">
                <a:off x="11744836" y="1207764"/>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60" name="object 22">
                <a:extLst>
                  <a:ext uri="{FF2B5EF4-FFF2-40B4-BE49-F238E27FC236}">
                    <a16:creationId xmlns:a16="http://schemas.microsoft.com/office/drawing/2014/main" id="{F7360E1A-0BF2-6E40-ADD0-27E2EE0160A1}"/>
                  </a:ext>
                </a:extLst>
              </p:cNvPr>
              <p:cNvSpPr/>
              <p:nvPr userDrawn="1"/>
            </p:nvSpPr>
            <p:spPr>
              <a:xfrm rot="16200000" flipV="1">
                <a:off x="11953388" y="122638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dirty="0"/>
              </a:p>
            </p:txBody>
          </p:sp>
        </p:grpSp>
        <p:grpSp>
          <p:nvGrpSpPr>
            <p:cNvPr id="50" name="Group 49">
              <a:extLst>
                <a:ext uri="{FF2B5EF4-FFF2-40B4-BE49-F238E27FC236}">
                  <a16:creationId xmlns:a16="http://schemas.microsoft.com/office/drawing/2014/main" id="{48937F08-549B-734F-A5DE-17A7940D7124}"/>
                </a:ext>
              </a:extLst>
            </p:cNvPr>
            <p:cNvGrpSpPr/>
            <p:nvPr userDrawn="1"/>
          </p:nvGrpSpPr>
          <p:grpSpPr>
            <a:xfrm>
              <a:off x="11492959" y="2418879"/>
              <a:ext cx="712305" cy="126395"/>
              <a:chOff x="11492959" y="2418879"/>
              <a:chExt cx="712305" cy="126395"/>
            </a:xfrm>
          </p:grpSpPr>
          <p:sp>
            <p:nvSpPr>
              <p:cNvPr id="57" name="object 10">
                <a:extLst>
                  <a:ext uri="{FF2B5EF4-FFF2-40B4-BE49-F238E27FC236}">
                    <a16:creationId xmlns:a16="http://schemas.microsoft.com/office/drawing/2014/main" id="{DF3BAE29-CF22-7D4B-8ABA-5F85B3C03C34}"/>
                  </a:ext>
                </a:extLst>
              </p:cNvPr>
              <p:cNvSpPr/>
              <p:nvPr userDrawn="1"/>
            </p:nvSpPr>
            <p:spPr>
              <a:xfrm rot="16200000" flipV="1">
                <a:off x="11744836" y="2167002"/>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58" name="object 22">
                <a:extLst>
                  <a:ext uri="{FF2B5EF4-FFF2-40B4-BE49-F238E27FC236}">
                    <a16:creationId xmlns:a16="http://schemas.microsoft.com/office/drawing/2014/main" id="{BF854A08-3726-1549-916C-E29985A3A9D9}"/>
                  </a:ext>
                </a:extLst>
              </p:cNvPr>
              <p:cNvSpPr/>
              <p:nvPr userDrawn="1"/>
            </p:nvSpPr>
            <p:spPr>
              <a:xfrm rot="16200000" flipV="1">
                <a:off x="11953388" y="229339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dirty="0"/>
              </a:p>
            </p:txBody>
          </p:sp>
        </p:grpSp>
        <p:sp>
          <p:nvSpPr>
            <p:cNvPr id="51" name="object 22">
              <a:extLst>
                <a:ext uri="{FF2B5EF4-FFF2-40B4-BE49-F238E27FC236}">
                  <a16:creationId xmlns:a16="http://schemas.microsoft.com/office/drawing/2014/main" id="{83825BD9-0B6F-9E48-A3EA-515A6AFC56B9}"/>
                </a:ext>
              </a:extLst>
            </p:cNvPr>
            <p:cNvSpPr/>
            <p:nvPr userDrawn="1"/>
          </p:nvSpPr>
          <p:spPr>
            <a:xfrm rot="16200000" flipV="1">
              <a:off x="11744836" y="2560290"/>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dirty="0"/>
            </a:p>
          </p:txBody>
        </p:sp>
        <p:grpSp>
          <p:nvGrpSpPr>
            <p:cNvPr id="52" name="Group 51">
              <a:extLst>
                <a:ext uri="{FF2B5EF4-FFF2-40B4-BE49-F238E27FC236}">
                  <a16:creationId xmlns:a16="http://schemas.microsoft.com/office/drawing/2014/main" id="{5EDC41C9-8B8E-8540-AED0-3BFA81601E18}"/>
                </a:ext>
              </a:extLst>
            </p:cNvPr>
            <p:cNvGrpSpPr/>
            <p:nvPr userDrawn="1"/>
          </p:nvGrpSpPr>
          <p:grpSpPr>
            <a:xfrm>
              <a:off x="11492959" y="5160951"/>
              <a:ext cx="712305" cy="70754"/>
              <a:chOff x="11492959" y="5160951"/>
              <a:chExt cx="712305" cy="70754"/>
            </a:xfrm>
          </p:grpSpPr>
          <p:sp>
            <p:nvSpPr>
              <p:cNvPr id="55" name="object 22">
                <a:extLst>
                  <a:ext uri="{FF2B5EF4-FFF2-40B4-BE49-F238E27FC236}">
                    <a16:creationId xmlns:a16="http://schemas.microsoft.com/office/drawing/2014/main" id="{D180C815-D54E-7E4A-BC83-0892D165227C}"/>
                  </a:ext>
                </a:extLst>
              </p:cNvPr>
              <p:cNvSpPr/>
              <p:nvPr userDrawn="1"/>
            </p:nvSpPr>
            <p:spPr>
              <a:xfrm rot="5400000" flipH="1" flipV="1">
                <a:off x="11744836" y="4909074"/>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dirty="0"/>
              </a:p>
            </p:txBody>
          </p:sp>
          <p:sp>
            <p:nvSpPr>
              <p:cNvPr id="56" name="object 10">
                <a:extLst>
                  <a:ext uri="{FF2B5EF4-FFF2-40B4-BE49-F238E27FC236}">
                    <a16:creationId xmlns:a16="http://schemas.microsoft.com/office/drawing/2014/main" id="{C47F86EA-9369-8C46-BDB4-97B338B55CF9}"/>
                  </a:ext>
                </a:extLst>
              </p:cNvPr>
              <p:cNvSpPr/>
              <p:nvPr userDrawn="1"/>
            </p:nvSpPr>
            <p:spPr>
              <a:xfrm rot="5400000" flipH="1" flipV="1">
                <a:off x="11953388" y="4979828"/>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53" name="object 22">
              <a:extLst>
                <a:ext uri="{FF2B5EF4-FFF2-40B4-BE49-F238E27FC236}">
                  <a16:creationId xmlns:a16="http://schemas.microsoft.com/office/drawing/2014/main" id="{8CFBB2BB-FE7C-E948-8A4B-ED828BCB920F}"/>
                </a:ext>
              </a:extLst>
            </p:cNvPr>
            <p:cNvSpPr/>
            <p:nvPr userDrawn="1"/>
          </p:nvSpPr>
          <p:spPr>
            <a:xfrm rot="16200000" flipV="1">
              <a:off x="11744836" y="5642923"/>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dirty="0"/>
            </a:p>
          </p:txBody>
        </p:sp>
        <p:sp>
          <p:nvSpPr>
            <p:cNvPr id="54" name="object 10">
              <a:extLst>
                <a:ext uri="{FF2B5EF4-FFF2-40B4-BE49-F238E27FC236}">
                  <a16:creationId xmlns:a16="http://schemas.microsoft.com/office/drawing/2014/main" id="{203E17F6-EBB0-A84B-B4CF-F1697C214E67}"/>
                </a:ext>
              </a:extLst>
            </p:cNvPr>
            <p:cNvSpPr/>
            <p:nvPr userDrawn="1"/>
          </p:nvSpPr>
          <p:spPr>
            <a:xfrm rot="16200000" flipV="1">
              <a:off x="11953389" y="5356675"/>
              <a:ext cx="0" cy="50375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2" name="Rectangle 1">
            <a:extLst>
              <a:ext uri="{FF2B5EF4-FFF2-40B4-BE49-F238E27FC236}">
                <a16:creationId xmlns:a16="http://schemas.microsoft.com/office/drawing/2014/main" id="{8A7BEE61-483C-D04E-4BA4-84715FFA9E72}"/>
              </a:ext>
            </a:extLst>
          </p:cNvPr>
          <p:cNvSpPr/>
          <p:nvPr userDrawn="1"/>
        </p:nvSpPr>
        <p:spPr>
          <a:xfrm>
            <a:off x="1" y="-2"/>
            <a:ext cx="12192000" cy="431060"/>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45" name="Picture 44">
            <a:extLst>
              <a:ext uri="{FF2B5EF4-FFF2-40B4-BE49-F238E27FC236}">
                <a16:creationId xmlns:a16="http://schemas.microsoft.com/office/drawing/2014/main" id="{4DB668B3-7F49-AB41-A402-BF56DD946ACE}"/>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spTree>
    <p:extLst>
      <p:ext uri="{BB962C8B-B14F-4D97-AF65-F5344CB8AC3E}">
        <p14:creationId xmlns:p14="http://schemas.microsoft.com/office/powerpoint/2010/main" val="295817462"/>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3-Text-Orange-Streamlined">
    <p:bg>
      <p:bgPr>
        <a:solidFill>
          <a:srgbClr val="FFFFFF"/>
        </a:soli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243529" y="2000251"/>
            <a:ext cx="5827071" cy="413340"/>
          </a:xfrm>
        </p:spPr>
        <p:txBody>
          <a:bodyPr lIns="0" tIns="0" rIns="0" bIns="0">
            <a:noAutofit/>
          </a:bodyPr>
          <a:lstStyle>
            <a:lvl1pPr marL="0" indent="0">
              <a:buNone/>
              <a:defRPr lang="en-US" sz="2000" b="1" i="0" kern="1200" dirty="0">
                <a:solidFill>
                  <a:schemeClr val="accent2"/>
                </a:solidFill>
                <a:latin typeface="Obviously Wide Medi" pitchFamily="82" charset="77"/>
                <a:ea typeface="+mn-ea"/>
                <a:cs typeface="+mn-cs"/>
              </a:defRPr>
            </a:lvl1pPr>
          </a:lstStyle>
          <a:p>
            <a:pPr marL="0" lvl="0" indent="0" algn="l" defTabSz="914400" rtl="0" eaLnBrk="1" latinLnBrk="0" hangingPunct="1">
              <a:lnSpc>
                <a:spcPct val="90000"/>
              </a:lnSpc>
              <a:spcBef>
                <a:spcPts val="1000"/>
              </a:spcBef>
              <a:buFont typeface="Arial" panose="020B0604020202020204" pitchFamily="34" charset="0"/>
              <a:buNone/>
            </a:pPr>
            <a:r>
              <a:rPr lang="en-US" dirty="0"/>
              <a:t>Click to Add Section Header</a:t>
            </a:r>
          </a:p>
        </p:txBody>
      </p:sp>
      <p:sp>
        <p:nvSpPr>
          <p:cNvPr id="4" name="Text Placeholder 3">
            <a:extLst>
              <a:ext uri="{FF2B5EF4-FFF2-40B4-BE49-F238E27FC236}">
                <a16:creationId xmlns:a16="http://schemas.microsoft.com/office/drawing/2014/main" id="{3161FB7C-4023-4845-8951-9DDECD6B5AC8}"/>
              </a:ext>
            </a:extLst>
          </p:cNvPr>
          <p:cNvSpPr>
            <a:spLocks noGrp="1"/>
          </p:cNvSpPr>
          <p:nvPr>
            <p:ph type="body" sz="quarter" idx="19" hasCustomPrompt="1"/>
          </p:nvPr>
        </p:nvSpPr>
        <p:spPr>
          <a:xfrm>
            <a:off x="243529" y="2730500"/>
            <a:ext cx="5827071" cy="3865563"/>
          </a:xfrm>
        </p:spPr>
        <p:txBody>
          <a:bodyPr lIns="0" tIns="0" rIns="0" bIns="0">
            <a:noAutofit/>
          </a:bodyPr>
          <a:lstStyle>
            <a:lvl1pPr marL="11112"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b="0" i="0">
                <a:latin typeface="Gentona Book" pitchFamily="2" charset="77"/>
              </a:defRPr>
            </a:lvl1pPr>
            <a:lvl2pPr marL="180975" indent="-169863">
              <a:tabLst/>
              <a:defRPr sz="2000" b="0" i="0">
                <a:latin typeface="Gentona Book" pitchFamily="2" charset="77"/>
              </a:defRPr>
            </a:lvl2pPr>
            <a:lvl3pPr marL="180975" indent="-169863">
              <a:tabLst/>
              <a:defRPr sz="2000" b="0" i="0">
                <a:latin typeface="Gentona Book" pitchFamily="2" charset="77"/>
              </a:defRPr>
            </a:lvl3pPr>
            <a:lvl4pPr marL="180975" indent="-169863">
              <a:tabLst/>
              <a:defRPr sz="2000" b="0" i="0">
                <a:latin typeface="Gentona Book" pitchFamily="2" charset="77"/>
              </a:defRPr>
            </a:lvl4pPr>
            <a:lvl5pPr marL="180975" indent="-169863">
              <a:tabLst/>
              <a:defRPr sz="2000" b="0" i="0">
                <a:latin typeface="Gentona Book" pitchFamily="2" charset="77"/>
              </a:defRPr>
            </a:lvl5pPr>
          </a:lstStyle>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lvl="0"/>
            <a:endParaRPr lang="en-US" dirty="0"/>
          </a:p>
        </p:txBody>
      </p:sp>
      <p:sp>
        <p:nvSpPr>
          <p:cNvPr id="15" name="Text Placeholder 3">
            <a:extLst>
              <a:ext uri="{FF2B5EF4-FFF2-40B4-BE49-F238E27FC236}">
                <a16:creationId xmlns:a16="http://schemas.microsoft.com/office/drawing/2014/main" id="{E6B2B4E8-858F-E442-A0C0-2604E30ACC19}"/>
              </a:ext>
            </a:extLst>
          </p:cNvPr>
          <p:cNvSpPr>
            <a:spLocks noGrp="1"/>
          </p:cNvSpPr>
          <p:nvPr>
            <p:ph type="body" sz="quarter" idx="20" hasCustomPrompt="1"/>
          </p:nvPr>
        </p:nvSpPr>
        <p:spPr>
          <a:xfrm>
            <a:off x="6097651" y="2730500"/>
            <a:ext cx="5521325" cy="3865563"/>
          </a:xfrm>
        </p:spPr>
        <p:txBody>
          <a:bodyPr lIns="0" tIns="0" rIns="0" bIns="0">
            <a:noAutofit/>
          </a:bodyPr>
          <a:lstStyle>
            <a:lvl1pPr marL="11112"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b="0" i="0">
                <a:latin typeface="Gentona Book" pitchFamily="2" charset="77"/>
              </a:defRPr>
            </a:lvl1pPr>
            <a:lvl2pPr marL="180975" indent="-169863">
              <a:tabLst/>
              <a:defRPr sz="2000" b="0" i="0">
                <a:latin typeface="Gentona Book" pitchFamily="2" charset="77"/>
              </a:defRPr>
            </a:lvl2pPr>
            <a:lvl3pPr marL="180975" indent="-169863">
              <a:tabLst/>
              <a:defRPr sz="2000" b="0" i="0">
                <a:latin typeface="Gentona Book" pitchFamily="2" charset="77"/>
              </a:defRPr>
            </a:lvl3pPr>
            <a:lvl4pPr marL="180975" indent="-169863">
              <a:tabLst/>
              <a:defRPr sz="2000" b="0" i="0">
                <a:latin typeface="Gentona Book" pitchFamily="2" charset="77"/>
              </a:defRPr>
            </a:lvl4pPr>
            <a:lvl5pPr marL="180975" indent="-169863">
              <a:tabLst/>
              <a:defRPr sz="2000" b="0" i="0">
                <a:latin typeface="Gentona Book" pitchFamily="2" charset="77"/>
              </a:defRPr>
            </a:lvl5pPr>
          </a:lstStyle>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lvl="0"/>
            <a:endParaRPr lang="en-US" dirty="0"/>
          </a:p>
        </p:txBody>
      </p:sp>
      <p:sp>
        <p:nvSpPr>
          <p:cNvPr id="11" name="Title 1">
            <a:extLst>
              <a:ext uri="{FF2B5EF4-FFF2-40B4-BE49-F238E27FC236}">
                <a16:creationId xmlns:a16="http://schemas.microsoft.com/office/drawing/2014/main" id="{62634540-58F9-9948-8899-1026D1045379}"/>
              </a:ext>
            </a:extLst>
          </p:cNvPr>
          <p:cNvSpPr>
            <a:spLocks noGrp="1"/>
          </p:cNvSpPr>
          <p:nvPr>
            <p:ph type="title" hasCustomPrompt="1"/>
          </p:nvPr>
        </p:nvSpPr>
        <p:spPr>
          <a:xfrm>
            <a:off x="1082613" y="265880"/>
            <a:ext cx="10697361" cy="720987"/>
          </a:xfrm>
        </p:spPr>
        <p:txBody>
          <a:bodyPr lIns="0" tIns="0" rIns="0" bIns="0" anchor="b" anchorCtr="0">
            <a:noAutofit/>
          </a:bodyPr>
          <a:lstStyle>
            <a:lvl1pPr algn="l" defTabSz="914400" rtl="0" eaLnBrk="1" latinLnBrk="0" hangingPunct="1">
              <a:lnSpc>
                <a:spcPct val="90000"/>
              </a:lnSpc>
              <a:spcBef>
                <a:spcPct val="0"/>
              </a:spcBef>
              <a:buNone/>
              <a:defRPr lang="en-US" sz="2400" b="1" i="0" kern="1200" spc="100" baseline="0" dirty="0">
                <a:solidFill>
                  <a:schemeClr val="accent2"/>
                </a:solidFill>
                <a:latin typeface="Obviously Wide Lght" pitchFamily="82" charset="77"/>
                <a:ea typeface="+mj-ea"/>
                <a:cs typeface="+mj-cs"/>
              </a:defRPr>
            </a:lvl1pPr>
          </a:lstStyle>
          <a:p>
            <a:r>
              <a:rPr lang="en-US" dirty="0"/>
              <a:t>CLICK TO ADD TITLE</a:t>
            </a:r>
          </a:p>
        </p:txBody>
      </p:sp>
      <p:grpSp>
        <p:nvGrpSpPr>
          <p:cNvPr id="45" name="Group 44">
            <a:extLst>
              <a:ext uri="{FF2B5EF4-FFF2-40B4-BE49-F238E27FC236}">
                <a16:creationId xmlns:a16="http://schemas.microsoft.com/office/drawing/2014/main" id="{E5F0B839-9353-E846-AD47-E0CA9DAEDC3E}"/>
              </a:ext>
            </a:extLst>
          </p:cNvPr>
          <p:cNvGrpSpPr/>
          <p:nvPr userDrawn="1"/>
        </p:nvGrpSpPr>
        <p:grpSpPr>
          <a:xfrm>
            <a:off x="11479694" y="484771"/>
            <a:ext cx="712306" cy="5410029"/>
            <a:chOff x="11492959" y="484771"/>
            <a:chExt cx="712306" cy="5410029"/>
          </a:xfrm>
        </p:grpSpPr>
        <p:grpSp>
          <p:nvGrpSpPr>
            <p:cNvPr id="46" name="Group 45">
              <a:extLst>
                <a:ext uri="{FF2B5EF4-FFF2-40B4-BE49-F238E27FC236}">
                  <a16:creationId xmlns:a16="http://schemas.microsoft.com/office/drawing/2014/main" id="{0DFC5487-CD62-CB4E-A4E3-A1E9D83EDC08}"/>
                </a:ext>
              </a:extLst>
            </p:cNvPr>
            <p:cNvGrpSpPr/>
            <p:nvPr userDrawn="1"/>
          </p:nvGrpSpPr>
          <p:grpSpPr>
            <a:xfrm>
              <a:off x="11492959" y="484771"/>
              <a:ext cx="712305" cy="98641"/>
              <a:chOff x="11492959" y="484771"/>
              <a:chExt cx="712305" cy="98641"/>
            </a:xfrm>
          </p:grpSpPr>
          <p:sp>
            <p:nvSpPr>
              <p:cNvPr id="63" name="object 12">
                <a:extLst>
                  <a:ext uri="{FF2B5EF4-FFF2-40B4-BE49-F238E27FC236}">
                    <a16:creationId xmlns:a16="http://schemas.microsoft.com/office/drawing/2014/main" id="{17573EB3-047D-BC44-93E1-5C114BA32B79}"/>
                  </a:ext>
                </a:extLst>
              </p:cNvPr>
              <p:cNvSpPr/>
              <p:nvPr/>
            </p:nvSpPr>
            <p:spPr>
              <a:xfrm rot="16200000" flipV="1">
                <a:off x="11744836" y="232894"/>
                <a:ext cx="0" cy="503753"/>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dirty="0"/>
              </a:p>
            </p:txBody>
          </p:sp>
          <p:sp>
            <p:nvSpPr>
              <p:cNvPr id="64" name="object 22">
                <a:extLst>
                  <a:ext uri="{FF2B5EF4-FFF2-40B4-BE49-F238E27FC236}">
                    <a16:creationId xmlns:a16="http://schemas.microsoft.com/office/drawing/2014/main" id="{9DE04C44-735E-D24D-96C5-B25A500FADAE}"/>
                  </a:ext>
                </a:extLst>
              </p:cNvPr>
              <p:cNvSpPr/>
              <p:nvPr/>
            </p:nvSpPr>
            <p:spPr>
              <a:xfrm rot="16200000" flipV="1">
                <a:off x="11953388" y="331535"/>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dirty="0"/>
              </a:p>
            </p:txBody>
          </p:sp>
        </p:grpSp>
        <p:grpSp>
          <p:nvGrpSpPr>
            <p:cNvPr id="47" name="Group 46">
              <a:extLst>
                <a:ext uri="{FF2B5EF4-FFF2-40B4-BE49-F238E27FC236}">
                  <a16:creationId xmlns:a16="http://schemas.microsoft.com/office/drawing/2014/main" id="{D3807DD3-597D-B446-BFDF-38E89FCF3473}"/>
                </a:ext>
              </a:extLst>
            </p:cNvPr>
            <p:cNvGrpSpPr/>
            <p:nvPr userDrawn="1"/>
          </p:nvGrpSpPr>
          <p:grpSpPr>
            <a:xfrm>
              <a:off x="11492959" y="837460"/>
              <a:ext cx="712305" cy="112876"/>
              <a:chOff x="11492959" y="837460"/>
              <a:chExt cx="712305" cy="112876"/>
            </a:xfrm>
          </p:grpSpPr>
          <p:sp>
            <p:nvSpPr>
              <p:cNvPr id="60" name="object 10">
                <a:extLst>
                  <a:ext uri="{FF2B5EF4-FFF2-40B4-BE49-F238E27FC236}">
                    <a16:creationId xmlns:a16="http://schemas.microsoft.com/office/drawing/2014/main" id="{E070191D-56A9-7C49-BCBA-92FBB3DEA655}"/>
                  </a:ext>
                </a:extLst>
              </p:cNvPr>
              <p:cNvSpPr/>
              <p:nvPr/>
            </p:nvSpPr>
            <p:spPr>
              <a:xfrm rot="16200000" flipV="1">
                <a:off x="11744836" y="585583"/>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61" name="object 10">
                <a:extLst>
                  <a:ext uri="{FF2B5EF4-FFF2-40B4-BE49-F238E27FC236}">
                    <a16:creationId xmlns:a16="http://schemas.microsoft.com/office/drawing/2014/main" id="{7DB34162-57C7-8446-BE88-8A38F9F44DD2}"/>
                  </a:ext>
                </a:extLst>
              </p:cNvPr>
              <p:cNvSpPr/>
              <p:nvPr userDrawn="1"/>
            </p:nvSpPr>
            <p:spPr>
              <a:xfrm rot="16200000" flipV="1">
                <a:off x="11744836" y="698459"/>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62" name="object 22">
                <a:extLst>
                  <a:ext uri="{FF2B5EF4-FFF2-40B4-BE49-F238E27FC236}">
                    <a16:creationId xmlns:a16="http://schemas.microsoft.com/office/drawing/2014/main" id="{DB001776-25EE-B44E-A0F9-4501B3CBA518}"/>
                  </a:ext>
                </a:extLst>
              </p:cNvPr>
              <p:cNvSpPr/>
              <p:nvPr userDrawn="1"/>
            </p:nvSpPr>
            <p:spPr>
              <a:xfrm rot="16200000" flipV="1">
                <a:off x="11953388" y="626781"/>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dirty="0"/>
              </a:p>
            </p:txBody>
          </p:sp>
        </p:grpSp>
        <p:grpSp>
          <p:nvGrpSpPr>
            <p:cNvPr id="48" name="Group 47">
              <a:extLst>
                <a:ext uri="{FF2B5EF4-FFF2-40B4-BE49-F238E27FC236}">
                  <a16:creationId xmlns:a16="http://schemas.microsoft.com/office/drawing/2014/main" id="{48927D32-81A5-8D49-9713-C4D4B21FDAAD}"/>
                </a:ext>
              </a:extLst>
            </p:cNvPr>
            <p:cNvGrpSpPr/>
            <p:nvPr userDrawn="1"/>
          </p:nvGrpSpPr>
          <p:grpSpPr>
            <a:xfrm>
              <a:off x="11492959" y="1459641"/>
              <a:ext cx="712305" cy="18623"/>
              <a:chOff x="11492959" y="1459641"/>
              <a:chExt cx="712305" cy="18623"/>
            </a:xfrm>
          </p:grpSpPr>
          <p:sp>
            <p:nvSpPr>
              <p:cNvPr id="58" name="object 10">
                <a:extLst>
                  <a:ext uri="{FF2B5EF4-FFF2-40B4-BE49-F238E27FC236}">
                    <a16:creationId xmlns:a16="http://schemas.microsoft.com/office/drawing/2014/main" id="{E59CFED6-027F-0645-9F49-FC2890BA1A70}"/>
                  </a:ext>
                </a:extLst>
              </p:cNvPr>
              <p:cNvSpPr/>
              <p:nvPr userDrawn="1"/>
            </p:nvSpPr>
            <p:spPr>
              <a:xfrm rot="16200000" flipV="1">
                <a:off x="11744836" y="1207764"/>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59" name="object 22">
                <a:extLst>
                  <a:ext uri="{FF2B5EF4-FFF2-40B4-BE49-F238E27FC236}">
                    <a16:creationId xmlns:a16="http://schemas.microsoft.com/office/drawing/2014/main" id="{18D30FB2-01E3-AB44-8354-1D2F1F26F813}"/>
                  </a:ext>
                </a:extLst>
              </p:cNvPr>
              <p:cNvSpPr/>
              <p:nvPr userDrawn="1"/>
            </p:nvSpPr>
            <p:spPr>
              <a:xfrm rot="16200000" flipV="1">
                <a:off x="11953388" y="122638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dirty="0"/>
              </a:p>
            </p:txBody>
          </p:sp>
        </p:grpSp>
        <p:grpSp>
          <p:nvGrpSpPr>
            <p:cNvPr id="49" name="Group 48">
              <a:extLst>
                <a:ext uri="{FF2B5EF4-FFF2-40B4-BE49-F238E27FC236}">
                  <a16:creationId xmlns:a16="http://schemas.microsoft.com/office/drawing/2014/main" id="{82FA8889-B16F-EE41-8FE1-D4106849B034}"/>
                </a:ext>
              </a:extLst>
            </p:cNvPr>
            <p:cNvGrpSpPr/>
            <p:nvPr userDrawn="1"/>
          </p:nvGrpSpPr>
          <p:grpSpPr>
            <a:xfrm>
              <a:off x="11492959" y="2418879"/>
              <a:ext cx="712305" cy="126395"/>
              <a:chOff x="11492959" y="2418879"/>
              <a:chExt cx="712305" cy="126395"/>
            </a:xfrm>
          </p:grpSpPr>
          <p:sp>
            <p:nvSpPr>
              <p:cNvPr id="56" name="object 10">
                <a:extLst>
                  <a:ext uri="{FF2B5EF4-FFF2-40B4-BE49-F238E27FC236}">
                    <a16:creationId xmlns:a16="http://schemas.microsoft.com/office/drawing/2014/main" id="{8CC61547-D98D-9348-A9ED-D3022C830F38}"/>
                  </a:ext>
                </a:extLst>
              </p:cNvPr>
              <p:cNvSpPr/>
              <p:nvPr userDrawn="1"/>
            </p:nvSpPr>
            <p:spPr>
              <a:xfrm rot="16200000" flipV="1">
                <a:off x="11744836" y="2167002"/>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57" name="object 22">
                <a:extLst>
                  <a:ext uri="{FF2B5EF4-FFF2-40B4-BE49-F238E27FC236}">
                    <a16:creationId xmlns:a16="http://schemas.microsoft.com/office/drawing/2014/main" id="{190D34D4-A150-9F41-A079-D037936229AF}"/>
                  </a:ext>
                </a:extLst>
              </p:cNvPr>
              <p:cNvSpPr/>
              <p:nvPr userDrawn="1"/>
            </p:nvSpPr>
            <p:spPr>
              <a:xfrm rot="16200000" flipV="1">
                <a:off x="11953388" y="229339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dirty="0"/>
              </a:p>
            </p:txBody>
          </p:sp>
        </p:grpSp>
        <p:sp>
          <p:nvSpPr>
            <p:cNvPr id="50" name="object 22">
              <a:extLst>
                <a:ext uri="{FF2B5EF4-FFF2-40B4-BE49-F238E27FC236}">
                  <a16:creationId xmlns:a16="http://schemas.microsoft.com/office/drawing/2014/main" id="{E6981967-3430-2242-B2DB-A1C6DFEE2AD1}"/>
                </a:ext>
              </a:extLst>
            </p:cNvPr>
            <p:cNvSpPr/>
            <p:nvPr userDrawn="1"/>
          </p:nvSpPr>
          <p:spPr>
            <a:xfrm rot="16200000" flipV="1">
              <a:off x="11744836" y="2560290"/>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dirty="0"/>
            </a:p>
          </p:txBody>
        </p:sp>
        <p:grpSp>
          <p:nvGrpSpPr>
            <p:cNvPr id="51" name="Group 50">
              <a:extLst>
                <a:ext uri="{FF2B5EF4-FFF2-40B4-BE49-F238E27FC236}">
                  <a16:creationId xmlns:a16="http://schemas.microsoft.com/office/drawing/2014/main" id="{F75F63B2-AF78-174E-A1E7-6AC266A634FF}"/>
                </a:ext>
              </a:extLst>
            </p:cNvPr>
            <p:cNvGrpSpPr/>
            <p:nvPr userDrawn="1"/>
          </p:nvGrpSpPr>
          <p:grpSpPr>
            <a:xfrm>
              <a:off x="11492959" y="5160951"/>
              <a:ext cx="712305" cy="70754"/>
              <a:chOff x="11492959" y="5160951"/>
              <a:chExt cx="712305" cy="70754"/>
            </a:xfrm>
          </p:grpSpPr>
          <p:sp>
            <p:nvSpPr>
              <p:cNvPr id="54" name="object 22">
                <a:extLst>
                  <a:ext uri="{FF2B5EF4-FFF2-40B4-BE49-F238E27FC236}">
                    <a16:creationId xmlns:a16="http://schemas.microsoft.com/office/drawing/2014/main" id="{E338C308-24B6-0C4A-81C5-9AD123CA88F0}"/>
                  </a:ext>
                </a:extLst>
              </p:cNvPr>
              <p:cNvSpPr/>
              <p:nvPr userDrawn="1"/>
            </p:nvSpPr>
            <p:spPr>
              <a:xfrm rot="5400000" flipH="1" flipV="1">
                <a:off x="11744836" y="4909074"/>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dirty="0"/>
              </a:p>
            </p:txBody>
          </p:sp>
          <p:sp>
            <p:nvSpPr>
              <p:cNvPr id="55" name="object 10">
                <a:extLst>
                  <a:ext uri="{FF2B5EF4-FFF2-40B4-BE49-F238E27FC236}">
                    <a16:creationId xmlns:a16="http://schemas.microsoft.com/office/drawing/2014/main" id="{79BFF00E-5E28-EB42-9013-3D4B47448D98}"/>
                  </a:ext>
                </a:extLst>
              </p:cNvPr>
              <p:cNvSpPr/>
              <p:nvPr userDrawn="1"/>
            </p:nvSpPr>
            <p:spPr>
              <a:xfrm rot="5400000" flipH="1" flipV="1">
                <a:off x="11953388" y="4979828"/>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52" name="object 22">
              <a:extLst>
                <a:ext uri="{FF2B5EF4-FFF2-40B4-BE49-F238E27FC236}">
                  <a16:creationId xmlns:a16="http://schemas.microsoft.com/office/drawing/2014/main" id="{232ED4AC-708F-CB44-902F-82607003E83E}"/>
                </a:ext>
              </a:extLst>
            </p:cNvPr>
            <p:cNvSpPr/>
            <p:nvPr userDrawn="1"/>
          </p:nvSpPr>
          <p:spPr>
            <a:xfrm rot="16200000" flipV="1">
              <a:off x="11744836" y="5642923"/>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dirty="0"/>
            </a:p>
          </p:txBody>
        </p:sp>
        <p:sp>
          <p:nvSpPr>
            <p:cNvPr id="53" name="object 10">
              <a:extLst>
                <a:ext uri="{FF2B5EF4-FFF2-40B4-BE49-F238E27FC236}">
                  <a16:creationId xmlns:a16="http://schemas.microsoft.com/office/drawing/2014/main" id="{7D93ABB1-23F8-5F4C-967A-5D0C774ECA18}"/>
                </a:ext>
              </a:extLst>
            </p:cNvPr>
            <p:cNvSpPr/>
            <p:nvPr userDrawn="1"/>
          </p:nvSpPr>
          <p:spPr>
            <a:xfrm rot="16200000" flipV="1">
              <a:off x="11953389" y="5356675"/>
              <a:ext cx="0" cy="50375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3" name="Rectangle 2">
            <a:extLst>
              <a:ext uri="{FF2B5EF4-FFF2-40B4-BE49-F238E27FC236}">
                <a16:creationId xmlns:a16="http://schemas.microsoft.com/office/drawing/2014/main" id="{E0CD0931-38CF-EC05-6988-B22E5E729029}"/>
              </a:ext>
            </a:extLst>
          </p:cNvPr>
          <p:cNvSpPr/>
          <p:nvPr userDrawn="1"/>
        </p:nvSpPr>
        <p:spPr>
          <a:xfrm>
            <a:off x="1" y="-2"/>
            <a:ext cx="12192000" cy="431060"/>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44" name="Picture 43">
            <a:extLst>
              <a:ext uri="{FF2B5EF4-FFF2-40B4-BE49-F238E27FC236}">
                <a16:creationId xmlns:a16="http://schemas.microsoft.com/office/drawing/2014/main" id="{16366731-1AAA-9240-8A54-0E4A0F1AAC6E}"/>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spTree>
    <p:extLst>
      <p:ext uri="{BB962C8B-B14F-4D97-AF65-F5344CB8AC3E}">
        <p14:creationId xmlns:p14="http://schemas.microsoft.com/office/powerpoint/2010/main" val="2682851821"/>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4-Text-Orange-Streamlined">
    <p:bg>
      <p:bgPr>
        <a:solidFill>
          <a:srgbClr val="FFFFFF"/>
        </a:soli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13" name="Title 1">
            <a:extLst>
              <a:ext uri="{FF2B5EF4-FFF2-40B4-BE49-F238E27FC236}">
                <a16:creationId xmlns:a16="http://schemas.microsoft.com/office/drawing/2014/main" id="{C5C154C9-44A6-FA42-BB1E-C12008EA04EA}"/>
              </a:ext>
            </a:extLst>
          </p:cNvPr>
          <p:cNvSpPr>
            <a:spLocks noGrp="1"/>
          </p:cNvSpPr>
          <p:nvPr>
            <p:ph type="title" hasCustomPrompt="1"/>
          </p:nvPr>
        </p:nvSpPr>
        <p:spPr>
          <a:xfrm>
            <a:off x="1090420" y="264139"/>
            <a:ext cx="10845164" cy="724469"/>
          </a:xfrm>
        </p:spPr>
        <p:txBody>
          <a:bodyPr lIns="0" tIns="0" rIns="0" bIns="0" anchor="b" anchorCtr="0">
            <a:noAutofit/>
          </a:bodyPr>
          <a:lstStyle>
            <a:lvl1pPr algn="l" defTabSz="914400" rtl="0" eaLnBrk="1" latinLnBrk="0" hangingPunct="1">
              <a:lnSpc>
                <a:spcPct val="90000"/>
              </a:lnSpc>
              <a:spcBef>
                <a:spcPct val="0"/>
              </a:spcBef>
              <a:buNone/>
              <a:defRPr lang="en-US" sz="2400" b="1" i="0" kern="1200" spc="100" baseline="0" dirty="0">
                <a:solidFill>
                  <a:schemeClr val="accent2"/>
                </a:solidFill>
                <a:latin typeface="Obviously Wide Lght" pitchFamily="82" charset="77"/>
                <a:ea typeface="+mj-ea"/>
                <a:cs typeface="+mj-cs"/>
              </a:defRPr>
            </a:lvl1pPr>
          </a:lstStyle>
          <a:p>
            <a:r>
              <a:rPr lang="en-US" dirty="0"/>
              <a:t>CLICK TO ADD TITLE</a:t>
            </a:r>
          </a:p>
        </p:txBody>
      </p:sp>
      <p:grpSp>
        <p:nvGrpSpPr>
          <p:cNvPr id="40" name="Group 39">
            <a:extLst>
              <a:ext uri="{FF2B5EF4-FFF2-40B4-BE49-F238E27FC236}">
                <a16:creationId xmlns:a16="http://schemas.microsoft.com/office/drawing/2014/main" id="{AFB4AA37-BF70-8540-AE2A-C91FAE33FB3B}"/>
              </a:ext>
            </a:extLst>
          </p:cNvPr>
          <p:cNvGrpSpPr/>
          <p:nvPr userDrawn="1"/>
        </p:nvGrpSpPr>
        <p:grpSpPr>
          <a:xfrm>
            <a:off x="11479694" y="484771"/>
            <a:ext cx="712306" cy="5410029"/>
            <a:chOff x="11492959" y="484771"/>
            <a:chExt cx="712306" cy="5410029"/>
          </a:xfrm>
        </p:grpSpPr>
        <p:grpSp>
          <p:nvGrpSpPr>
            <p:cNvPr id="41" name="Group 40">
              <a:extLst>
                <a:ext uri="{FF2B5EF4-FFF2-40B4-BE49-F238E27FC236}">
                  <a16:creationId xmlns:a16="http://schemas.microsoft.com/office/drawing/2014/main" id="{04B3620B-0D6A-9142-AD0A-72D172EB93A0}"/>
                </a:ext>
              </a:extLst>
            </p:cNvPr>
            <p:cNvGrpSpPr/>
            <p:nvPr userDrawn="1"/>
          </p:nvGrpSpPr>
          <p:grpSpPr>
            <a:xfrm>
              <a:off x="11492959" y="484771"/>
              <a:ext cx="712305" cy="98641"/>
              <a:chOff x="11492959" y="484771"/>
              <a:chExt cx="712305" cy="98641"/>
            </a:xfrm>
          </p:grpSpPr>
          <p:sp>
            <p:nvSpPr>
              <p:cNvPr id="59" name="object 12">
                <a:extLst>
                  <a:ext uri="{FF2B5EF4-FFF2-40B4-BE49-F238E27FC236}">
                    <a16:creationId xmlns:a16="http://schemas.microsoft.com/office/drawing/2014/main" id="{5F7BFEB3-637E-6F4A-BEA9-E19064179276}"/>
                  </a:ext>
                </a:extLst>
              </p:cNvPr>
              <p:cNvSpPr/>
              <p:nvPr/>
            </p:nvSpPr>
            <p:spPr>
              <a:xfrm rot="16200000" flipV="1">
                <a:off x="11744836" y="232894"/>
                <a:ext cx="0" cy="503753"/>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dirty="0"/>
              </a:p>
            </p:txBody>
          </p:sp>
          <p:sp>
            <p:nvSpPr>
              <p:cNvPr id="60" name="object 22">
                <a:extLst>
                  <a:ext uri="{FF2B5EF4-FFF2-40B4-BE49-F238E27FC236}">
                    <a16:creationId xmlns:a16="http://schemas.microsoft.com/office/drawing/2014/main" id="{05D80A4C-6C63-F445-9B37-3D99C9B33A85}"/>
                  </a:ext>
                </a:extLst>
              </p:cNvPr>
              <p:cNvSpPr/>
              <p:nvPr/>
            </p:nvSpPr>
            <p:spPr>
              <a:xfrm rot="16200000" flipV="1">
                <a:off x="11953388" y="331535"/>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dirty="0"/>
              </a:p>
            </p:txBody>
          </p:sp>
        </p:grpSp>
        <p:grpSp>
          <p:nvGrpSpPr>
            <p:cNvPr id="43" name="Group 42">
              <a:extLst>
                <a:ext uri="{FF2B5EF4-FFF2-40B4-BE49-F238E27FC236}">
                  <a16:creationId xmlns:a16="http://schemas.microsoft.com/office/drawing/2014/main" id="{C22D5248-E2D7-5640-8C3C-D9896F630700}"/>
                </a:ext>
              </a:extLst>
            </p:cNvPr>
            <p:cNvGrpSpPr/>
            <p:nvPr userDrawn="1"/>
          </p:nvGrpSpPr>
          <p:grpSpPr>
            <a:xfrm>
              <a:off x="11492959" y="837460"/>
              <a:ext cx="712305" cy="112876"/>
              <a:chOff x="11492959" y="837460"/>
              <a:chExt cx="712305" cy="112876"/>
            </a:xfrm>
          </p:grpSpPr>
          <p:sp>
            <p:nvSpPr>
              <p:cNvPr id="56" name="object 10">
                <a:extLst>
                  <a:ext uri="{FF2B5EF4-FFF2-40B4-BE49-F238E27FC236}">
                    <a16:creationId xmlns:a16="http://schemas.microsoft.com/office/drawing/2014/main" id="{9E3B24FD-B0B8-5848-962F-11B852D29922}"/>
                  </a:ext>
                </a:extLst>
              </p:cNvPr>
              <p:cNvSpPr/>
              <p:nvPr/>
            </p:nvSpPr>
            <p:spPr>
              <a:xfrm rot="16200000" flipV="1">
                <a:off x="11744836" y="585583"/>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57" name="object 10">
                <a:extLst>
                  <a:ext uri="{FF2B5EF4-FFF2-40B4-BE49-F238E27FC236}">
                    <a16:creationId xmlns:a16="http://schemas.microsoft.com/office/drawing/2014/main" id="{9AF010AD-EF15-2941-9562-46612A168E88}"/>
                  </a:ext>
                </a:extLst>
              </p:cNvPr>
              <p:cNvSpPr/>
              <p:nvPr userDrawn="1"/>
            </p:nvSpPr>
            <p:spPr>
              <a:xfrm rot="16200000" flipV="1">
                <a:off x="11744836" y="698459"/>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58" name="object 22">
                <a:extLst>
                  <a:ext uri="{FF2B5EF4-FFF2-40B4-BE49-F238E27FC236}">
                    <a16:creationId xmlns:a16="http://schemas.microsoft.com/office/drawing/2014/main" id="{C0727FC3-B538-FB44-B5DF-4CE535291A45}"/>
                  </a:ext>
                </a:extLst>
              </p:cNvPr>
              <p:cNvSpPr/>
              <p:nvPr userDrawn="1"/>
            </p:nvSpPr>
            <p:spPr>
              <a:xfrm rot="16200000" flipV="1">
                <a:off x="11953388" y="626781"/>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dirty="0"/>
              </a:p>
            </p:txBody>
          </p:sp>
        </p:grpSp>
        <p:grpSp>
          <p:nvGrpSpPr>
            <p:cNvPr id="44" name="Group 43">
              <a:extLst>
                <a:ext uri="{FF2B5EF4-FFF2-40B4-BE49-F238E27FC236}">
                  <a16:creationId xmlns:a16="http://schemas.microsoft.com/office/drawing/2014/main" id="{7CBA3F1B-EC3D-0740-A4DC-9F40DC1299AC}"/>
                </a:ext>
              </a:extLst>
            </p:cNvPr>
            <p:cNvGrpSpPr/>
            <p:nvPr userDrawn="1"/>
          </p:nvGrpSpPr>
          <p:grpSpPr>
            <a:xfrm>
              <a:off x="11492959" y="1459641"/>
              <a:ext cx="712305" cy="18623"/>
              <a:chOff x="11492959" y="1459641"/>
              <a:chExt cx="712305" cy="18623"/>
            </a:xfrm>
          </p:grpSpPr>
          <p:sp>
            <p:nvSpPr>
              <p:cNvPr id="54" name="object 10">
                <a:extLst>
                  <a:ext uri="{FF2B5EF4-FFF2-40B4-BE49-F238E27FC236}">
                    <a16:creationId xmlns:a16="http://schemas.microsoft.com/office/drawing/2014/main" id="{FF1A136A-D981-7A4B-84D3-3A735F482F86}"/>
                  </a:ext>
                </a:extLst>
              </p:cNvPr>
              <p:cNvSpPr/>
              <p:nvPr userDrawn="1"/>
            </p:nvSpPr>
            <p:spPr>
              <a:xfrm rot="16200000" flipV="1">
                <a:off x="11744836" y="1207764"/>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55" name="object 22">
                <a:extLst>
                  <a:ext uri="{FF2B5EF4-FFF2-40B4-BE49-F238E27FC236}">
                    <a16:creationId xmlns:a16="http://schemas.microsoft.com/office/drawing/2014/main" id="{DEA54816-688C-0244-9316-EA2FC127C535}"/>
                  </a:ext>
                </a:extLst>
              </p:cNvPr>
              <p:cNvSpPr/>
              <p:nvPr userDrawn="1"/>
            </p:nvSpPr>
            <p:spPr>
              <a:xfrm rot="16200000" flipV="1">
                <a:off x="11953388" y="122638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dirty="0"/>
              </a:p>
            </p:txBody>
          </p:sp>
        </p:grpSp>
        <p:grpSp>
          <p:nvGrpSpPr>
            <p:cNvPr id="45" name="Group 44">
              <a:extLst>
                <a:ext uri="{FF2B5EF4-FFF2-40B4-BE49-F238E27FC236}">
                  <a16:creationId xmlns:a16="http://schemas.microsoft.com/office/drawing/2014/main" id="{8D78E243-BE78-CB4F-A102-95C0A5BE3A67}"/>
                </a:ext>
              </a:extLst>
            </p:cNvPr>
            <p:cNvGrpSpPr/>
            <p:nvPr userDrawn="1"/>
          </p:nvGrpSpPr>
          <p:grpSpPr>
            <a:xfrm>
              <a:off x="11492959" y="2418879"/>
              <a:ext cx="712305" cy="126395"/>
              <a:chOff x="11492959" y="2418879"/>
              <a:chExt cx="712305" cy="126395"/>
            </a:xfrm>
          </p:grpSpPr>
          <p:sp>
            <p:nvSpPr>
              <p:cNvPr id="52" name="object 10">
                <a:extLst>
                  <a:ext uri="{FF2B5EF4-FFF2-40B4-BE49-F238E27FC236}">
                    <a16:creationId xmlns:a16="http://schemas.microsoft.com/office/drawing/2014/main" id="{D6E94547-88FD-CA4E-82F5-28347C3627E5}"/>
                  </a:ext>
                </a:extLst>
              </p:cNvPr>
              <p:cNvSpPr/>
              <p:nvPr userDrawn="1"/>
            </p:nvSpPr>
            <p:spPr>
              <a:xfrm rot="16200000" flipV="1">
                <a:off x="11744836" y="2167002"/>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53" name="object 22">
                <a:extLst>
                  <a:ext uri="{FF2B5EF4-FFF2-40B4-BE49-F238E27FC236}">
                    <a16:creationId xmlns:a16="http://schemas.microsoft.com/office/drawing/2014/main" id="{236F1D4C-0909-4E43-91AA-920494272278}"/>
                  </a:ext>
                </a:extLst>
              </p:cNvPr>
              <p:cNvSpPr/>
              <p:nvPr userDrawn="1"/>
            </p:nvSpPr>
            <p:spPr>
              <a:xfrm rot="16200000" flipV="1">
                <a:off x="11953388" y="229339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dirty="0"/>
              </a:p>
            </p:txBody>
          </p:sp>
        </p:grpSp>
        <p:sp>
          <p:nvSpPr>
            <p:cNvPr id="46" name="object 22">
              <a:extLst>
                <a:ext uri="{FF2B5EF4-FFF2-40B4-BE49-F238E27FC236}">
                  <a16:creationId xmlns:a16="http://schemas.microsoft.com/office/drawing/2014/main" id="{06133819-D7E1-544A-95B0-D0B5E8D1BAF4}"/>
                </a:ext>
              </a:extLst>
            </p:cNvPr>
            <p:cNvSpPr/>
            <p:nvPr userDrawn="1"/>
          </p:nvSpPr>
          <p:spPr>
            <a:xfrm rot="16200000" flipV="1">
              <a:off x="11744836" y="2560290"/>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dirty="0"/>
            </a:p>
          </p:txBody>
        </p:sp>
        <p:grpSp>
          <p:nvGrpSpPr>
            <p:cNvPr id="47" name="Group 46">
              <a:extLst>
                <a:ext uri="{FF2B5EF4-FFF2-40B4-BE49-F238E27FC236}">
                  <a16:creationId xmlns:a16="http://schemas.microsoft.com/office/drawing/2014/main" id="{B4E34B90-3B61-E24B-AD54-04EF0A83DB4A}"/>
                </a:ext>
              </a:extLst>
            </p:cNvPr>
            <p:cNvGrpSpPr/>
            <p:nvPr userDrawn="1"/>
          </p:nvGrpSpPr>
          <p:grpSpPr>
            <a:xfrm>
              <a:off x="11492959" y="5160951"/>
              <a:ext cx="712305" cy="70754"/>
              <a:chOff x="11492959" y="5160951"/>
              <a:chExt cx="712305" cy="70754"/>
            </a:xfrm>
          </p:grpSpPr>
          <p:sp>
            <p:nvSpPr>
              <p:cNvPr id="50" name="object 22">
                <a:extLst>
                  <a:ext uri="{FF2B5EF4-FFF2-40B4-BE49-F238E27FC236}">
                    <a16:creationId xmlns:a16="http://schemas.microsoft.com/office/drawing/2014/main" id="{568D09DD-D671-204B-AF5A-CCB3575CCBA8}"/>
                  </a:ext>
                </a:extLst>
              </p:cNvPr>
              <p:cNvSpPr/>
              <p:nvPr userDrawn="1"/>
            </p:nvSpPr>
            <p:spPr>
              <a:xfrm rot="5400000" flipH="1" flipV="1">
                <a:off x="11744836" y="4909074"/>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dirty="0"/>
              </a:p>
            </p:txBody>
          </p:sp>
          <p:sp>
            <p:nvSpPr>
              <p:cNvPr id="51" name="object 10">
                <a:extLst>
                  <a:ext uri="{FF2B5EF4-FFF2-40B4-BE49-F238E27FC236}">
                    <a16:creationId xmlns:a16="http://schemas.microsoft.com/office/drawing/2014/main" id="{EEE52CB3-5332-5841-83BC-C306A7BF83AD}"/>
                  </a:ext>
                </a:extLst>
              </p:cNvPr>
              <p:cNvSpPr/>
              <p:nvPr userDrawn="1"/>
            </p:nvSpPr>
            <p:spPr>
              <a:xfrm rot="5400000" flipH="1" flipV="1">
                <a:off x="11953388" y="4979828"/>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48" name="object 22">
              <a:extLst>
                <a:ext uri="{FF2B5EF4-FFF2-40B4-BE49-F238E27FC236}">
                  <a16:creationId xmlns:a16="http://schemas.microsoft.com/office/drawing/2014/main" id="{B188E2BE-F35C-3140-BC15-123F7AA36C92}"/>
                </a:ext>
              </a:extLst>
            </p:cNvPr>
            <p:cNvSpPr/>
            <p:nvPr userDrawn="1"/>
          </p:nvSpPr>
          <p:spPr>
            <a:xfrm rot="16200000" flipV="1">
              <a:off x="11744836" y="5642923"/>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dirty="0"/>
            </a:p>
          </p:txBody>
        </p:sp>
        <p:sp>
          <p:nvSpPr>
            <p:cNvPr id="49" name="object 10">
              <a:extLst>
                <a:ext uri="{FF2B5EF4-FFF2-40B4-BE49-F238E27FC236}">
                  <a16:creationId xmlns:a16="http://schemas.microsoft.com/office/drawing/2014/main" id="{07130CDF-333E-6648-A47B-D9CBE32ACA55}"/>
                </a:ext>
              </a:extLst>
            </p:cNvPr>
            <p:cNvSpPr/>
            <p:nvPr userDrawn="1"/>
          </p:nvSpPr>
          <p:spPr>
            <a:xfrm rot="16200000" flipV="1">
              <a:off x="11953389" y="5356675"/>
              <a:ext cx="0" cy="50375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2" name="Rectangle 1">
            <a:extLst>
              <a:ext uri="{FF2B5EF4-FFF2-40B4-BE49-F238E27FC236}">
                <a16:creationId xmlns:a16="http://schemas.microsoft.com/office/drawing/2014/main" id="{41A36668-209C-0BDF-993C-65919D0029F2}"/>
              </a:ext>
            </a:extLst>
          </p:cNvPr>
          <p:cNvSpPr/>
          <p:nvPr userDrawn="1"/>
        </p:nvSpPr>
        <p:spPr>
          <a:xfrm>
            <a:off x="1" y="-2"/>
            <a:ext cx="12192000" cy="431060"/>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39" name="Picture 38">
            <a:extLst>
              <a:ext uri="{FF2B5EF4-FFF2-40B4-BE49-F238E27FC236}">
                <a16:creationId xmlns:a16="http://schemas.microsoft.com/office/drawing/2014/main" id="{67FEA3B3-B1AB-C34C-8D44-CCE56CF82605}"/>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sp>
        <p:nvSpPr>
          <p:cNvPr id="3" name="Text Placeholder 2">
            <a:extLst>
              <a:ext uri="{FF2B5EF4-FFF2-40B4-BE49-F238E27FC236}">
                <a16:creationId xmlns:a16="http://schemas.microsoft.com/office/drawing/2014/main" id="{14328575-D60F-0F4C-A04E-A0E977F9C446}"/>
              </a:ext>
            </a:extLst>
          </p:cNvPr>
          <p:cNvSpPr>
            <a:spLocks noGrp="1"/>
          </p:cNvSpPr>
          <p:nvPr>
            <p:ph type="body" sz="quarter" idx="10"/>
          </p:nvPr>
        </p:nvSpPr>
        <p:spPr>
          <a:xfrm>
            <a:off x="268929" y="1777235"/>
            <a:ext cx="11097571" cy="4620390"/>
          </a:xfrm>
        </p:spPr>
        <p:txBody>
          <a:bodyPr/>
          <a:lstStyle>
            <a:lvl1pPr>
              <a:defRPr b="0" i="0">
                <a:latin typeface="Gentona Light" pitchFamily="2" charset="77"/>
              </a:defRPr>
            </a:lvl1pPr>
            <a:lvl2pPr>
              <a:defRPr b="0" i="0">
                <a:latin typeface="Gentona Light" pitchFamily="2" charset="77"/>
              </a:defRPr>
            </a:lvl2pPr>
            <a:lvl3pPr>
              <a:defRPr b="0" i="0">
                <a:latin typeface="Gentona Light" pitchFamily="2" charset="77"/>
              </a:defRPr>
            </a:lvl3pPr>
            <a:lvl4pPr>
              <a:defRPr b="0" i="0">
                <a:latin typeface="Gentona Light" pitchFamily="2" charset="77"/>
              </a:defRPr>
            </a:lvl4pPr>
            <a:lvl5pPr>
              <a:defRPr b="0" i="0">
                <a:latin typeface="Gentona Light" pitchFamily="2" charset="77"/>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618449480"/>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5-Text-Orange-Streamlined">
    <p:bg>
      <p:bgPr>
        <a:solidFill>
          <a:srgbClr val="FFFFFF"/>
        </a:soli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13" name="Title 1">
            <a:extLst>
              <a:ext uri="{FF2B5EF4-FFF2-40B4-BE49-F238E27FC236}">
                <a16:creationId xmlns:a16="http://schemas.microsoft.com/office/drawing/2014/main" id="{C5C154C9-44A6-FA42-BB1E-C12008EA04EA}"/>
              </a:ext>
            </a:extLst>
          </p:cNvPr>
          <p:cNvSpPr>
            <a:spLocks noGrp="1"/>
          </p:cNvSpPr>
          <p:nvPr>
            <p:ph type="title" hasCustomPrompt="1"/>
          </p:nvPr>
        </p:nvSpPr>
        <p:spPr>
          <a:xfrm>
            <a:off x="1090420" y="273937"/>
            <a:ext cx="10502434" cy="709971"/>
          </a:xfrm>
        </p:spPr>
        <p:txBody>
          <a:bodyPr lIns="0" tIns="0" rIns="0" bIns="0" anchor="b" anchorCtr="0">
            <a:noAutofit/>
          </a:bodyPr>
          <a:lstStyle>
            <a:lvl1pPr algn="l" defTabSz="914400" rtl="0" eaLnBrk="1" latinLnBrk="0" hangingPunct="1">
              <a:lnSpc>
                <a:spcPct val="90000"/>
              </a:lnSpc>
              <a:spcBef>
                <a:spcPct val="0"/>
              </a:spcBef>
              <a:buNone/>
              <a:defRPr lang="en-US" sz="2400" b="1" i="0" kern="1200" spc="100" baseline="0" dirty="0">
                <a:solidFill>
                  <a:schemeClr val="accent2"/>
                </a:solidFill>
                <a:latin typeface="Obviously Wide Lght" pitchFamily="82" charset="77"/>
                <a:ea typeface="+mj-ea"/>
                <a:cs typeface="+mj-cs"/>
              </a:defRPr>
            </a:lvl1pPr>
          </a:lstStyle>
          <a:p>
            <a:r>
              <a:rPr lang="en-US" dirty="0"/>
              <a:t>CLICK TO ADD TITLE</a:t>
            </a:r>
          </a:p>
        </p:txBody>
      </p:sp>
      <p:sp>
        <p:nvSpPr>
          <p:cNvPr id="2" name="Rectangle 1">
            <a:extLst>
              <a:ext uri="{FF2B5EF4-FFF2-40B4-BE49-F238E27FC236}">
                <a16:creationId xmlns:a16="http://schemas.microsoft.com/office/drawing/2014/main" id="{594357FA-5D1E-A512-3709-9E8057FEF074}"/>
              </a:ext>
            </a:extLst>
          </p:cNvPr>
          <p:cNvSpPr/>
          <p:nvPr userDrawn="1"/>
        </p:nvSpPr>
        <p:spPr>
          <a:xfrm>
            <a:off x="1" y="-2"/>
            <a:ext cx="12192000" cy="431060"/>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40" name="Group 39">
            <a:extLst>
              <a:ext uri="{FF2B5EF4-FFF2-40B4-BE49-F238E27FC236}">
                <a16:creationId xmlns:a16="http://schemas.microsoft.com/office/drawing/2014/main" id="{DE97D9C6-73FE-D14D-8512-14E37BC89322}"/>
              </a:ext>
            </a:extLst>
          </p:cNvPr>
          <p:cNvGrpSpPr/>
          <p:nvPr userDrawn="1"/>
        </p:nvGrpSpPr>
        <p:grpSpPr>
          <a:xfrm>
            <a:off x="11479694" y="484771"/>
            <a:ext cx="712306" cy="5410029"/>
            <a:chOff x="11492959" y="484771"/>
            <a:chExt cx="712306" cy="5410029"/>
          </a:xfrm>
        </p:grpSpPr>
        <p:grpSp>
          <p:nvGrpSpPr>
            <p:cNvPr id="41" name="Group 40">
              <a:extLst>
                <a:ext uri="{FF2B5EF4-FFF2-40B4-BE49-F238E27FC236}">
                  <a16:creationId xmlns:a16="http://schemas.microsoft.com/office/drawing/2014/main" id="{E468C303-0BCD-294D-8A5E-F72832293BBA}"/>
                </a:ext>
              </a:extLst>
            </p:cNvPr>
            <p:cNvGrpSpPr/>
            <p:nvPr userDrawn="1"/>
          </p:nvGrpSpPr>
          <p:grpSpPr>
            <a:xfrm>
              <a:off x="11492959" y="484771"/>
              <a:ext cx="712305" cy="98641"/>
              <a:chOff x="11492959" y="484771"/>
              <a:chExt cx="712305" cy="98641"/>
            </a:xfrm>
          </p:grpSpPr>
          <p:sp>
            <p:nvSpPr>
              <p:cNvPr id="59" name="object 12">
                <a:extLst>
                  <a:ext uri="{FF2B5EF4-FFF2-40B4-BE49-F238E27FC236}">
                    <a16:creationId xmlns:a16="http://schemas.microsoft.com/office/drawing/2014/main" id="{3AA8EBE3-E990-E744-A51E-9E1EDA281452}"/>
                  </a:ext>
                </a:extLst>
              </p:cNvPr>
              <p:cNvSpPr/>
              <p:nvPr/>
            </p:nvSpPr>
            <p:spPr>
              <a:xfrm rot="16200000" flipV="1">
                <a:off x="11744836" y="232894"/>
                <a:ext cx="0" cy="503753"/>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dirty="0"/>
              </a:p>
            </p:txBody>
          </p:sp>
          <p:sp>
            <p:nvSpPr>
              <p:cNvPr id="60" name="object 22">
                <a:extLst>
                  <a:ext uri="{FF2B5EF4-FFF2-40B4-BE49-F238E27FC236}">
                    <a16:creationId xmlns:a16="http://schemas.microsoft.com/office/drawing/2014/main" id="{DDEA5A50-442F-1E41-94EA-A753D6726DD9}"/>
                  </a:ext>
                </a:extLst>
              </p:cNvPr>
              <p:cNvSpPr/>
              <p:nvPr/>
            </p:nvSpPr>
            <p:spPr>
              <a:xfrm rot="16200000" flipV="1">
                <a:off x="11953388" y="331535"/>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dirty="0"/>
              </a:p>
            </p:txBody>
          </p:sp>
        </p:grpSp>
        <p:grpSp>
          <p:nvGrpSpPr>
            <p:cNvPr id="43" name="Group 42">
              <a:extLst>
                <a:ext uri="{FF2B5EF4-FFF2-40B4-BE49-F238E27FC236}">
                  <a16:creationId xmlns:a16="http://schemas.microsoft.com/office/drawing/2014/main" id="{DA891276-27F9-3348-B21F-433466982B35}"/>
                </a:ext>
              </a:extLst>
            </p:cNvPr>
            <p:cNvGrpSpPr/>
            <p:nvPr userDrawn="1"/>
          </p:nvGrpSpPr>
          <p:grpSpPr>
            <a:xfrm>
              <a:off x="11492959" y="837460"/>
              <a:ext cx="712305" cy="112876"/>
              <a:chOff x="11492959" y="837460"/>
              <a:chExt cx="712305" cy="112876"/>
            </a:xfrm>
          </p:grpSpPr>
          <p:sp>
            <p:nvSpPr>
              <p:cNvPr id="56" name="object 10">
                <a:extLst>
                  <a:ext uri="{FF2B5EF4-FFF2-40B4-BE49-F238E27FC236}">
                    <a16:creationId xmlns:a16="http://schemas.microsoft.com/office/drawing/2014/main" id="{0F170833-719E-854B-A96A-2CFC1983BCAA}"/>
                  </a:ext>
                </a:extLst>
              </p:cNvPr>
              <p:cNvSpPr/>
              <p:nvPr/>
            </p:nvSpPr>
            <p:spPr>
              <a:xfrm rot="16200000" flipV="1">
                <a:off x="11744836" y="585583"/>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57" name="object 10">
                <a:extLst>
                  <a:ext uri="{FF2B5EF4-FFF2-40B4-BE49-F238E27FC236}">
                    <a16:creationId xmlns:a16="http://schemas.microsoft.com/office/drawing/2014/main" id="{F0EBAB6A-8787-3D4D-9662-EA0BC6E72CB1}"/>
                  </a:ext>
                </a:extLst>
              </p:cNvPr>
              <p:cNvSpPr/>
              <p:nvPr userDrawn="1"/>
            </p:nvSpPr>
            <p:spPr>
              <a:xfrm rot="16200000" flipV="1">
                <a:off x="11744836" y="698459"/>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58" name="object 22">
                <a:extLst>
                  <a:ext uri="{FF2B5EF4-FFF2-40B4-BE49-F238E27FC236}">
                    <a16:creationId xmlns:a16="http://schemas.microsoft.com/office/drawing/2014/main" id="{5DA9EBDC-4C27-474A-B7F5-A1484E88C5C6}"/>
                  </a:ext>
                </a:extLst>
              </p:cNvPr>
              <p:cNvSpPr/>
              <p:nvPr userDrawn="1"/>
            </p:nvSpPr>
            <p:spPr>
              <a:xfrm rot="16200000" flipV="1">
                <a:off x="11953388" y="626781"/>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dirty="0"/>
              </a:p>
            </p:txBody>
          </p:sp>
        </p:grpSp>
        <p:grpSp>
          <p:nvGrpSpPr>
            <p:cNvPr id="44" name="Group 43">
              <a:extLst>
                <a:ext uri="{FF2B5EF4-FFF2-40B4-BE49-F238E27FC236}">
                  <a16:creationId xmlns:a16="http://schemas.microsoft.com/office/drawing/2014/main" id="{28D2AF26-6608-1149-90BF-7B7C591953AC}"/>
                </a:ext>
              </a:extLst>
            </p:cNvPr>
            <p:cNvGrpSpPr/>
            <p:nvPr userDrawn="1"/>
          </p:nvGrpSpPr>
          <p:grpSpPr>
            <a:xfrm>
              <a:off x="11492959" y="1459641"/>
              <a:ext cx="712305" cy="18623"/>
              <a:chOff x="11492959" y="1459641"/>
              <a:chExt cx="712305" cy="18623"/>
            </a:xfrm>
          </p:grpSpPr>
          <p:sp>
            <p:nvSpPr>
              <p:cNvPr id="54" name="object 10">
                <a:extLst>
                  <a:ext uri="{FF2B5EF4-FFF2-40B4-BE49-F238E27FC236}">
                    <a16:creationId xmlns:a16="http://schemas.microsoft.com/office/drawing/2014/main" id="{B2CDD3D2-5178-3947-AC8A-6F48542A55D9}"/>
                  </a:ext>
                </a:extLst>
              </p:cNvPr>
              <p:cNvSpPr/>
              <p:nvPr userDrawn="1"/>
            </p:nvSpPr>
            <p:spPr>
              <a:xfrm rot="16200000" flipV="1">
                <a:off x="11744836" y="1207764"/>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55" name="object 22">
                <a:extLst>
                  <a:ext uri="{FF2B5EF4-FFF2-40B4-BE49-F238E27FC236}">
                    <a16:creationId xmlns:a16="http://schemas.microsoft.com/office/drawing/2014/main" id="{72C2EC78-D90B-6741-B9AE-3AD609280FFE}"/>
                  </a:ext>
                </a:extLst>
              </p:cNvPr>
              <p:cNvSpPr/>
              <p:nvPr userDrawn="1"/>
            </p:nvSpPr>
            <p:spPr>
              <a:xfrm rot="16200000" flipV="1">
                <a:off x="11953388" y="122638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dirty="0"/>
              </a:p>
            </p:txBody>
          </p:sp>
        </p:grpSp>
        <p:grpSp>
          <p:nvGrpSpPr>
            <p:cNvPr id="45" name="Group 44">
              <a:extLst>
                <a:ext uri="{FF2B5EF4-FFF2-40B4-BE49-F238E27FC236}">
                  <a16:creationId xmlns:a16="http://schemas.microsoft.com/office/drawing/2014/main" id="{B4041E71-F3E0-9841-B59B-2CE9464FAB93}"/>
                </a:ext>
              </a:extLst>
            </p:cNvPr>
            <p:cNvGrpSpPr/>
            <p:nvPr userDrawn="1"/>
          </p:nvGrpSpPr>
          <p:grpSpPr>
            <a:xfrm>
              <a:off x="11492959" y="2418879"/>
              <a:ext cx="712305" cy="126395"/>
              <a:chOff x="11492959" y="2418879"/>
              <a:chExt cx="712305" cy="126395"/>
            </a:xfrm>
          </p:grpSpPr>
          <p:sp>
            <p:nvSpPr>
              <p:cNvPr id="52" name="object 10">
                <a:extLst>
                  <a:ext uri="{FF2B5EF4-FFF2-40B4-BE49-F238E27FC236}">
                    <a16:creationId xmlns:a16="http://schemas.microsoft.com/office/drawing/2014/main" id="{60246A32-4DEA-EE48-8F0C-557498470B84}"/>
                  </a:ext>
                </a:extLst>
              </p:cNvPr>
              <p:cNvSpPr/>
              <p:nvPr userDrawn="1"/>
            </p:nvSpPr>
            <p:spPr>
              <a:xfrm rot="16200000" flipV="1">
                <a:off x="11744836" y="2167002"/>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53" name="object 22">
                <a:extLst>
                  <a:ext uri="{FF2B5EF4-FFF2-40B4-BE49-F238E27FC236}">
                    <a16:creationId xmlns:a16="http://schemas.microsoft.com/office/drawing/2014/main" id="{A35F30EE-6BC3-6B40-8242-1897072F0A06}"/>
                  </a:ext>
                </a:extLst>
              </p:cNvPr>
              <p:cNvSpPr/>
              <p:nvPr userDrawn="1"/>
            </p:nvSpPr>
            <p:spPr>
              <a:xfrm rot="16200000" flipV="1">
                <a:off x="11953388" y="229339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dirty="0"/>
              </a:p>
            </p:txBody>
          </p:sp>
        </p:grpSp>
        <p:sp>
          <p:nvSpPr>
            <p:cNvPr id="46" name="object 22">
              <a:extLst>
                <a:ext uri="{FF2B5EF4-FFF2-40B4-BE49-F238E27FC236}">
                  <a16:creationId xmlns:a16="http://schemas.microsoft.com/office/drawing/2014/main" id="{C6620E60-909D-B049-804E-873036BE17A3}"/>
                </a:ext>
              </a:extLst>
            </p:cNvPr>
            <p:cNvSpPr/>
            <p:nvPr userDrawn="1"/>
          </p:nvSpPr>
          <p:spPr>
            <a:xfrm rot="16200000" flipV="1">
              <a:off x="11744836" y="2560290"/>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dirty="0"/>
            </a:p>
          </p:txBody>
        </p:sp>
        <p:grpSp>
          <p:nvGrpSpPr>
            <p:cNvPr id="47" name="Group 46">
              <a:extLst>
                <a:ext uri="{FF2B5EF4-FFF2-40B4-BE49-F238E27FC236}">
                  <a16:creationId xmlns:a16="http://schemas.microsoft.com/office/drawing/2014/main" id="{BAD6957E-8036-BD42-8B86-C7D45890B44D}"/>
                </a:ext>
              </a:extLst>
            </p:cNvPr>
            <p:cNvGrpSpPr/>
            <p:nvPr userDrawn="1"/>
          </p:nvGrpSpPr>
          <p:grpSpPr>
            <a:xfrm>
              <a:off x="11492959" y="5160951"/>
              <a:ext cx="712305" cy="70754"/>
              <a:chOff x="11492959" y="5160951"/>
              <a:chExt cx="712305" cy="70754"/>
            </a:xfrm>
          </p:grpSpPr>
          <p:sp>
            <p:nvSpPr>
              <p:cNvPr id="50" name="object 22">
                <a:extLst>
                  <a:ext uri="{FF2B5EF4-FFF2-40B4-BE49-F238E27FC236}">
                    <a16:creationId xmlns:a16="http://schemas.microsoft.com/office/drawing/2014/main" id="{08F963C8-233E-E44D-A3E3-2C76B20A8E72}"/>
                  </a:ext>
                </a:extLst>
              </p:cNvPr>
              <p:cNvSpPr/>
              <p:nvPr userDrawn="1"/>
            </p:nvSpPr>
            <p:spPr>
              <a:xfrm rot="5400000" flipH="1" flipV="1">
                <a:off x="11744836" y="4909074"/>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dirty="0"/>
              </a:p>
            </p:txBody>
          </p:sp>
          <p:sp>
            <p:nvSpPr>
              <p:cNvPr id="51" name="object 10">
                <a:extLst>
                  <a:ext uri="{FF2B5EF4-FFF2-40B4-BE49-F238E27FC236}">
                    <a16:creationId xmlns:a16="http://schemas.microsoft.com/office/drawing/2014/main" id="{5B9D0947-E2C8-AA4D-8B86-CB7D56DCEA4C}"/>
                  </a:ext>
                </a:extLst>
              </p:cNvPr>
              <p:cNvSpPr/>
              <p:nvPr userDrawn="1"/>
            </p:nvSpPr>
            <p:spPr>
              <a:xfrm rot="5400000" flipH="1" flipV="1">
                <a:off x="11953388" y="4979828"/>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48" name="object 22">
              <a:extLst>
                <a:ext uri="{FF2B5EF4-FFF2-40B4-BE49-F238E27FC236}">
                  <a16:creationId xmlns:a16="http://schemas.microsoft.com/office/drawing/2014/main" id="{22AA30A2-8C47-344A-8DD4-C1E326ECC4AA}"/>
                </a:ext>
              </a:extLst>
            </p:cNvPr>
            <p:cNvSpPr/>
            <p:nvPr userDrawn="1"/>
          </p:nvSpPr>
          <p:spPr>
            <a:xfrm rot="16200000" flipV="1">
              <a:off x="11744836" y="5642923"/>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dirty="0"/>
            </a:p>
          </p:txBody>
        </p:sp>
        <p:sp>
          <p:nvSpPr>
            <p:cNvPr id="49" name="object 10">
              <a:extLst>
                <a:ext uri="{FF2B5EF4-FFF2-40B4-BE49-F238E27FC236}">
                  <a16:creationId xmlns:a16="http://schemas.microsoft.com/office/drawing/2014/main" id="{EBB8F6FF-704A-624B-9791-C7BBE41B469B}"/>
                </a:ext>
              </a:extLst>
            </p:cNvPr>
            <p:cNvSpPr/>
            <p:nvPr userDrawn="1"/>
          </p:nvSpPr>
          <p:spPr>
            <a:xfrm rot="16200000" flipV="1">
              <a:off x="11953389" y="5356675"/>
              <a:ext cx="0" cy="50375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pic>
        <p:nvPicPr>
          <p:cNvPr id="39" name="Picture 38">
            <a:extLst>
              <a:ext uri="{FF2B5EF4-FFF2-40B4-BE49-F238E27FC236}">
                <a16:creationId xmlns:a16="http://schemas.microsoft.com/office/drawing/2014/main" id="{F7FE98E8-B3CD-AE4A-92CB-AA122681F856}"/>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spTree>
    <p:extLst>
      <p:ext uri="{BB962C8B-B14F-4D97-AF65-F5344CB8AC3E}">
        <p14:creationId xmlns:p14="http://schemas.microsoft.com/office/powerpoint/2010/main" val="25758982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Intro Bold">
    <p:bg>
      <p:bgPr>
        <a:gradFill>
          <a:gsLst>
            <a:gs pos="0">
              <a:schemeClr val="tx2"/>
            </a:gs>
            <a:gs pos="100000">
              <a:schemeClr val="accent2"/>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340818" y="2634442"/>
            <a:ext cx="3198970" cy="1602589"/>
          </a:xfrm>
        </p:spPr>
        <p:txBody>
          <a:bodyPr lIns="0" tIns="0" rIns="0" bIns="0">
            <a:noAutofit/>
          </a:bodyPr>
          <a:lstStyle>
            <a:lvl1pPr algn="ctr">
              <a:defRPr sz="1100" b="1" i="0" spc="400" baseline="0">
                <a:solidFill>
                  <a:srgbClr val="FFFFFF"/>
                </a:solidFill>
                <a:latin typeface="Obviously Wide Semi" pitchFamily="82" charset="77"/>
              </a:defRPr>
            </a:lvl1pPr>
          </a:lstStyle>
          <a:p>
            <a:r>
              <a:rPr lang="en-US" dirty="0"/>
              <a:t>CLICK TO ADD TITLE</a:t>
            </a:r>
          </a:p>
        </p:txBody>
      </p:sp>
      <p:sp>
        <p:nvSpPr>
          <p:cNvPr id="5" name="Slide Number Placeholder 4">
            <a:extLst>
              <a:ext uri="{FF2B5EF4-FFF2-40B4-BE49-F238E27FC236}">
                <a16:creationId xmlns:a16="http://schemas.microsoft.com/office/drawing/2014/main" id="{F62A5DB0-4924-BB49-820C-024D595F7CA7}"/>
              </a:ext>
            </a:extLst>
          </p:cNvPr>
          <p:cNvSpPr>
            <a:spLocks noGrp="1"/>
          </p:cNvSpPr>
          <p:nvPr>
            <p:ph type="sldNum" sz="quarter" idx="12"/>
          </p:nvPr>
        </p:nvSpPr>
        <p:spPr>
          <a:xfrm>
            <a:off x="9448800" y="6467846"/>
            <a:ext cx="2743200" cy="365125"/>
          </a:xfrm>
        </p:spPr>
        <p:txBody>
          <a:bodyPr/>
          <a:lstStyle>
            <a:lvl1pPr>
              <a:defRPr b="1" i="0">
                <a:solidFill>
                  <a:srgbClr val="FFFFFF"/>
                </a:solidFill>
                <a:latin typeface="Gentona Book" pitchFamily="2" charset="77"/>
              </a:defRPr>
            </a:lvl1pPr>
          </a:lstStyle>
          <a:p>
            <a:fld id="{56B21313-48D6-BF45-9C7F-8CB603AB36D7}" type="slidenum">
              <a:rPr lang="en-US" smtClean="0"/>
              <a:pPr/>
              <a:t>‹#›</a:t>
            </a:fld>
            <a:endParaRPr lang="en-US" dirty="0"/>
          </a:p>
        </p:txBody>
      </p:sp>
      <p:sp>
        <p:nvSpPr>
          <p:cNvPr id="33" name="Picture Placeholder 32">
            <a:extLst>
              <a:ext uri="{FF2B5EF4-FFF2-40B4-BE49-F238E27FC236}">
                <a16:creationId xmlns:a16="http://schemas.microsoft.com/office/drawing/2014/main" id="{CC69924B-6F9A-8A4B-B6AB-AAFA31AABAF4}"/>
              </a:ext>
            </a:extLst>
          </p:cNvPr>
          <p:cNvSpPr>
            <a:spLocks noGrp="1"/>
          </p:cNvSpPr>
          <p:nvPr>
            <p:ph type="pic" sz="quarter" idx="13" hasCustomPrompt="1"/>
          </p:nvPr>
        </p:nvSpPr>
        <p:spPr>
          <a:xfrm>
            <a:off x="4779963" y="1731963"/>
            <a:ext cx="2722493" cy="3254375"/>
          </a:xfrm>
          <a:solidFill>
            <a:srgbClr val="FFFFFF"/>
          </a:solidFill>
        </p:spPr>
        <p:txBody>
          <a:bodyPr/>
          <a:lstStyle/>
          <a:p>
            <a:r>
              <a:rPr lang="en-US" dirty="0"/>
              <a:t>CLICK TO ADD PHOTO</a:t>
            </a:r>
          </a:p>
        </p:txBody>
      </p:sp>
      <p:sp>
        <p:nvSpPr>
          <p:cNvPr id="34" name="Picture Placeholder 32">
            <a:extLst>
              <a:ext uri="{FF2B5EF4-FFF2-40B4-BE49-F238E27FC236}">
                <a16:creationId xmlns:a16="http://schemas.microsoft.com/office/drawing/2014/main" id="{9EE5868A-D875-504B-BFAC-08676BF0F86E}"/>
              </a:ext>
            </a:extLst>
          </p:cNvPr>
          <p:cNvSpPr>
            <a:spLocks noGrp="1"/>
          </p:cNvSpPr>
          <p:nvPr>
            <p:ph type="pic" sz="quarter" idx="14" hasCustomPrompt="1"/>
          </p:nvPr>
        </p:nvSpPr>
        <p:spPr>
          <a:xfrm>
            <a:off x="8065957" y="1731963"/>
            <a:ext cx="2722493" cy="3254375"/>
          </a:xfrm>
          <a:solidFill>
            <a:srgbClr val="FFFFFF"/>
          </a:solidFill>
        </p:spPr>
        <p:txBody>
          <a:bodyPr/>
          <a:lstStyle/>
          <a:p>
            <a:r>
              <a:rPr lang="en-US" dirty="0"/>
              <a:t>CLICK TO ADD PHOTO</a:t>
            </a:r>
          </a:p>
        </p:txBody>
      </p:sp>
      <p:sp>
        <p:nvSpPr>
          <p:cNvPr id="37" name="Text Placeholder 36">
            <a:extLst>
              <a:ext uri="{FF2B5EF4-FFF2-40B4-BE49-F238E27FC236}">
                <a16:creationId xmlns:a16="http://schemas.microsoft.com/office/drawing/2014/main" id="{67F819D5-CECD-3649-90E9-3C3D95E7FD7F}"/>
              </a:ext>
            </a:extLst>
          </p:cNvPr>
          <p:cNvSpPr>
            <a:spLocks noGrp="1"/>
          </p:cNvSpPr>
          <p:nvPr>
            <p:ph type="body" sz="quarter" idx="16" hasCustomPrompt="1"/>
          </p:nvPr>
        </p:nvSpPr>
        <p:spPr>
          <a:xfrm>
            <a:off x="4779963" y="5108946"/>
            <a:ext cx="2722493" cy="1358900"/>
          </a:xfrm>
        </p:spPr>
        <p:txBody>
          <a:bodyPr lIns="0" tIns="0" rIns="0" bIns="0">
            <a:noAutofit/>
          </a:bodyPr>
          <a:lstStyle>
            <a:lvl1pPr marL="0" indent="0">
              <a:spcBef>
                <a:spcPts val="0"/>
              </a:spcBef>
              <a:buNone/>
              <a:defRPr sz="1100" b="1" i="0">
                <a:solidFill>
                  <a:srgbClr val="FFFFFF"/>
                </a:solidFill>
                <a:latin typeface="Obviously Wide Semi" pitchFamily="82" charset="77"/>
              </a:defRPr>
            </a:lvl1pPr>
            <a:lvl2pPr marL="11113" indent="0">
              <a:buNone/>
              <a:tabLst/>
              <a:defRPr sz="800" b="1" i="0">
                <a:solidFill>
                  <a:schemeClr val="accent1"/>
                </a:solidFill>
                <a:latin typeface="Obviously Wide Medi" pitchFamily="82" charset="77"/>
              </a:defRPr>
            </a:lvl2pPr>
            <a:lvl3pPr marL="914400" indent="0">
              <a:buNone/>
              <a:defRPr/>
            </a:lvl3pPr>
            <a:lvl4pPr marL="1371600" indent="0">
              <a:buNone/>
              <a:defRPr/>
            </a:lvl4pPr>
            <a:lvl5pPr marL="1828800" indent="0">
              <a:buNone/>
              <a:defRPr/>
            </a:lvl5pPr>
          </a:lstStyle>
          <a:p>
            <a:pPr lvl="0"/>
            <a:r>
              <a:rPr lang="en-US" dirty="0"/>
              <a:t>CLICK TO ADD TEXT HERE UNDER PHOTO</a:t>
            </a:r>
          </a:p>
          <a:p>
            <a:pPr lvl="1"/>
            <a:r>
              <a:rPr lang="en-US" dirty="0"/>
              <a:t>Second Level</a:t>
            </a:r>
            <a:br>
              <a:rPr lang="en-US" dirty="0"/>
            </a:br>
            <a:r>
              <a:rPr lang="en-US" dirty="0"/>
              <a:t>Additional Line If Needed</a:t>
            </a:r>
          </a:p>
        </p:txBody>
      </p:sp>
      <p:sp>
        <p:nvSpPr>
          <p:cNvPr id="38" name="Text Placeholder 36">
            <a:extLst>
              <a:ext uri="{FF2B5EF4-FFF2-40B4-BE49-F238E27FC236}">
                <a16:creationId xmlns:a16="http://schemas.microsoft.com/office/drawing/2014/main" id="{1ED53BDF-8FC7-5B41-8852-DA848F467A45}"/>
              </a:ext>
            </a:extLst>
          </p:cNvPr>
          <p:cNvSpPr>
            <a:spLocks noGrp="1"/>
          </p:cNvSpPr>
          <p:nvPr>
            <p:ph type="body" sz="quarter" idx="17" hasCustomPrompt="1"/>
          </p:nvPr>
        </p:nvSpPr>
        <p:spPr>
          <a:xfrm>
            <a:off x="8065957" y="5108946"/>
            <a:ext cx="2722493" cy="1358900"/>
          </a:xfrm>
        </p:spPr>
        <p:txBody>
          <a:bodyPr lIns="0" tIns="0" rIns="0" bIns="0">
            <a:noAutofit/>
          </a:bodyPr>
          <a:lstStyle>
            <a:lvl1pPr marL="0" indent="0">
              <a:spcBef>
                <a:spcPts val="0"/>
              </a:spcBef>
              <a:buNone/>
              <a:defRPr sz="1100" b="1" i="0">
                <a:solidFill>
                  <a:srgbClr val="FFFFFF"/>
                </a:solidFill>
                <a:latin typeface="Obviously Wide Semi" pitchFamily="82" charset="77"/>
              </a:defRPr>
            </a:lvl1pPr>
            <a:lvl2pPr marL="11113" indent="0">
              <a:buNone/>
              <a:tabLst/>
              <a:defRPr sz="800" b="1" i="0">
                <a:solidFill>
                  <a:schemeClr val="accent1"/>
                </a:solidFill>
                <a:latin typeface="Obviously Wide Medi" pitchFamily="82" charset="77"/>
              </a:defRPr>
            </a:lvl2pPr>
            <a:lvl3pPr marL="914400" indent="0">
              <a:buNone/>
              <a:defRPr/>
            </a:lvl3pPr>
            <a:lvl4pPr marL="1371600" indent="0">
              <a:buNone/>
              <a:defRPr/>
            </a:lvl4pPr>
            <a:lvl5pPr marL="1828800" indent="0">
              <a:buNone/>
              <a:defRPr/>
            </a:lvl5pPr>
          </a:lstStyle>
          <a:p>
            <a:pPr lvl="0"/>
            <a:r>
              <a:rPr lang="en-US" dirty="0"/>
              <a:t>CLICK TO ADD TEXT HERE UNDER PHOTO</a:t>
            </a:r>
          </a:p>
          <a:p>
            <a:pPr lvl="1"/>
            <a:r>
              <a:rPr lang="en-US" dirty="0"/>
              <a:t>Second Level</a:t>
            </a:r>
            <a:br>
              <a:rPr lang="en-US" dirty="0"/>
            </a:br>
            <a:r>
              <a:rPr lang="en-US" dirty="0"/>
              <a:t>Additional Line If Needed</a:t>
            </a:r>
          </a:p>
        </p:txBody>
      </p:sp>
      <p:grpSp>
        <p:nvGrpSpPr>
          <p:cNvPr id="85" name="Group 84">
            <a:extLst>
              <a:ext uri="{FF2B5EF4-FFF2-40B4-BE49-F238E27FC236}">
                <a16:creationId xmlns:a16="http://schemas.microsoft.com/office/drawing/2014/main" id="{692053BC-100E-1E4C-8584-91DF3A12FF64}"/>
              </a:ext>
            </a:extLst>
          </p:cNvPr>
          <p:cNvGrpSpPr/>
          <p:nvPr userDrawn="1"/>
        </p:nvGrpSpPr>
        <p:grpSpPr>
          <a:xfrm>
            <a:off x="97535" y="2597085"/>
            <a:ext cx="11692127" cy="1663832"/>
            <a:chOff x="240378" y="4483837"/>
            <a:chExt cx="19200675" cy="2548833"/>
          </a:xfrm>
        </p:grpSpPr>
        <p:sp>
          <p:nvSpPr>
            <p:cNvPr id="86" name="object 8">
              <a:extLst>
                <a:ext uri="{FF2B5EF4-FFF2-40B4-BE49-F238E27FC236}">
                  <a16:creationId xmlns:a16="http://schemas.microsoft.com/office/drawing/2014/main" id="{32545720-8782-4A47-AD1F-C5A20118E79B}"/>
                </a:ext>
              </a:extLst>
            </p:cNvPr>
            <p:cNvSpPr/>
            <p:nvPr/>
          </p:nvSpPr>
          <p:spPr>
            <a:xfrm>
              <a:off x="624383" y="5628290"/>
              <a:ext cx="0" cy="1367790"/>
            </a:xfrm>
            <a:custGeom>
              <a:avLst/>
              <a:gdLst/>
              <a:ahLst/>
              <a:cxnLst/>
              <a:rect l="l" t="t" r="r" b="b"/>
              <a:pathLst>
                <a:path h="1367790">
                  <a:moveTo>
                    <a:pt x="0" y="1367591"/>
                  </a:moveTo>
                  <a:lnTo>
                    <a:pt x="0" y="0"/>
                  </a:lnTo>
                </a:path>
              </a:pathLst>
            </a:custGeom>
            <a:ln w="38700">
              <a:solidFill>
                <a:schemeClr val="accent1"/>
              </a:solidFill>
            </a:ln>
          </p:spPr>
          <p:txBody>
            <a:bodyPr wrap="square" lIns="0" tIns="0" rIns="0" bIns="0" rtlCol="0"/>
            <a:lstStyle/>
            <a:p>
              <a:endParaRPr dirty="0"/>
            </a:p>
          </p:txBody>
        </p:sp>
        <p:sp>
          <p:nvSpPr>
            <p:cNvPr id="87" name="object 9">
              <a:extLst>
                <a:ext uri="{FF2B5EF4-FFF2-40B4-BE49-F238E27FC236}">
                  <a16:creationId xmlns:a16="http://schemas.microsoft.com/office/drawing/2014/main" id="{54098C2E-05B6-CA40-952B-040F9555BC81}"/>
                </a:ext>
              </a:extLst>
            </p:cNvPr>
            <p:cNvSpPr/>
            <p:nvPr/>
          </p:nvSpPr>
          <p:spPr>
            <a:xfrm>
              <a:off x="5883289" y="5628290"/>
              <a:ext cx="0" cy="1367790"/>
            </a:xfrm>
            <a:custGeom>
              <a:avLst/>
              <a:gdLst/>
              <a:ahLst/>
              <a:cxnLst/>
              <a:rect l="l" t="t" r="r" b="b"/>
              <a:pathLst>
                <a:path h="1367790">
                  <a:moveTo>
                    <a:pt x="0" y="1367591"/>
                  </a:moveTo>
                  <a:lnTo>
                    <a:pt x="0" y="0"/>
                  </a:lnTo>
                </a:path>
              </a:pathLst>
            </a:custGeom>
            <a:ln w="37506">
              <a:solidFill>
                <a:schemeClr val="accent1"/>
              </a:solidFill>
            </a:ln>
          </p:spPr>
          <p:txBody>
            <a:bodyPr wrap="square" lIns="0" tIns="0" rIns="0" bIns="0" rtlCol="0"/>
            <a:lstStyle/>
            <a:p>
              <a:endParaRPr dirty="0"/>
            </a:p>
          </p:txBody>
        </p:sp>
        <p:sp>
          <p:nvSpPr>
            <p:cNvPr id="88" name="object 10">
              <a:extLst>
                <a:ext uri="{FF2B5EF4-FFF2-40B4-BE49-F238E27FC236}">
                  <a16:creationId xmlns:a16="http://schemas.microsoft.com/office/drawing/2014/main" id="{0F4FE4BE-67BE-8641-9A0D-151EA3644C9F}"/>
                </a:ext>
              </a:extLst>
            </p:cNvPr>
            <p:cNvSpPr/>
            <p:nvPr/>
          </p:nvSpPr>
          <p:spPr>
            <a:xfrm>
              <a:off x="6314331" y="5628290"/>
              <a:ext cx="0" cy="1367790"/>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89" name="object 11">
              <a:extLst>
                <a:ext uri="{FF2B5EF4-FFF2-40B4-BE49-F238E27FC236}">
                  <a16:creationId xmlns:a16="http://schemas.microsoft.com/office/drawing/2014/main" id="{EA213950-9247-C147-8C22-5F9A5FA8B8FF}"/>
                </a:ext>
              </a:extLst>
            </p:cNvPr>
            <p:cNvSpPr/>
            <p:nvPr/>
          </p:nvSpPr>
          <p:spPr>
            <a:xfrm>
              <a:off x="7345512" y="5628290"/>
              <a:ext cx="0" cy="136779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dirty="0"/>
            </a:p>
          </p:txBody>
        </p:sp>
        <p:sp>
          <p:nvSpPr>
            <p:cNvPr id="90" name="object 12">
              <a:extLst>
                <a:ext uri="{FF2B5EF4-FFF2-40B4-BE49-F238E27FC236}">
                  <a16:creationId xmlns:a16="http://schemas.microsoft.com/office/drawing/2014/main" id="{D552F07D-CCD4-674E-8CB4-9D14C30D664F}"/>
                </a:ext>
              </a:extLst>
            </p:cNvPr>
            <p:cNvSpPr/>
            <p:nvPr/>
          </p:nvSpPr>
          <p:spPr>
            <a:xfrm>
              <a:off x="19304337" y="5628290"/>
              <a:ext cx="0" cy="136779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dirty="0"/>
            </a:p>
          </p:txBody>
        </p:sp>
        <p:sp>
          <p:nvSpPr>
            <p:cNvPr id="91" name="object 13">
              <a:extLst>
                <a:ext uri="{FF2B5EF4-FFF2-40B4-BE49-F238E27FC236}">
                  <a16:creationId xmlns:a16="http://schemas.microsoft.com/office/drawing/2014/main" id="{E0CD567D-CD33-2F41-B7D3-726E41505F1D}"/>
                </a:ext>
              </a:extLst>
            </p:cNvPr>
            <p:cNvSpPr/>
            <p:nvPr/>
          </p:nvSpPr>
          <p:spPr>
            <a:xfrm>
              <a:off x="6900865" y="5628290"/>
              <a:ext cx="0" cy="1367790"/>
            </a:xfrm>
            <a:custGeom>
              <a:avLst/>
              <a:gdLst/>
              <a:ahLst/>
              <a:cxnLst/>
              <a:rect l="l" t="t" r="r" b="b"/>
              <a:pathLst>
                <a:path h="1367790">
                  <a:moveTo>
                    <a:pt x="0" y="1367591"/>
                  </a:moveTo>
                  <a:lnTo>
                    <a:pt x="0" y="0"/>
                  </a:lnTo>
                </a:path>
              </a:pathLst>
            </a:custGeom>
            <a:ln w="30365">
              <a:solidFill>
                <a:schemeClr val="accent1"/>
              </a:solidFill>
            </a:ln>
          </p:spPr>
          <p:txBody>
            <a:bodyPr wrap="square" lIns="0" tIns="0" rIns="0" bIns="0" rtlCol="0"/>
            <a:lstStyle/>
            <a:p>
              <a:endParaRPr dirty="0"/>
            </a:p>
          </p:txBody>
        </p:sp>
        <p:sp>
          <p:nvSpPr>
            <p:cNvPr id="92" name="object 14">
              <a:extLst>
                <a:ext uri="{FF2B5EF4-FFF2-40B4-BE49-F238E27FC236}">
                  <a16:creationId xmlns:a16="http://schemas.microsoft.com/office/drawing/2014/main" id="{23D66A8C-AA0B-9A41-9D28-0BF2EA143ED1}"/>
                </a:ext>
              </a:extLst>
            </p:cNvPr>
            <p:cNvSpPr/>
            <p:nvPr/>
          </p:nvSpPr>
          <p:spPr>
            <a:xfrm>
              <a:off x="12558584" y="5664880"/>
              <a:ext cx="0" cy="1367790"/>
            </a:xfrm>
            <a:custGeom>
              <a:avLst/>
              <a:gdLst/>
              <a:ahLst/>
              <a:cxnLst/>
              <a:rect l="l" t="t" r="r" b="b"/>
              <a:pathLst>
                <a:path h="1367790">
                  <a:moveTo>
                    <a:pt x="0" y="1367591"/>
                  </a:moveTo>
                  <a:lnTo>
                    <a:pt x="0" y="0"/>
                  </a:lnTo>
                </a:path>
              </a:pathLst>
            </a:custGeom>
            <a:ln w="18460">
              <a:solidFill>
                <a:schemeClr val="accent1"/>
              </a:solidFill>
            </a:ln>
          </p:spPr>
          <p:txBody>
            <a:bodyPr wrap="square" lIns="0" tIns="0" rIns="0" bIns="0" rtlCol="0"/>
            <a:lstStyle/>
            <a:p>
              <a:endParaRPr dirty="0"/>
            </a:p>
          </p:txBody>
        </p:sp>
        <p:sp>
          <p:nvSpPr>
            <p:cNvPr id="93" name="object 15">
              <a:extLst>
                <a:ext uri="{FF2B5EF4-FFF2-40B4-BE49-F238E27FC236}">
                  <a16:creationId xmlns:a16="http://schemas.microsoft.com/office/drawing/2014/main" id="{312B4F19-4683-2043-9563-F5086F2DB24B}"/>
                </a:ext>
              </a:extLst>
            </p:cNvPr>
            <p:cNvSpPr/>
            <p:nvPr/>
          </p:nvSpPr>
          <p:spPr>
            <a:xfrm>
              <a:off x="18205244" y="5628290"/>
              <a:ext cx="0" cy="1367790"/>
            </a:xfrm>
            <a:custGeom>
              <a:avLst/>
              <a:gdLst/>
              <a:ahLst/>
              <a:cxnLst/>
              <a:rect l="l" t="t" r="r" b="b"/>
              <a:pathLst>
                <a:path h="1367790">
                  <a:moveTo>
                    <a:pt x="0" y="1367591"/>
                  </a:moveTo>
                  <a:lnTo>
                    <a:pt x="0" y="0"/>
                  </a:lnTo>
                </a:path>
              </a:pathLst>
            </a:custGeom>
            <a:ln w="13695">
              <a:solidFill>
                <a:schemeClr val="accent1"/>
              </a:solidFill>
            </a:ln>
          </p:spPr>
          <p:txBody>
            <a:bodyPr wrap="square" lIns="0" tIns="0" rIns="0" bIns="0" rtlCol="0"/>
            <a:lstStyle/>
            <a:p>
              <a:endParaRPr dirty="0"/>
            </a:p>
          </p:txBody>
        </p:sp>
        <p:sp>
          <p:nvSpPr>
            <p:cNvPr id="94" name="object 16">
              <a:extLst>
                <a:ext uri="{FF2B5EF4-FFF2-40B4-BE49-F238E27FC236}">
                  <a16:creationId xmlns:a16="http://schemas.microsoft.com/office/drawing/2014/main" id="{C91EBDEE-B495-7542-847C-2E054EED3E27}"/>
                </a:ext>
              </a:extLst>
            </p:cNvPr>
            <p:cNvSpPr/>
            <p:nvPr/>
          </p:nvSpPr>
          <p:spPr>
            <a:xfrm>
              <a:off x="7755302" y="5628290"/>
              <a:ext cx="0" cy="1367790"/>
            </a:xfrm>
            <a:custGeom>
              <a:avLst/>
              <a:gdLst/>
              <a:ahLst/>
              <a:cxnLst/>
              <a:rect l="l" t="t" r="r" b="b"/>
              <a:pathLst>
                <a:path h="1367790">
                  <a:moveTo>
                    <a:pt x="0" y="1367591"/>
                  </a:moveTo>
                  <a:lnTo>
                    <a:pt x="0" y="0"/>
                  </a:lnTo>
                </a:path>
              </a:pathLst>
            </a:custGeom>
            <a:ln w="13695">
              <a:solidFill>
                <a:schemeClr val="accent1"/>
              </a:solidFill>
            </a:ln>
          </p:spPr>
          <p:txBody>
            <a:bodyPr wrap="square" lIns="0" tIns="0" rIns="0" bIns="0" rtlCol="0"/>
            <a:lstStyle/>
            <a:p>
              <a:endParaRPr dirty="0"/>
            </a:p>
          </p:txBody>
        </p:sp>
        <p:sp>
          <p:nvSpPr>
            <p:cNvPr id="95" name="object 17">
              <a:extLst>
                <a:ext uri="{FF2B5EF4-FFF2-40B4-BE49-F238E27FC236}">
                  <a16:creationId xmlns:a16="http://schemas.microsoft.com/office/drawing/2014/main" id="{9E3B485F-A63B-3841-B71C-5E79A3A28241}"/>
                </a:ext>
              </a:extLst>
            </p:cNvPr>
            <p:cNvSpPr/>
            <p:nvPr/>
          </p:nvSpPr>
          <p:spPr>
            <a:xfrm>
              <a:off x="18771889" y="5628290"/>
              <a:ext cx="0" cy="1367790"/>
            </a:xfrm>
            <a:custGeom>
              <a:avLst/>
              <a:gdLst/>
              <a:ahLst/>
              <a:cxnLst/>
              <a:rect l="l" t="t" r="r" b="b"/>
              <a:pathLst>
                <a:path h="1367790">
                  <a:moveTo>
                    <a:pt x="0" y="1367591"/>
                  </a:moveTo>
                  <a:lnTo>
                    <a:pt x="0" y="0"/>
                  </a:lnTo>
                </a:path>
              </a:pathLst>
            </a:custGeom>
            <a:ln w="7737">
              <a:solidFill>
                <a:schemeClr val="accent1"/>
              </a:solidFill>
            </a:ln>
          </p:spPr>
          <p:txBody>
            <a:bodyPr wrap="square" lIns="0" tIns="0" rIns="0" bIns="0" rtlCol="0"/>
            <a:lstStyle/>
            <a:p>
              <a:endParaRPr dirty="0"/>
            </a:p>
          </p:txBody>
        </p:sp>
        <p:sp>
          <p:nvSpPr>
            <p:cNvPr id="96" name="object 18">
              <a:extLst>
                <a:ext uri="{FF2B5EF4-FFF2-40B4-BE49-F238E27FC236}">
                  <a16:creationId xmlns:a16="http://schemas.microsoft.com/office/drawing/2014/main" id="{EDD8033C-7399-3E43-8B52-45E11D46B5AE}"/>
                </a:ext>
              </a:extLst>
            </p:cNvPr>
            <p:cNvSpPr/>
            <p:nvPr/>
          </p:nvSpPr>
          <p:spPr>
            <a:xfrm>
              <a:off x="18869996" y="4738307"/>
              <a:ext cx="0" cy="1367790"/>
            </a:xfrm>
            <a:custGeom>
              <a:avLst/>
              <a:gdLst/>
              <a:ahLst/>
              <a:cxnLst/>
              <a:rect l="l" t="t" r="r" b="b"/>
              <a:pathLst>
                <a:path h="1367789">
                  <a:moveTo>
                    <a:pt x="0" y="1367581"/>
                  </a:moveTo>
                  <a:lnTo>
                    <a:pt x="0" y="0"/>
                  </a:lnTo>
                </a:path>
              </a:pathLst>
            </a:custGeom>
            <a:ln w="37506">
              <a:solidFill>
                <a:schemeClr val="accent1"/>
              </a:solidFill>
            </a:ln>
          </p:spPr>
          <p:txBody>
            <a:bodyPr wrap="square" lIns="0" tIns="0" rIns="0" bIns="0" rtlCol="0"/>
            <a:lstStyle/>
            <a:p>
              <a:endParaRPr dirty="0"/>
            </a:p>
          </p:txBody>
        </p:sp>
        <p:sp>
          <p:nvSpPr>
            <p:cNvPr id="97" name="object 19">
              <a:extLst>
                <a:ext uri="{FF2B5EF4-FFF2-40B4-BE49-F238E27FC236}">
                  <a16:creationId xmlns:a16="http://schemas.microsoft.com/office/drawing/2014/main" id="{C6FE9C42-FBF4-274C-881A-DEB9993B1618}"/>
                </a:ext>
              </a:extLst>
            </p:cNvPr>
            <p:cNvSpPr/>
            <p:nvPr/>
          </p:nvSpPr>
          <p:spPr>
            <a:xfrm>
              <a:off x="18286977" y="4541066"/>
              <a:ext cx="0" cy="1367790"/>
            </a:xfrm>
            <a:custGeom>
              <a:avLst/>
              <a:gdLst/>
              <a:ahLst/>
              <a:cxnLst/>
              <a:rect l="l" t="t" r="r" b="b"/>
              <a:pathLst>
                <a:path h="1367789">
                  <a:moveTo>
                    <a:pt x="0" y="1367581"/>
                  </a:moveTo>
                  <a:lnTo>
                    <a:pt x="0" y="0"/>
                  </a:lnTo>
                </a:path>
              </a:pathLst>
            </a:custGeom>
            <a:ln w="32742">
              <a:solidFill>
                <a:schemeClr val="accent1"/>
              </a:solidFill>
            </a:ln>
          </p:spPr>
          <p:txBody>
            <a:bodyPr wrap="square" lIns="0" tIns="0" rIns="0" bIns="0" rtlCol="0"/>
            <a:lstStyle/>
            <a:p>
              <a:endParaRPr dirty="0"/>
            </a:p>
          </p:txBody>
        </p:sp>
        <p:sp>
          <p:nvSpPr>
            <p:cNvPr id="98" name="object 20">
              <a:extLst>
                <a:ext uri="{FF2B5EF4-FFF2-40B4-BE49-F238E27FC236}">
                  <a16:creationId xmlns:a16="http://schemas.microsoft.com/office/drawing/2014/main" id="{43798913-FAF2-3D4E-9A99-A9098B8D10C1}"/>
                </a:ext>
              </a:extLst>
            </p:cNvPr>
            <p:cNvSpPr/>
            <p:nvPr/>
          </p:nvSpPr>
          <p:spPr>
            <a:xfrm>
              <a:off x="12983672" y="5422101"/>
              <a:ext cx="0" cy="1367790"/>
            </a:xfrm>
            <a:custGeom>
              <a:avLst/>
              <a:gdLst/>
              <a:ahLst/>
              <a:cxnLst/>
              <a:rect l="l" t="t" r="r" b="b"/>
              <a:pathLst>
                <a:path h="1367790">
                  <a:moveTo>
                    <a:pt x="0" y="1367581"/>
                  </a:moveTo>
                  <a:lnTo>
                    <a:pt x="0" y="0"/>
                  </a:lnTo>
                </a:path>
              </a:pathLst>
            </a:custGeom>
            <a:ln w="32742">
              <a:solidFill>
                <a:schemeClr val="accent1"/>
              </a:solidFill>
            </a:ln>
          </p:spPr>
          <p:txBody>
            <a:bodyPr wrap="square" lIns="0" tIns="0" rIns="0" bIns="0" rtlCol="0"/>
            <a:lstStyle/>
            <a:p>
              <a:endParaRPr dirty="0"/>
            </a:p>
          </p:txBody>
        </p:sp>
        <p:sp>
          <p:nvSpPr>
            <p:cNvPr id="99" name="object 21">
              <a:extLst>
                <a:ext uri="{FF2B5EF4-FFF2-40B4-BE49-F238E27FC236}">
                  <a16:creationId xmlns:a16="http://schemas.microsoft.com/office/drawing/2014/main" id="{6ECBBF80-A38A-4A47-B265-EDDD8AF3C2F7}"/>
                </a:ext>
              </a:extLst>
            </p:cNvPr>
            <p:cNvSpPr/>
            <p:nvPr/>
          </p:nvSpPr>
          <p:spPr>
            <a:xfrm>
              <a:off x="12624669" y="4483837"/>
              <a:ext cx="0" cy="1367790"/>
            </a:xfrm>
            <a:custGeom>
              <a:avLst/>
              <a:gdLst/>
              <a:ahLst/>
              <a:cxnLst/>
              <a:rect l="l" t="t" r="r" b="b"/>
              <a:pathLst>
                <a:path h="1367789">
                  <a:moveTo>
                    <a:pt x="0" y="1367581"/>
                  </a:moveTo>
                  <a:lnTo>
                    <a:pt x="0" y="0"/>
                  </a:lnTo>
                </a:path>
              </a:pathLst>
            </a:custGeom>
            <a:ln w="26794">
              <a:solidFill>
                <a:schemeClr val="accent1"/>
              </a:solidFill>
            </a:ln>
          </p:spPr>
          <p:txBody>
            <a:bodyPr wrap="square" lIns="0" tIns="0" rIns="0" bIns="0" rtlCol="0"/>
            <a:lstStyle/>
            <a:p>
              <a:endParaRPr dirty="0"/>
            </a:p>
          </p:txBody>
        </p:sp>
        <p:sp>
          <p:nvSpPr>
            <p:cNvPr id="100" name="object 22">
              <a:extLst>
                <a:ext uri="{FF2B5EF4-FFF2-40B4-BE49-F238E27FC236}">
                  <a16:creationId xmlns:a16="http://schemas.microsoft.com/office/drawing/2014/main" id="{C0F9BFFD-388F-6C49-98CD-ED33AD82BF2A}"/>
                </a:ext>
              </a:extLst>
            </p:cNvPr>
            <p:cNvSpPr/>
            <p:nvPr/>
          </p:nvSpPr>
          <p:spPr>
            <a:xfrm>
              <a:off x="6916374" y="4541066"/>
              <a:ext cx="0" cy="1367790"/>
            </a:xfrm>
            <a:custGeom>
              <a:avLst/>
              <a:gdLst/>
              <a:ahLst/>
              <a:cxnLst/>
              <a:rect l="l" t="t" r="r" b="b"/>
              <a:pathLst>
                <a:path h="1367789">
                  <a:moveTo>
                    <a:pt x="0" y="1367581"/>
                  </a:moveTo>
                  <a:lnTo>
                    <a:pt x="0" y="0"/>
                  </a:lnTo>
                </a:path>
              </a:pathLst>
            </a:custGeom>
            <a:ln w="16072">
              <a:solidFill>
                <a:schemeClr val="accent1"/>
              </a:solidFill>
            </a:ln>
          </p:spPr>
          <p:txBody>
            <a:bodyPr wrap="square" lIns="0" tIns="0" rIns="0" bIns="0" rtlCol="0"/>
            <a:lstStyle/>
            <a:p>
              <a:endParaRPr dirty="0"/>
            </a:p>
          </p:txBody>
        </p:sp>
        <p:sp>
          <p:nvSpPr>
            <p:cNvPr id="101" name="object 23">
              <a:extLst>
                <a:ext uri="{FF2B5EF4-FFF2-40B4-BE49-F238E27FC236}">
                  <a16:creationId xmlns:a16="http://schemas.microsoft.com/office/drawing/2014/main" id="{C814F3D8-E823-B44C-80F2-1CA8D3806A86}"/>
                </a:ext>
              </a:extLst>
            </p:cNvPr>
            <p:cNvSpPr/>
            <p:nvPr/>
          </p:nvSpPr>
          <p:spPr>
            <a:xfrm>
              <a:off x="7380410" y="4541066"/>
              <a:ext cx="0" cy="136779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dirty="0"/>
            </a:p>
          </p:txBody>
        </p:sp>
        <p:sp>
          <p:nvSpPr>
            <p:cNvPr id="102" name="object 24">
              <a:extLst>
                <a:ext uri="{FF2B5EF4-FFF2-40B4-BE49-F238E27FC236}">
                  <a16:creationId xmlns:a16="http://schemas.microsoft.com/office/drawing/2014/main" id="{524FB99C-8B17-3B41-BE4C-CF65A5FA4BD6}"/>
                </a:ext>
              </a:extLst>
            </p:cNvPr>
            <p:cNvSpPr/>
            <p:nvPr/>
          </p:nvSpPr>
          <p:spPr>
            <a:xfrm>
              <a:off x="19441053" y="4541066"/>
              <a:ext cx="0" cy="136779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dirty="0"/>
            </a:p>
          </p:txBody>
        </p:sp>
        <p:sp>
          <p:nvSpPr>
            <p:cNvPr id="103" name="object 25">
              <a:extLst>
                <a:ext uri="{FF2B5EF4-FFF2-40B4-BE49-F238E27FC236}">
                  <a16:creationId xmlns:a16="http://schemas.microsoft.com/office/drawing/2014/main" id="{8B113C69-7A01-EE4E-BDA7-89A955A66C29}"/>
                </a:ext>
              </a:extLst>
            </p:cNvPr>
            <p:cNvSpPr/>
            <p:nvPr/>
          </p:nvSpPr>
          <p:spPr>
            <a:xfrm>
              <a:off x="6366464" y="4541066"/>
              <a:ext cx="0" cy="1367790"/>
            </a:xfrm>
            <a:custGeom>
              <a:avLst/>
              <a:gdLst/>
              <a:ahLst/>
              <a:cxnLst/>
              <a:rect l="l" t="t" r="r" b="b"/>
              <a:pathLst>
                <a:path h="1367789">
                  <a:moveTo>
                    <a:pt x="0" y="1367581"/>
                  </a:moveTo>
                  <a:lnTo>
                    <a:pt x="0" y="0"/>
                  </a:lnTo>
                </a:path>
              </a:pathLst>
            </a:custGeom>
            <a:ln w="10125">
              <a:solidFill>
                <a:schemeClr val="accent1"/>
              </a:solidFill>
            </a:ln>
          </p:spPr>
          <p:txBody>
            <a:bodyPr wrap="square" lIns="0" tIns="0" rIns="0" bIns="0" rtlCol="0"/>
            <a:lstStyle/>
            <a:p>
              <a:endParaRPr dirty="0"/>
            </a:p>
          </p:txBody>
        </p:sp>
        <p:sp>
          <p:nvSpPr>
            <p:cNvPr id="104" name="object 26">
              <a:extLst>
                <a:ext uri="{FF2B5EF4-FFF2-40B4-BE49-F238E27FC236}">
                  <a16:creationId xmlns:a16="http://schemas.microsoft.com/office/drawing/2014/main" id="{2CB9B50F-D403-2F42-811B-B2A9A5953980}"/>
                </a:ext>
              </a:extLst>
            </p:cNvPr>
            <p:cNvSpPr/>
            <p:nvPr/>
          </p:nvSpPr>
          <p:spPr>
            <a:xfrm>
              <a:off x="240378" y="5628290"/>
              <a:ext cx="0" cy="1367790"/>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105" name="object 27">
              <a:extLst>
                <a:ext uri="{FF2B5EF4-FFF2-40B4-BE49-F238E27FC236}">
                  <a16:creationId xmlns:a16="http://schemas.microsoft.com/office/drawing/2014/main" id="{7DAC9B2E-09C0-FA4B-A612-CCE0602E2EB3}"/>
                </a:ext>
              </a:extLst>
            </p:cNvPr>
            <p:cNvSpPr/>
            <p:nvPr/>
          </p:nvSpPr>
          <p:spPr>
            <a:xfrm>
              <a:off x="240379" y="4541066"/>
              <a:ext cx="0" cy="1367790"/>
            </a:xfrm>
            <a:custGeom>
              <a:avLst/>
              <a:gdLst/>
              <a:ahLst/>
              <a:cxnLst/>
              <a:rect l="l" t="t" r="r" b="b"/>
              <a:pathLst>
                <a:path h="1367789">
                  <a:moveTo>
                    <a:pt x="0" y="1367581"/>
                  </a:moveTo>
                  <a:lnTo>
                    <a:pt x="0" y="0"/>
                  </a:lnTo>
                </a:path>
              </a:pathLst>
            </a:custGeom>
            <a:ln w="10125">
              <a:solidFill>
                <a:schemeClr val="accent1"/>
              </a:solidFill>
            </a:ln>
          </p:spPr>
          <p:txBody>
            <a:bodyPr wrap="square" lIns="0" tIns="0" rIns="0" bIns="0" rtlCol="0"/>
            <a:lstStyle/>
            <a:p>
              <a:endParaRPr dirty="0"/>
            </a:p>
          </p:txBody>
        </p:sp>
        <p:sp>
          <p:nvSpPr>
            <p:cNvPr id="106" name="object 28">
              <a:extLst>
                <a:ext uri="{FF2B5EF4-FFF2-40B4-BE49-F238E27FC236}">
                  <a16:creationId xmlns:a16="http://schemas.microsoft.com/office/drawing/2014/main" id="{3CD5AFA5-40F0-9D46-A60E-1006FBFB042E}"/>
                </a:ext>
              </a:extLst>
            </p:cNvPr>
            <p:cNvSpPr/>
            <p:nvPr/>
          </p:nvSpPr>
          <p:spPr>
            <a:xfrm>
              <a:off x="5945333" y="4541066"/>
              <a:ext cx="0" cy="1367790"/>
            </a:xfrm>
            <a:custGeom>
              <a:avLst/>
              <a:gdLst/>
              <a:ahLst/>
              <a:cxnLst/>
              <a:rect l="l" t="t" r="r" b="b"/>
              <a:pathLst>
                <a:path h="1367789">
                  <a:moveTo>
                    <a:pt x="0" y="1367581"/>
                  </a:moveTo>
                  <a:lnTo>
                    <a:pt x="0" y="0"/>
                  </a:lnTo>
                </a:path>
              </a:pathLst>
            </a:custGeom>
            <a:ln w="8931">
              <a:solidFill>
                <a:schemeClr val="accent1"/>
              </a:solidFill>
            </a:ln>
          </p:spPr>
          <p:txBody>
            <a:bodyPr wrap="square" lIns="0" tIns="0" rIns="0" bIns="0" rtlCol="0"/>
            <a:lstStyle/>
            <a:p>
              <a:endParaRPr dirty="0"/>
            </a:p>
          </p:txBody>
        </p:sp>
        <p:sp>
          <p:nvSpPr>
            <p:cNvPr id="107" name="object 29">
              <a:extLst>
                <a:ext uri="{FF2B5EF4-FFF2-40B4-BE49-F238E27FC236}">
                  <a16:creationId xmlns:a16="http://schemas.microsoft.com/office/drawing/2014/main" id="{A69DFDBC-31F5-7C43-BC33-DA9E3A05C44A}"/>
                </a:ext>
              </a:extLst>
            </p:cNvPr>
            <p:cNvSpPr/>
            <p:nvPr/>
          </p:nvSpPr>
          <p:spPr>
            <a:xfrm>
              <a:off x="647602" y="4541066"/>
              <a:ext cx="0" cy="1367790"/>
            </a:xfrm>
            <a:custGeom>
              <a:avLst/>
              <a:gdLst/>
              <a:ahLst/>
              <a:cxnLst/>
              <a:rect l="l" t="t" r="r" b="b"/>
              <a:pathLst>
                <a:path h="1367789">
                  <a:moveTo>
                    <a:pt x="0" y="1367581"/>
                  </a:moveTo>
                  <a:lnTo>
                    <a:pt x="0" y="0"/>
                  </a:lnTo>
                </a:path>
              </a:pathLst>
            </a:custGeom>
            <a:ln w="7737">
              <a:solidFill>
                <a:schemeClr val="accent1"/>
              </a:solidFill>
            </a:ln>
          </p:spPr>
          <p:txBody>
            <a:bodyPr wrap="square" lIns="0" tIns="0" rIns="0" bIns="0" rtlCol="0"/>
            <a:lstStyle/>
            <a:p>
              <a:endParaRPr dirty="0"/>
            </a:p>
          </p:txBody>
        </p:sp>
      </p:grpSp>
    </p:spTree>
    <p:extLst>
      <p:ext uri="{BB962C8B-B14F-4D97-AF65-F5344CB8AC3E}">
        <p14:creationId xmlns:p14="http://schemas.microsoft.com/office/powerpoint/2010/main" val="10108001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3-Intro Bold">
    <p:bg>
      <p:bgPr>
        <a:gradFill>
          <a:gsLst>
            <a:gs pos="0">
              <a:schemeClr val="tx2"/>
            </a:gs>
            <a:gs pos="100000">
              <a:schemeClr val="accent2"/>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340818" y="2634442"/>
            <a:ext cx="3198970" cy="1602589"/>
          </a:xfrm>
        </p:spPr>
        <p:txBody>
          <a:bodyPr lIns="0" tIns="0" rIns="0" bIns="0">
            <a:noAutofit/>
          </a:bodyPr>
          <a:lstStyle>
            <a:lvl1pPr algn="ctr">
              <a:defRPr sz="1100" b="1" i="0" spc="400" baseline="0">
                <a:solidFill>
                  <a:srgbClr val="FFFFFF"/>
                </a:solidFill>
                <a:latin typeface="Obviously Wide Semi" pitchFamily="82" charset="77"/>
              </a:defRPr>
            </a:lvl1pPr>
          </a:lstStyle>
          <a:p>
            <a:r>
              <a:rPr lang="en-US" dirty="0"/>
              <a:t>CLICK TO ADD TITLE</a:t>
            </a:r>
          </a:p>
        </p:txBody>
      </p:sp>
      <p:grpSp>
        <p:nvGrpSpPr>
          <p:cNvPr id="9" name="Group 8">
            <a:extLst>
              <a:ext uri="{FF2B5EF4-FFF2-40B4-BE49-F238E27FC236}">
                <a16:creationId xmlns:a16="http://schemas.microsoft.com/office/drawing/2014/main" id="{2A9D808A-998A-5041-BFB1-7A2946F9ABE8}"/>
              </a:ext>
            </a:extLst>
          </p:cNvPr>
          <p:cNvGrpSpPr/>
          <p:nvPr userDrawn="1"/>
        </p:nvGrpSpPr>
        <p:grpSpPr>
          <a:xfrm>
            <a:off x="97536" y="2597084"/>
            <a:ext cx="11692128" cy="1663833"/>
            <a:chOff x="240378" y="4483837"/>
            <a:chExt cx="19200675" cy="2548833"/>
          </a:xfrm>
        </p:grpSpPr>
        <p:sp>
          <p:nvSpPr>
            <p:cNvPr id="10" name="object 7">
              <a:extLst>
                <a:ext uri="{FF2B5EF4-FFF2-40B4-BE49-F238E27FC236}">
                  <a16:creationId xmlns:a16="http://schemas.microsoft.com/office/drawing/2014/main" id="{8BB2DE5B-3FFD-ED4A-B1E5-CB90D9211F74}"/>
                </a:ext>
              </a:extLst>
            </p:cNvPr>
            <p:cNvSpPr/>
            <p:nvPr/>
          </p:nvSpPr>
          <p:spPr>
            <a:xfrm>
              <a:off x="624383" y="5628290"/>
              <a:ext cx="0" cy="1367790"/>
            </a:xfrm>
            <a:custGeom>
              <a:avLst/>
              <a:gdLst/>
              <a:ahLst/>
              <a:cxnLst/>
              <a:rect l="l" t="t" r="r" b="b"/>
              <a:pathLst>
                <a:path h="1367790">
                  <a:moveTo>
                    <a:pt x="0" y="1367591"/>
                  </a:moveTo>
                  <a:lnTo>
                    <a:pt x="0" y="0"/>
                  </a:lnTo>
                </a:path>
              </a:pathLst>
            </a:custGeom>
            <a:ln w="38700">
              <a:solidFill>
                <a:schemeClr val="accent1"/>
              </a:solidFill>
            </a:ln>
          </p:spPr>
          <p:txBody>
            <a:bodyPr wrap="square" lIns="0" tIns="0" rIns="0" bIns="0" rtlCol="0"/>
            <a:lstStyle/>
            <a:p>
              <a:endParaRPr dirty="0"/>
            </a:p>
          </p:txBody>
        </p:sp>
        <p:sp>
          <p:nvSpPr>
            <p:cNvPr id="11" name="object 8">
              <a:extLst>
                <a:ext uri="{FF2B5EF4-FFF2-40B4-BE49-F238E27FC236}">
                  <a16:creationId xmlns:a16="http://schemas.microsoft.com/office/drawing/2014/main" id="{74A3DAC4-4AFD-8D42-A1DD-8315FADF171F}"/>
                </a:ext>
              </a:extLst>
            </p:cNvPr>
            <p:cNvSpPr/>
            <p:nvPr/>
          </p:nvSpPr>
          <p:spPr>
            <a:xfrm>
              <a:off x="5883289" y="5628290"/>
              <a:ext cx="0" cy="1367790"/>
            </a:xfrm>
            <a:custGeom>
              <a:avLst/>
              <a:gdLst/>
              <a:ahLst/>
              <a:cxnLst/>
              <a:rect l="l" t="t" r="r" b="b"/>
              <a:pathLst>
                <a:path h="1367790">
                  <a:moveTo>
                    <a:pt x="0" y="1367591"/>
                  </a:moveTo>
                  <a:lnTo>
                    <a:pt x="0" y="0"/>
                  </a:lnTo>
                </a:path>
              </a:pathLst>
            </a:custGeom>
            <a:ln w="37506">
              <a:solidFill>
                <a:schemeClr val="accent1"/>
              </a:solidFill>
            </a:ln>
          </p:spPr>
          <p:txBody>
            <a:bodyPr wrap="square" lIns="0" tIns="0" rIns="0" bIns="0" rtlCol="0"/>
            <a:lstStyle/>
            <a:p>
              <a:endParaRPr dirty="0"/>
            </a:p>
          </p:txBody>
        </p:sp>
        <p:sp>
          <p:nvSpPr>
            <p:cNvPr id="12" name="object 9">
              <a:extLst>
                <a:ext uri="{FF2B5EF4-FFF2-40B4-BE49-F238E27FC236}">
                  <a16:creationId xmlns:a16="http://schemas.microsoft.com/office/drawing/2014/main" id="{943264AF-72D4-0348-9907-1B87C4EE0386}"/>
                </a:ext>
              </a:extLst>
            </p:cNvPr>
            <p:cNvSpPr/>
            <p:nvPr/>
          </p:nvSpPr>
          <p:spPr>
            <a:xfrm>
              <a:off x="6314331" y="5628290"/>
              <a:ext cx="0" cy="1367790"/>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13" name="object 10">
              <a:extLst>
                <a:ext uri="{FF2B5EF4-FFF2-40B4-BE49-F238E27FC236}">
                  <a16:creationId xmlns:a16="http://schemas.microsoft.com/office/drawing/2014/main" id="{F8DCC481-A695-E042-87D4-5CF1C327D425}"/>
                </a:ext>
              </a:extLst>
            </p:cNvPr>
            <p:cNvSpPr/>
            <p:nvPr/>
          </p:nvSpPr>
          <p:spPr>
            <a:xfrm>
              <a:off x="7345512" y="5628290"/>
              <a:ext cx="0" cy="136779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dirty="0"/>
            </a:p>
          </p:txBody>
        </p:sp>
        <p:sp>
          <p:nvSpPr>
            <p:cNvPr id="14" name="object 11">
              <a:extLst>
                <a:ext uri="{FF2B5EF4-FFF2-40B4-BE49-F238E27FC236}">
                  <a16:creationId xmlns:a16="http://schemas.microsoft.com/office/drawing/2014/main" id="{8C5119C7-70B9-314A-A284-CC11B82D9A19}"/>
                </a:ext>
              </a:extLst>
            </p:cNvPr>
            <p:cNvSpPr/>
            <p:nvPr/>
          </p:nvSpPr>
          <p:spPr>
            <a:xfrm>
              <a:off x="19304337" y="5628290"/>
              <a:ext cx="0" cy="136779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dirty="0"/>
            </a:p>
          </p:txBody>
        </p:sp>
        <p:sp>
          <p:nvSpPr>
            <p:cNvPr id="15" name="object 12">
              <a:extLst>
                <a:ext uri="{FF2B5EF4-FFF2-40B4-BE49-F238E27FC236}">
                  <a16:creationId xmlns:a16="http://schemas.microsoft.com/office/drawing/2014/main" id="{A790CFD8-B3EE-3B4B-B030-4DC4CB5E6044}"/>
                </a:ext>
              </a:extLst>
            </p:cNvPr>
            <p:cNvSpPr/>
            <p:nvPr/>
          </p:nvSpPr>
          <p:spPr>
            <a:xfrm>
              <a:off x="6900865" y="5628290"/>
              <a:ext cx="0" cy="1367790"/>
            </a:xfrm>
            <a:custGeom>
              <a:avLst/>
              <a:gdLst/>
              <a:ahLst/>
              <a:cxnLst/>
              <a:rect l="l" t="t" r="r" b="b"/>
              <a:pathLst>
                <a:path h="1367790">
                  <a:moveTo>
                    <a:pt x="0" y="1367591"/>
                  </a:moveTo>
                  <a:lnTo>
                    <a:pt x="0" y="0"/>
                  </a:lnTo>
                </a:path>
              </a:pathLst>
            </a:custGeom>
            <a:ln w="30365">
              <a:solidFill>
                <a:schemeClr val="accent1"/>
              </a:solidFill>
            </a:ln>
          </p:spPr>
          <p:txBody>
            <a:bodyPr wrap="square" lIns="0" tIns="0" rIns="0" bIns="0" rtlCol="0"/>
            <a:lstStyle/>
            <a:p>
              <a:endParaRPr dirty="0"/>
            </a:p>
          </p:txBody>
        </p:sp>
        <p:sp>
          <p:nvSpPr>
            <p:cNvPr id="16" name="object 13">
              <a:extLst>
                <a:ext uri="{FF2B5EF4-FFF2-40B4-BE49-F238E27FC236}">
                  <a16:creationId xmlns:a16="http://schemas.microsoft.com/office/drawing/2014/main" id="{80F6F9EB-9F98-E747-89E5-9527BDB490FE}"/>
                </a:ext>
              </a:extLst>
            </p:cNvPr>
            <p:cNvSpPr/>
            <p:nvPr/>
          </p:nvSpPr>
          <p:spPr>
            <a:xfrm>
              <a:off x="11270664" y="5664880"/>
              <a:ext cx="0" cy="1367790"/>
            </a:xfrm>
            <a:custGeom>
              <a:avLst/>
              <a:gdLst/>
              <a:ahLst/>
              <a:cxnLst/>
              <a:rect l="l" t="t" r="r" b="b"/>
              <a:pathLst>
                <a:path h="1367790">
                  <a:moveTo>
                    <a:pt x="0" y="1367591"/>
                  </a:moveTo>
                  <a:lnTo>
                    <a:pt x="0" y="0"/>
                  </a:lnTo>
                </a:path>
              </a:pathLst>
            </a:custGeom>
            <a:ln w="18460">
              <a:solidFill>
                <a:schemeClr val="accent1"/>
              </a:solidFill>
            </a:ln>
          </p:spPr>
          <p:txBody>
            <a:bodyPr wrap="square" lIns="0" tIns="0" rIns="0" bIns="0" rtlCol="0"/>
            <a:lstStyle/>
            <a:p>
              <a:endParaRPr dirty="0"/>
            </a:p>
          </p:txBody>
        </p:sp>
        <p:sp>
          <p:nvSpPr>
            <p:cNvPr id="17" name="object 14">
              <a:extLst>
                <a:ext uri="{FF2B5EF4-FFF2-40B4-BE49-F238E27FC236}">
                  <a16:creationId xmlns:a16="http://schemas.microsoft.com/office/drawing/2014/main" id="{B36F2233-92DA-7D46-A0DE-85461A5DB1D4}"/>
                </a:ext>
              </a:extLst>
            </p:cNvPr>
            <p:cNvSpPr/>
            <p:nvPr/>
          </p:nvSpPr>
          <p:spPr>
            <a:xfrm>
              <a:off x="15300301" y="5628290"/>
              <a:ext cx="0" cy="1367790"/>
            </a:xfrm>
            <a:custGeom>
              <a:avLst/>
              <a:gdLst/>
              <a:ahLst/>
              <a:cxnLst/>
              <a:rect l="l" t="t" r="r" b="b"/>
              <a:pathLst>
                <a:path h="1367790">
                  <a:moveTo>
                    <a:pt x="0" y="1367591"/>
                  </a:moveTo>
                  <a:lnTo>
                    <a:pt x="0" y="0"/>
                  </a:lnTo>
                </a:path>
              </a:pathLst>
            </a:custGeom>
            <a:ln w="13695">
              <a:solidFill>
                <a:schemeClr val="accent1"/>
              </a:solidFill>
            </a:ln>
          </p:spPr>
          <p:txBody>
            <a:bodyPr wrap="square" lIns="0" tIns="0" rIns="0" bIns="0" rtlCol="0"/>
            <a:lstStyle/>
            <a:p>
              <a:endParaRPr dirty="0"/>
            </a:p>
          </p:txBody>
        </p:sp>
        <p:sp>
          <p:nvSpPr>
            <p:cNvPr id="18" name="object 15">
              <a:extLst>
                <a:ext uri="{FF2B5EF4-FFF2-40B4-BE49-F238E27FC236}">
                  <a16:creationId xmlns:a16="http://schemas.microsoft.com/office/drawing/2014/main" id="{4E2D492C-3EDE-C74B-B549-F35C07EA1682}"/>
                </a:ext>
              </a:extLst>
            </p:cNvPr>
            <p:cNvSpPr/>
            <p:nvPr/>
          </p:nvSpPr>
          <p:spPr>
            <a:xfrm>
              <a:off x="7755302" y="5628290"/>
              <a:ext cx="0" cy="1367790"/>
            </a:xfrm>
            <a:custGeom>
              <a:avLst/>
              <a:gdLst/>
              <a:ahLst/>
              <a:cxnLst/>
              <a:rect l="l" t="t" r="r" b="b"/>
              <a:pathLst>
                <a:path h="1367790">
                  <a:moveTo>
                    <a:pt x="0" y="1367591"/>
                  </a:moveTo>
                  <a:lnTo>
                    <a:pt x="0" y="0"/>
                  </a:lnTo>
                </a:path>
              </a:pathLst>
            </a:custGeom>
            <a:ln w="13695">
              <a:solidFill>
                <a:schemeClr val="accent1"/>
              </a:solidFill>
            </a:ln>
          </p:spPr>
          <p:txBody>
            <a:bodyPr wrap="square" lIns="0" tIns="0" rIns="0" bIns="0" rtlCol="0"/>
            <a:lstStyle/>
            <a:p>
              <a:endParaRPr dirty="0"/>
            </a:p>
          </p:txBody>
        </p:sp>
        <p:sp>
          <p:nvSpPr>
            <p:cNvPr id="19" name="object 16">
              <a:extLst>
                <a:ext uri="{FF2B5EF4-FFF2-40B4-BE49-F238E27FC236}">
                  <a16:creationId xmlns:a16="http://schemas.microsoft.com/office/drawing/2014/main" id="{18DBC867-C47F-654C-B38C-F8DCAC3AE98F}"/>
                </a:ext>
              </a:extLst>
            </p:cNvPr>
            <p:cNvSpPr/>
            <p:nvPr/>
          </p:nvSpPr>
          <p:spPr>
            <a:xfrm>
              <a:off x="15866947" y="5628290"/>
              <a:ext cx="0" cy="1367790"/>
            </a:xfrm>
            <a:custGeom>
              <a:avLst/>
              <a:gdLst/>
              <a:ahLst/>
              <a:cxnLst/>
              <a:rect l="l" t="t" r="r" b="b"/>
              <a:pathLst>
                <a:path h="1367790">
                  <a:moveTo>
                    <a:pt x="0" y="1367591"/>
                  </a:moveTo>
                  <a:lnTo>
                    <a:pt x="0" y="0"/>
                  </a:lnTo>
                </a:path>
              </a:pathLst>
            </a:custGeom>
            <a:ln w="7737">
              <a:solidFill>
                <a:schemeClr val="accent1"/>
              </a:solidFill>
            </a:ln>
          </p:spPr>
          <p:txBody>
            <a:bodyPr wrap="square" lIns="0" tIns="0" rIns="0" bIns="0" rtlCol="0"/>
            <a:lstStyle/>
            <a:p>
              <a:endParaRPr dirty="0"/>
            </a:p>
          </p:txBody>
        </p:sp>
        <p:sp>
          <p:nvSpPr>
            <p:cNvPr id="20" name="object 17">
              <a:extLst>
                <a:ext uri="{FF2B5EF4-FFF2-40B4-BE49-F238E27FC236}">
                  <a16:creationId xmlns:a16="http://schemas.microsoft.com/office/drawing/2014/main" id="{DDE6AE74-3EA2-9D4C-B18A-B9485EA57A66}"/>
                </a:ext>
              </a:extLst>
            </p:cNvPr>
            <p:cNvSpPr/>
            <p:nvPr/>
          </p:nvSpPr>
          <p:spPr>
            <a:xfrm>
              <a:off x="15965052" y="4738307"/>
              <a:ext cx="0" cy="1367790"/>
            </a:xfrm>
            <a:custGeom>
              <a:avLst/>
              <a:gdLst/>
              <a:ahLst/>
              <a:cxnLst/>
              <a:rect l="l" t="t" r="r" b="b"/>
              <a:pathLst>
                <a:path h="1367789">
                  <a:moveTo>
                    <a:pt x="0" y="1367581"/>
                  </a:moveTo>
                  <a:lnTo>
                    <a:pt x="0" y="0"/>
                  </a:lnTo>
                </a:path>
              </a:pathLst>
            </a:custGeom>
            <a:ln w="37506">
              <a:solidFill>
                <a:schemeClr val="accent1"/>
              </a:solidFill>
            </a:ln>
          </p:spPr>
          <p:txBody>
            <a:bodyPr wrap="square" lIns="0" tIns="0" rIns="0" bIns="0" rtlCol="0"/>
            <a:lstStyle/>
            <a:p>
              <a:endParaRPr dirty="0"/>
            </a:p>
          </p:txBody>
        </p:sp>
        <p:sp>
          <p:nvSpPr>
            <p:cNvPr id="21" name="object 18">
              <a:extLst>
                <a:ext uri="{FF2B5EF4-FFF2-40B4-BE49-F238E27FC236}">
                  <a16:creationId xmlns:a16="http://schemas.microsoft.com/office/drawing/2014/main" id="{A0EAA463-9738-8345-883E-EC969D00DDE2}"/>
                </a:ext>
              </a:extLst>
            </p:cNvPr>
            <p:cNvSpPr/>
            <p:nvPr/>
          </p:nvSpPr>
          <p:spPr>
            <a:xfrm>
              <a:off x="15382035" y="4541066"/>
              <a:ext cx="0" cy="1367790"/>
            </a:xfrm>
            <a:custGeom>
              <a:avLst/>
              <a:gdLst/>
              <a:ahLst/>
              <a:cxnLst/>
              <a:rect l="l" t="t" r="r" b="b"/>
              <a:pathLst>
                <a:path h="1367789">
                  <a:moveTo>
                    <a:pt x="0" y="1367581"/>
                  </a:moveTo>
                  <a:lnTo>
                    <a:pt x="0" y="0"/>
                  </a:lnTo>
                </a:path>
              </a:pathLst>
            </a:custGeom>
            <a:ln w="32742">
              <a:solidFill>
                <a:schemeClr val="accent1"/>
              </a:solidFill>
            </a:ln>
          </p:spPr>
          <p:txBody>
            <a:bodyPr wrap="square" lIns="0" tIns="0" rIns="0" bIns="0" rtlCol="0"/>
            <a:lstStyle/>
            <a:p>
              <a:endParaRPr dirty="0"/>
            </a:p>
          </p:txBody>
        </p:sp>
        <p:sp>
          <p:nvSpPr>
            <p:cNvPr id="22" name="object 19">
              <a:extLst>
                <a:ext uri="{FF2B5EF4-FFF2-40B4-BE49-F238E27FC236}">
                  <a16:creationId xmlns:a16="http://schemas.microsoft.com/office/drawing/2014/main" id="{A134924B-7C79-EB46-95A6-877C3B60E905}"/>
                </a:ext>
              </a:extLst>
            </p:cNvPr>
            <p:cNvSpPr/>
            <p:nvPr/>
          </p:nvSpPr>
          <p:spPr>
            <a:xfrm>
              <a:off x="11695753" y="5422101"/>
              <a:ext cx="0" cy="1367790"/>
            </a:xfrm>
            <a:custGeom>
              <a:avLst/>
              <a:gdLst/>
              <a:ahLst/>
              <a:cxnLst/>
              <a:rect l="l" t="t" r="r" b="b"/>
              <a:pathLst>
                <a:path h="1367790">
                  <a:moveTo>
                    <a:pt x="0" y="1367581"/>
                  </a:moveTo>
                  <a:lnTo>
                    <a:pt x="0" y="0"/>
                  </a:lnTo>
                </a:path>
              </a:pathLst>
            </a:custGeom>
            <a:ln w="32742">
              <a:solidFill>
                <a:schemeClr val="accent1"/>
              </a:solidFill>
            </a:ln>
          </p:spPr>
          <p:txBody>
            <a:bodyPr wrap="square" lIns="0" tIns="0" rIns="0" bIns="0" rtlCol="0"/>
            <a:lstStyle/>
            <a:p>
              <a:endParaRPr dirty="0"/>
            </a:p>
          </p:txBody>
        </p:sp>
        <p:sp>
          <p:nvSpPr>
            <p:cNvPr id="23" name="object 20">
              <a:extLst>
                <a:ext uri="{FF2B5EF4-FFF2-40B4-BE49-F238E27FC236}">
                  <a16:creationId xmlns:a16="http://schemas.microsoft.com/office/drawing/2014/main" id="{1EF490C6-E8DA-4542-93EE-30ADD1305A2B}"/>
                </a:ext>
              </a:extLst>
            </p:cNvPr>
            <p:cNvSpPr/>
            <p:nvPr/>
          </p:nvSpPr>
          <p:spPr>
            <a:xfrm>
              <a:off x="11336750" y="4483837"/>
              <a:ext cx="0" cy="1367790"/>
            </a:xfrm>
            <a:custGeom>
              <a:avLst/>
              <a:gdLst/>
              <a:ahLst/>
              <a:cxnLst/>
              <a:rect l="l" t="t" r="r" b="b"/>
              <a:pathLst>
                <a:path h="1367789">
                  <a:moveTo>
                    <a:pt x="0" y="1367581"/>
                  </a:moveTo>
                  <a:lnTo>
                    <a:pt x="0" y="0"/>
                  </a:lnTo>
                </a:path>
              </a:pathLst>
            </a:custGeom>
            <a:ln w="26794">
              <a:solidFill>
                <a:schemeClr val="accent1"/>
              </a:solidFill>
            </a:ln>
          </p:spPr>
          <p:txBody>
            <a:bodyPr wrap="square" lIns="0" tIns="0" rIns="0" bIns="0" rtlCol="0"/>
            <a:lstStyle/>
            <a:p>
              <a:endParaRPr dirty="0"/>
            </a:p>
          </p:txBody>
        </p:sp>
        <p:sp>
          <p:nvSpPr>
            <p:cNvPr id="24" name="object 21">
              <a:extLst>
                <a:ext uri="{FF2B5EF4-FFF2-40B4-BE49-F238E27FC236}">
                  <a16:creationId xmlns:a16="http://schemas.microsoft.com/office/drawing/2014/main" id="{68D33E33-5F94-404E-B2BB-FCEC25EBADD3}"/>
                </a:ext>
              </a:extLst>
            </p:cNvPr>
            <p:cNvSpPr/>
            <p:nvPr/>
          </p:nvSpPr>
          <p:spPr>
            <a:xfrm>
              <a:off x="6916374" y="4541066"/>
              <a:ext cx="0" cy="1367790"/>
            </a:xfrm>
            <a:custGeom>
              <a:avLst/>
              <a:gdLst/>
              <a:ahLst/>
              <a:cxnLst/>
              <a:rect l="l" t="t" r="r" b="b"/>
              <a:pathLst>
                <a:path h="1367789">
                  <a:moveTo>
                    <a:pt x="0" y="1367581"/>
                  </a:moveTo>
                  <a:lnTo>
                    <a:pt x="0" y="0"/>
                  </a:lnTo>
                </a:path>
              </a:pathLst>
            </a:custGeom>
            <a:ln w="16072">
              <a:solidFill>
                <a:schemeClr val="accent1"/>
              </a:solidFill>
            </a:ln>
          </p:spPr>
          <p:txBody>
            <a:bodyPr wrap="square" lIns="0" tIns="0" rIns="0" bIns="0" rtlCol="0"/>
            <a:lstStyle/>
            <a:p>
              <a:endParaRPr dirty="0"/>
            </a:p>
          </p:txBody>
        </p:sp>
        <p:sp>
          <p:nvSpPr>
            <p:cNvPr id="25" name="object 22">
              <a:extLst>
                <a:ext uri="{FF2B5EF4-FFF2-40B4-BE49-F238E27FC236}">
                  <a16:creationId xmlns:a16="http://schemas.microsoft.com/office/drawing/2014/main" id="{B9FCFFB0-0094-6448-87C3-0154061E6C27}"/>
                </a:ext>
              </a:extLst>
            </p:cNvPr>
            <p:cNvSpPr/>
            <p:nvPr/>
          </p:nvSpPr>
          <p:spPr>
            <a:xfrm>
              <a:off x="7380410" y="4541066"/>
              <a:ext cx="0" cy="136779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dirty="0"/>
            </a:p>
          </p:txBody>
        </p:sp>
        <p:sp>
          <p:nvSpPr>
            <p:cNvPr id="26" name="object 23">
              <a:extLst>
                <a:ext uri="{FF2B5EF4-FFF2-40B4-BE49-F238E27FC236}">
                  <a16:creationId xmlns:a16="http://schemas.microsoft.com/office/drawing/2014/main" id="{CF8FCD71-F358-5C4E-934B-2BA8DB2A609C}"/>
                </a:ext>
              </a:extLst>
            </p:cNvPr>
            <p:cNvSpPr/>
            <p:nvPr/>
          </p:nvSpPr>
          <p:spPr>
            <a:xfrm>
              <a:off x="19441053" y="4541066"/>
              <a:ext cx="0" cy="136779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dirty="0"/>
            </a:p>
          </p:txBody>
        </p:sp>
        <p:sp>
          <p:nvSpPr>
            <p:cNvPr id="27" name="object 24">
              <a:extLst>
                <a:ext uri="{FF2B5EF4-FFF2-40B4-BE49-F238E27FC236}">
                  <a16:creationId xmlns:a16="http://schemas.microsoft.com/office/drawing/2014/main" id="{4D434D3D-7DBC-6742-A8D9-F8B8FC8E1E05}"/>
                </a:ext>
              </a:extLst>
            </p:cNvPr>
            <p:cNvSpPr/>
            <p:nvPr/>
          </p:nvSpPr>
          <p:spPr>
            <a:xfrm>
              <a:off x="6366464" y="4541066"/>
              <a:ext cx="0" cy="1367790"/>
            </a:xfrm>
            <a:custGeom>
              <a:avLst/>
              <a:gdLst/>
              <a:ahLst/>
              <a:cxnLst/>
              <a:rect l="l" t="t" r="r" b="b"/>
              <a:pathLst>
                <a:path h="1367789">
                  <a:moveTo>
                    <a:pt x="0" y="1367581"/>
                  </a:moveTo>
                  <a:lnTo>
                    <a:pt x="0" y="0"/>
                  </a:lnTo>
                </a:path>
              </a:pathLst>
            </a:custGeom>
            <a:ln w="10125">
              <a:solidFill>
                <a:schemeClr val="accent1"/>
              </a:solidFill>
            </a:ln>
          </p:spPr>
          <p:txBody>
            <a:bodyPr wrap="square" lIns="0" tIns="0" rIns="0" bIns="0" rtlCol="0"/>
            <a:lstStyle/>
            <a:p>
              <a:endParaRPr dirty="0"/>
            </a:p>
          </p:txBody>
        </p:sp>
        <p:sp>
          <p:nvSpPr>
            <p:cNvPr id="28" name="object 25">
              <a:extLst>
                <a:ext uri="{FF2B5EF4-FFF2-40B4-BE49-F238E27FC236}">
                  <a16:creationId xmlns:a16="http://schemas.microsoft.com/office/drawing/2014/main" id="{8EA3B669-29FF-324B-8875-96C4B0655102}"/>
                </a:ext>
              </a:extLst>
            </p:cNvPr>
            <p:cNvSpPr/>
            <p:nvPr/>
          </p:nvSpPr>
          <p:spPr>
            <a:xfrm>
              <a:off x="240378" y="5628290"/>
              <a:ext cx="0" cy="1367790"/>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29" name="object 26">
              <a:extLst>
                <a:ext uri="{FF2B5EF4-FFF2-40B4-BE49-F238E27FC236}">
                  <a16:creationId xmlns:a16="http://schemas.microsoft.com/office/drawing/2014/main" id="{A7AB49EB-807B-EF46-A499-50B61F00A44C}"/>
                </a:ext>
              </a:extLst>
            </p:cNvPr>
            <p:cNvSpPr/>
            <p:nvPr/>
          </p:nvSpPr>
          <p:spPr>
            <a:xfrm>
              <a:off x="240379" y="4541066"/>
              <a:ext cx="0" cy="1367790"/>
            </a:xfrm>
            <a:custGeom>
              <a:avLst/>
              <a:gdLst/>
              <a:ahLst/>
              <a:cxnLst/>
              <a:rect l="l" t="t" r="r" b="b"/>
              <a:pathLst>
                <a:path h="1367789">
                  <a:moveTo>
                    <a:pt x="0" y="1367581"/>
                  </a:moveTo>
                  <a:lnTo>
                    <a:pt x="0" y="0"/>
                  </a:lnTo>
                </a:path>
              </a:pathLst>
            </a:custGeom>
            <a:ln w="10125">
              <a:solidFill>
                <a:schemeClr val="accent1"/>
              </a:solidFill>
            </a:ln>
          </p:spPr>
          <p:txBody>
            <a:bodyPr wrap="square" lIns="0" tIns="0" rIns="0" bIns="0" rtlCol="0"/>
            <a:lstStyle/>
            <a:p>
              <a:endParaRPr dirty="0"/>
            </a:p>
          </p:txBody>
        </p:sp>
        <p:sp>
          <p:nvSpPr>
            <p:cNvPr id="30" name="object 27">
              <a:extLst>
                <a:ext uri="{FF2B5EF4-FFF2-40B4-BE49-F238E27FC236}">
                  <a16:creationId xmlns:a16="http://schemas.microsoft.com/office/drawing/2014/main" id="{D7F997AF-AEF9-2744-936C-FDF7EDD6EF1C}"/>
                </a:ext>
              </a:extLst>
            </p:cNvPr>
            <p:cNvSpPr/>
            <p:nvPr/>
          </p:nvSpPr>
          <p:spPr>
            <a:xfrm>
              <a:off x="5945333" y="4541066"/>
              <a:ext cx="0" cy="1367790"/>
            </a:xfrm>
            <a:custGeom>
              <a:avLst/>
              <a:gdLst/>
              <a:ahLst/>
              <a:cxnLst/>
              <a:rect l="l" t="t" r="r" b="b"/>
              <a:pathLst>
                <a:path h="1367789">
                  <a:moveTo>
                    <a:pt x="0" y="1367581"/>
                  </a:moveTo>
                  <a:lnTo>
                    <a:pt x="0" y="0"/>
                  </a:lnTo>
                </a:path>
              </a:pathLst>
            </a:custGeom>
            <a:ln w="8931">
              <a:solidFill>
                <a:schemeClr val="accent1"/>
              </a:solidFill>
            </a:ln>
          </p:spPr>
          <p:txBody>
            <a:bodyPr wrap="square" lIns="0" tIns="0" rIns="0" bIns="0" rtlCol="0"/>
            <a:lstStyle/>
            <a:p>
              <a:endParaRPr dirty="0"/>
            </a:p>
          </p:txBody>
        </p:sp>
        <p:sp>
          <p:nvSpPr>
            <p:cNvPr id="31" name="object 28">
              <a:extLst>
                <a:ext uri="{FF2B5EF4-FFF2-40B4-BE49-F238E27FC236}">
                  <a16:creationId xmlns:a16="http://schemas.microsoft.com/office/drawing/2014/main" id="{6E991268-9DEC-3849-86EC-C254119BE1B1}"/>
                </a:ext>
              </a:extLst>
            </p:cNvPr>
            <p:cNvSpPr/>
            <p:nvPr/>
          </p:nvSpPr>
          <p:spPr>
            <a:xfrm>
              <a:off x="647602" y="4541066"/>
              <a:ext cx="0" cy="1367790"/>
            </a:xfrm>
            <a:custGeom>
              <a:avLst/>
              <a:gdLst/>
              <a:ahLst/>
              <a:cxnLst/>
              <a:rect l="l" t="t" r="r" b="b"/>
              <a:pathLst>
                <a:path h="1367789">
                  <a:moveTo>
                    <a:pt x="0" y="1367581"/>
                  </a:moveTo>
                  <a:lnTo>
                    <a:pt x="0" y="0"/>
                  </a:lnTo>
                </a:path>
              </a:pathLst>
            </a:custGeom>
            <a:ln w="7737">
              <a:solidFill>
                <a:schemeClr val="accent1"/>
              </a:solidFill>
            </a:ln>
          </p:spPr>
          <p:txBody>
            <a:bodyPr wrap="square" lIns="0" tIns="0" rIns="0" bIns="0" rtlCol="0"/>
            <a:lstStyle/>
            <a:p>
              <a:endParaRPr dirty="0"/>
            </a:p>
          </p:txBody>
        </p:sp>
      </p:grpSp>
      <p:sp>
        <p:nvSpPr>
          <p:cNvPr id="33" name="Picture Placeholder 32">
            <a:extLst>
              <a:ext uri="{FF2B5EF4-FFF2-40B4-BE49-F238E27FC236}">
                <a16:creationId xmlns:a16="http://schemas.microsoft.com/office/drawing/2014/main" id="{CC69924B-6F9A-8A4B-B6AB-AAFA31AABAF4}"/>
              </a:ext>
            </a:extLst>
          </p:cNvPr>
          <p:cNvSpPr>
            <a:spLocks noGrp="1"/>
          </p:cNvSpPr>
          <p:nvPr>
            <p:ph type="pic" sz="quarter" idx="13" hasCustomPrompt="1"/>
          </p:nvPr>
        </p:nvSpPr>
        <p:spPr>
          <a:xfrm>
            <a:off x="4779963" y="1731963"/>
            <a:ext cx="1754187" cy="3254375"/>
          </a:xfrm>
          <a:solidFill>
            <a:srgbClr val="FFFFFF"/>
          </a:solidFill>
        </p:spPr>
        <p:txBody>
          <a:bodyPr/>
          <a:lstStyle/>
          <a:p>
            <a:r>
              <a:rPr lang="en-US" dirty="0"/>
              <a:t>CLICK TO ADD PHOTO</a:t>
            </a:r>
          </a:p>
        </p:txBody>
      </p:sp>
      <p:sp>
        <p:nvSpPr>
          <p:cNvPr id="34" name="Picture Placeholder 32">
            <a:extLst>
              <a:ext uri="{FF2B5EF4-FFF2-40B4-BE49-F238E27FC236}">
                <a16:creationId xmlns:a16="http://schemas.microsoft.com/office/drawing/2014/main" id="{9EE5868A-D875-504B-BFAC-08676BF0F86E}"/>
              </a:ext>
            </a:extLst>
          </p:cNvPr>
          <p:cNvSpPr>
            <a:spLocks noGrp="1"/>
          </p:cNvSpPr>
          <p:nvPr>
            <p:ph type="pic" sz="quarter" idx="14" hasCustomPrompt="1"/>
          </p:nvPr>
        </p:nvSpPr>
        <p:spPr>
          <a:xfrm>
            <a:off x="7291515" y="1731963"/>
            <a:ext cx="1754187" cy="3254375"/>
          </a:xfrm>
          <a:solidFill>
            <a:srgbClr val="FFFFFF"/>
          </a:solidFill>
        </p:spPr>
        <p:txBody>
          <a:bodyPr/>
          <a:lstStyle/>
          <a:p>
            <a:r>
              <a:rPr lang="en-US" dirty="0"/>
              <a:t>CLICK TO ADD PHOTO</a:t>
            </a:r>
          </a:p>
        </p:txBody>
      </p:sp>
      <p:sp>
        <p:nvSpPr>
          <p:cNvPr id="35" name="Picture Placeholder 32">
            <a:extLst>
              <a:ext uri="{FF2B5EF4-FFF2-40B4-BE49-F238E27FC236}">
                <a16:creationId xmlns:a16="http://schemas.microsoft.com/office/drawing/2014/main" id="{D6FB1BFA-CB90-4148-93FA-32F819BD9767}"/>
              </a:ext>
            </a:extLst>
          </p:cNvPr>
          <p:cNvSpPr>
            <a:spLocks noGrp="1"/>
          </p:cNvSpPr>
          <p:nvPr>
            <p:ph type="pic" sz="quarter" idx="15" hasCustomPrompt="1"/>
          </p:nvPr>
        </p:nvSpPr>
        <p:spPr>
          <a:xfrm>
            <a:off x="9803067" y="1731963"/>
            <a:ext cx="1754187" cy="3254375"/>
          </a:xfrm>
          <a:solidFill>
            <a:srgbClr val="FFFFFF"/>
          </a:solidFill>
        </p:spPr>
        <p:txBody>
          <a:bodyPr/>
          <a:lstStyle/>
          <a:p>
            <a:r>
              <a:rPr lang="en-US" dirty="0"/>
              <a:t>CLICK TO ADD PHOTO</a:t>
            </a:r>
          </a:p>
        </p:txBody>
      </p:sp>
      <p:sp>
        <p:nvSpPr>
          <p:cNvPr id="37" name="Text Placeholder 36">
            <a:extLst>
              <a:ext uri="{FF2B5EF4-FFF2-40B4-BE49-F238E27FC236}">
                <a16:creationId xmlns:a16="http://schemas.microsoft.com/office/drawing/2014/main" id="{67F819D5-CECD-3649-90E9-3C3D95E7FD7F}"/>
              </a:ext>
            </a:extLst>
          </p:cNvPr>
          <p:cNvSpPr>
            <a:spLocks noGrp="1"/>
          </p:cNvSpPr>
          <p:nvPr>
            <p:ph type="body" sz="quarter" idx="16" hasCustomPrompt="1"/>
          </p:nvPr>
        </p:nvSpPr>
        <p:spPr>
          <a:xfrm>
            <a:off x="4779963" y="5108946"/>
            <a:ext cx="2169473" cy="1358900"/>
          </a:xfrm>
        </p:spPr>
        <p:txBody>
          <a:bodyPr lIns="0" tIns="0" rIns="0" bIns="0">
            <a:noAutofit/>
          </a:bodyPr>
          <a:lstStyle>
            <a:lvl1pPr marL="0" indent="0">
              <a:spcBef>
                <a:spcPts val="0"/>
              </a:spcBef>
              <a:buNone/>
              <a:defRPr sz="1100" b="1" i="0">
                <a:solidFill>
                  <a:srgbClr val="FFFFFF"/>
                </a:solidFill>
                <a:latin typeface="Obviously Wide Semi" pitchFamily="82" charset="77"/>
              </a:defRPr>
            </a:lvl1pPr>
            <a:lvl2pPr marL="11113" indent="0">
              <a:buNone/>
              <a:tabLst/>
              <a:defRPr sz="800" b="1" i="0">
                <a:solidFill>
                  <a:schemeClr val="accent1"/>
                </a:solidFill>
                <a:latin typeface="Obviously Wide Medi" pitchFamily="82" charset="77"/>
              </a:defRPr>
            </a:lvl2pPr>
            <a:lvl3pPr marL="914400" indent="0">
              <a:buNone/>
              <a:defRPr/>
            </a:lvl3pPr>
            <a:lvl4pPr marL="1371600" indent="0">
              <a:buNone/>
              <a:defRPr/>
            </a:lvl4pPr>
            <a:lvl5pPr marL="1828800" indent="0">
              <a:buNone/>
              <a:defRPr/>
            </a:lvl5pPr>
          </a:lstStyle>
          <a:p>
            <a:pPr lvl="0"/>
            <a:r>
              <a:rPr lang="en-US" dirty="0"/>
              <a:t>CLICK TO ADD TEXT HERE UNDER PHOTO</a:t>
            </a:r>
          </a:p>
          <a:p>
            <a:pPr lvl="1"/>
            <a:r>
              <a:rPr lang="en-US" dirty="0"/>
              <a:t>Second Level</a:t>
            </a:r>
            <a:br>
              <a:rPr lang="en-US" dirty="0"/>
            </a:br>
            <a:r>
              <a:rPr lang="en-US" dirty="0"/>
              <a:t>Additional Line If Needed</a:t>
            </a:r>
          </a:p>
        </p:txBody>
      </p:sp>
      <p:sp>
        <p:nvSpPr>
          <p:cNvPr id="38" name="Text Placeholder 36">
            <a:extLst>
              <a:ext uri="{FF2B5EF4-FFF2-40B4-BE49-F238E27FC236}">
                <a16:creationId xmlns:a16="http://schemas.microsoft.com/office/drawing/2014/main" id="{1ED53BDF-8FC7-5B41-8852-DA848F467A45}"/>
              </a:ext>
            </a:extLst>
          </p:cNvPr>
          <p:cNvSpPr>
            <a:spLocks noGrp="1"/>
          </p:cNvSpPr>
          <p:nvPr>
            <p:ph type="body" sz="quarter" idx="17" hasCustomPrompt="1"/>
          </p:nvPr>
        </p:nvSpPr>
        <p:spPr>
          <a:xfrm>
            <a:off x="7291515" y="5108946"/>
            <a:ext cx="2169473" cy="1358900"/>
          </a:xfrm>
        </p:spPr>
        <p:txBody>
          <a:bodyPr lIns="0" tIns="0" rIns="0" bIns="0">
            <a:noAutofit/>
          </a:bodyPr>
          <a:lstStyle>
            <a:lvl1pPr marL="0" indent="0">
              <a:spcBef>
                <a:spcPts val="0"/>
              </a:spcBef>
              <a:buNone/>
              <a:defRPr sz="1100" b="1" i="0">
                <a:solidFill>
                  <a:srgbClr val="FFFFFF"/>
                </a:solidFill>
                <a:latin typeface="Obviously Wide Semi" pitchFamily="82" charset="77"/>
              </a:defRPr>
            </a:lvl1pPr>
            <a:lvl2pPr marL="11113" indent="0">
              <a:buNone/>
              <a:tabLst/>
              <a:defRPr sz="800" b="1" i="0">
                <a:solidFill>
                  <a:schemeClr val="accent1"/>
                </a:solidFill>
                <a:latin typeface="Obviously Wide Medi" pitchFamily="82" charset="77"/>
              </a:defRPr>
            </a:lvl2pPr>
            <a:lvl3pPr marL="914400" indent="0">
              <a:buNone/>
              <a:defRPr/>
            </a:lvl3pPr>
            <a:lvl4pPr marL="1371600" indent="0">
              <a:buNone/>
              <a:defRPr/>
            </a:lvl4pPr>
            <a:lvl5pPr marL="1828800" indent="0">
              <a:buNone/>
              <a:defRPr/>
            </a:lvl5pPr>
          </a:lstStyle>
          <a:p>
            <a:pPr lvl="0"/>
            <a:r>
              <a:rPr lang="en-US" dirty="0"/>
              <a:t>CLICK TO ADD TEXT HERE UNDER PHOTO</a:t>
            </a:r>
          </a:p>
          <a:p>
            <a:pPr lvl="1"/>
            <a:r>
              <a:rPr lang="en-US" dirty="0"/>
              <a:t>Second Level</a:t>
            </a:r>
            <a:br>
              <a:rPr lang="en-US" dirty="0"/>
            </a:br>
            <a:r>
              <a:rPr lang="en-US" dirty="0"/>
              <a:t>Additional Line If Needed</a:t>
            </a:r>
          </a:p>
        </p:txBody>
      </p:sp>
      <p:sp>
        <p:nvSpPr>
          <p:cNvPr id="39" name="Text Placeholder 36">
            <a:extLst>
              <a:ext uri="{FF2B5EF4-FFF2-40B4-BE49-F238E27FC236}">
                <a16:creationId xmlns:a16="http://schemas.microsoft.com/office/drawing/2014/main" id="{E802398C-B22E-8A4E-AD12-4F7A8A973E26}"/>
              </a:ext>
            </a:extLst>
          </p:cNvPr>
          <p:cNvSpPr>
            <a:spLocks noGrp="1"/>
          </p:cNvSpPr>
          <p:nvPr>
            <p:ph type="body" sz="quarter" idx="18" hasCustomPrompt="1"/>
          </p:nvPr>
        </p:nvSpPr>
        <p:spPr>
          <a:xfrm>
            <a:off x="9803067" y="5108946"/>
            <a:ext cx="2169473" cy="1358900"/>
          </a:xfrm>
        </p:spPr>
        <p:txBody>
          <a:bodyPr lIns="0" tIns="0" rIns="0" bIns="0">
            <a:noAutofit/>
          </a:bodyPr>
          <a:lstStyle>
            <a:lvl1pPr marL="0" indent="0">
              <a:spcBef>
                <a:spcPts val="0"/>
              </a:spcBef>
              <a:buNone/>
              <a:defRPr sz="1100" b="1" i="0">
                <a:solidFill>
                  <a:srgbClr val="FFFFFF"/>
                </a:solidFill>
                <a:latin typeface="Obviously Wide Semi" pitchFamily="82" charset="77"/>
              </a:defRPr>
            </a:lvl1pPr>
            <a:lvl2pPr marL="11113" indent="0">
              <a:buNone/>
              <a:tabLst/>
              <a:defRPr sz="800" b="1" i="0">
                <a:solidFill>
                  <a:schemeClr val="accent1"/>
                </a:solidFill>
                <a:latin typeface="Obviously Wide Medi" pitchFamily="82" charset="77"/>
              </a:defRPr>
            </a:lvl2pPr>
            <a:lvl3pPr marL="914400" indent="0">
              <a:buNone/>
              <a:defRPr/>
            </a:lvl3pPr>
            <a:lvl4pPr marL="1371600" indent="0">
              <a:buNone/>
              <a:defRPr/>
            </a:lvl4pPr>
            <a:lvl5pPr marL="1828800" indent="0">
              <a:buNone/>
              <a:defRPr/>
            </a:lvl5pPr>
          </a:lstStyle>
          <a:p>
            <a:pPr lvl="0"/>
            <a:r>
              <a:rPr lang="en-US" dirty="0"/>
              <a:t>CLICK TO ADD TEXT HERE UNDER PHOTO</a:t>
            </a:r>
          </a:p>
          <a:p>
            <a:pPr lvl="1"/>
            <a:r>
              <a:rPr lang="en-US" dirty="0"/>
              <a:t>Second Level</a:t>
            </a:r>
            <a:br>
              <a:rPr lang="en-US" dirty="0"/>
            </a:br>
            <a:r>
              <a:rPr lang="en-US" dirty="0"/>
              <a:t>Additional Line If Needed</a:t>
            </a:r>
          </a:p>
        </p:txBody>
      </p:sp>
      <p:sp>
        <p:nvSpPr>
          <p:cNvPr id="36" name="Slide Number Placeholder 5">
            <a:extLst>
              <a:ext uri="{FF2B5EF4-FFF2-40B4-BE49-F238E27FC236}">
                <a16:creationId xmlns:a16="http://schemas.microsoft.com/office/drawing/2014/main" id="{9752AA80-7B31-474B-87C3-AD46DD0921E6}"/>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spTree>
    <p:extLst>
      <p:ext uri="{BB962C8B-B14F-4D97-AF65-F5344CB8AC3E}">
        <p14:creationId xmlns:p14="http://schemas.microsoft.com/office/powerpoint/2010/main" val="4963049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Section Bold">
    <p:bg>
      <p:bgPr>
        <a:gradFill>
          <a:gsLst>
            <a:gs pos="0">
              <a:schemeClr val="tx2"/>
            </a:gs>
            <a:gs pos="100000">
              <a:schemeClr val="accent2"/>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0659" y="2721183"/>
            <a:ext cx="12090683" cy="1602589"/>
          </a:xfrm>
        </p:spPr>
        <p:txBody>
          <a:bodyPr lIns="0" tIns="0" rIns="0" bIns="0">
            <a:noAutofit/>
          </a:bodyPr>
          <a:lstStyle>
            <a:lvl1pPr algn="ctr">
              <a:lnSpc>
                <a:spcPct val="80000"/>
              </a:lnSpc>
              <a:defRPr sz="4400" b="1" i="0" spc="0" baseline="0">
                <a:solidFill>
                  <a:srgbClr val="FFFFFF"/>
                </a:solidFill>
                <a:latin typeface="Obviously Extd Blck" pitchFamily="82" charset="77"/>
              </a:defRPr>
            </a:lvl1pPr>
          </a:lstStyle>
          <a:p>
            <a:r>
              <a:rPr lang="en-US" dirty="0"/>
              <a:t>CLICK TO </a:t>
            </a:r>
            <a:br>
              <a:rPr lang="en-US" dirty="0"/>
            </a:br>
            <a:r>
              <a:rPr lang="en-US" dirty="0"/>
              <a:t>ADD TITLE</a:t>
            </a:r>
          </a:p>
        </p:txBody>
      </p:sp>
      <p:sp>
        <p:nvSpPr>
          <p:cNvPr id="37" name="Text Placeholder 36">
            <a:extLst>
              <a:ext uri="{FF2B5EF4-FFF2-40B4-BE49-F238E27FC236}">
                <a16:creationId xmlns:a16="http://schemas.microsoft.com/office/drawing/2014/main" id="{67F819D5-CECD-3649-90E9-3C3D95E7FD7F}"/>
              </a:ext>
            </a:extLst>
          </p:cNvPr>
          <p:cNvSpPr>
            <a:spLocks noGrp="1"/>
          </p:cNvSpPr>
          <p:nvPr>
            <p:ph type="body" sz="quarter" idx="16" hasCustomPrompt="1"/>
          </p:nvPr>
        </p:nvSpPr>
        <p:spPr>
          <a:xfrm>
            <a:off x="4033403" y="1984328"/>
            <a:ext cx="4125195" cy="356684"/>
          </a:xfrm>
        </p:spPr>
        <p:txBody>
          <a:bodyPr lIns="0" tIns="0" rIns="0" bIns="0">
            <a:noAutofit/>
          </a:bodyPr>
          <a:lstStyle>
            <a:lvl1pPr marL="0" indent="0" algn="ctr">
              <a:spcBef>
                <a:spcPts val="0"/>
              </a:spcBef>
              <a:buNone/>
              <a:defRPr sz="1100" b="1" i="0">
                <a:solidFill>
                  <a:srgbClr val="FFFFFF"/>
                </a:solidFill>
                <a:latin typeface="Obviously Wide Semi" pitchFamily="82" charset="77"/>
              </a:defRPr>
            </a:lvl1pPr>
            <a:lvl2pPr marL="11113" indent="0" algn="ctr">
              <a:buNone/>
              <a:tabLst/>
              <a:defRPr sz="800" b="1" i="0">
                <a:solidFill>
                  <a:schemeClr val="accent1"/>
                </a:solidFill>
                <a:latin typeface="Obviously Wide Medi" pitchFamily="82" charset="77"/>
              </a:defRPr>
            </a:lvl2pPr>
            <a:lvl3pPr marL="914400" indent="0">
              <a:buNone/>
              <a:defRPr/>
            </a:lvl3pPr>
            <a:lvl4pPr marL="1371600" indent="0">
              <a:buNone/>
              <a:defRPr/>
            </a:lvl4pPr>
            <a:lvl5pPr marL="1828800" indent="0">
              <a:buNone/>
              <a:defRPr/>
            </a:lvl5pPr>
          </a:lstStyle>
          <a:p>
            <a:pPr lvl="0"/>
            <a:r>
              <a:rPr lang="en-US" dirty="0"/>
              <a:t>CLICK TO ADD SECTION NUMBER</a:t>
            </a:r>
          </a:p>
        </p:txBody>
      </p:sp>
      <p:grpSp>
        <p:nvGrpSpPr>
          <p:cNvPr id="10" name="Group 9">
            <a:extLst>
              <a:ext uri="{FF2B5EF4-FFF2-40B4-BE49-F238E27FC236}">
                <a16:creationId xmlns:a16="http://schemas.microsoft.com/office/drawing/2014/main" id="{8C327ED3-5712-7548-BB4E-7FA763E24789}"/>
              </a:ext>
            </a:extLst>
          </p:cNvPr>
          <p:cNvGrpSpPr/>
          <p:nvPr userDrawn="1"/>
        </p:nvGrpSpPr>
        <p:grpSpPr>
          <a:xfrm>
            <a:off x="5637151" y="307065"/>
            <a:ext cx="1054452" cy="6343343"/>
            <a:chOff x="5637151" y="307065"/>
            <a:chExt cx="1054452" cy="6343343"/>
          </a:xfrm>
        </p:grpSpPr>
        <p:grpSp>
          <p:nvGrpSpPr>
            <p:cNvPr id="6" name="Group 5">
              <a:extLst>
                <a:ext uri="{FF2B5EF4-FFF2-40B4-BE49-F238E27FC236}">
                  <a16:creationId xmlns:a16="http://schemas.microsoft.com/office/drawing/2014/main" id="{C4BDCFB6-C0E5-2B46-8BC5-A15442E76136}"/>
                </a:ext>
              </a:extLst>
            </p:cNvPr>
            <p:cNvGrpSpPr/>
            <p:nvPr userDrawn="1"/>
          </p:nvGrpSpPr>
          <p:grpSpPr>
            <a:xfrm>
              <a:off x="5637151" y="307065"/>
              <a:ext cx="1054452" cy="97449"/>
              <a:chOff x="5637151" y="307065"/>
              <a:chExt cx="1054452" cy="97449"/>
            </a:xfrm>
          </p:grpSpPr>
          <p:sp>
            <p:nvSpPr>
              <p:cNvPr id="85" name="object 12">
                <a:extLst>
                  <a:ext uri="{FF2B5EF4-FFF2-40B4-BE49-F238E27FC236}">
                    <a16:creationId xmlns:a16="http://schemas.microsoft.com/office/drawing/2014/main" id="{20A0BB2C-305F-2447-A3AD-8BC7CEF7C6EC}"/>
                  </a:ext>
                </a:extLst>
              </p:cNvPr>
              <p:cNvSpPr/>
              <p:nvPr/>
            </p:nvSpPr>
            <p:spPr>
              <a:xfrm rot="16200000" flipV="1">
                <a:off x="5936682" y="7534"/>
                <a:ext cx="0" cy="599062"/>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dirty="0"/>
              </a:p>
            </p:txBody>
          </p:sp>
          <p:sp>
            <p:nvSpPr>
              <p:cNvPr id="95" name="object 22">
                <a:extLst>
                  <a:ext uri="{FF2B5EF4-FFF2-40B4-BE49-F238E27FC236}">
                    <a16:creationId xmlns:a16="http://schemas.microsoft.com/office/drawing/2014/main" id="{4A7269EA-1929-F449-90A7-52CEFEA9788A}"/>
                  </a:ext>
                </a:extLst>
              </p:cNvPr>
              <p:cNvSpPr/>
              <p:nvPr/>
            </p:nvSpPr>
            <p:spPr>
              <a:xfrm rot="16200000" flipV="1">
                <a:off x="6392072" y="104983"/>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dirty="0"/>
              </a:p>
            </p:txBody>
          </p:sp>
        </p:grpSp>
        <p:grpSp>
          <p:nvGrpSpPr>
            <p:cNvPr id="4" name="Group 3">
              <a:extLst>
                <a:ext uri="{FF2B5EF4-FFF2-40B4-BE49-F238E27FC236}">
                  <a16:creationId xmlns:a16="http://schemas.microsoft.com/office/drawing/2014/main" id="{EA763CF8-ED67-7E4D-AD63-D891262541F8}"/>
                </a:ext>
              </a:extLst>
            </p:cNvPr>
            <p:cNvGrpSpPr/>
            <p:nvPr userDrawn="1"/>
          </p:nvGrpSpPr>
          <p:grpSpPr>
            <a:xfrm>
              <a:off x="5637151" y="748531"/>
              <a:ext cx="1054452" cy="111512"/>
              <a:chOff x="5637151" y="748531"/>
              <a:chExt cx="1054452" cy="111512"/>
            </a:xfrm>
          </p:grpSpPr>
          <p:sp>
            <p:nvSpPr>
              <p:cNvPr id="83" name="object 10">
                <a:extLst>
                  <a:ext uri="{FF2B5EF4-FFF2-40B4-BE49-F238E27FC236}">
                    <a16:creationId xmlns:a16="http://schemas.microsoft.com/office/drawing/2014/main" id="{1664A7E9-2AF1-2C41-B567-011C439AD806}"/>
                  </a:ext>
                </a:extLst>
              </p:cNvPr>
              <p:cNvSpPr/>
              <p:nvPr/>
            </p:nvSpPr>
            <p:spPr>
              <a:xfrm rot="16200000" flipV="1">
                <a:off x="5936682" y="449000"/>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103" name="object 22">
                <a:extLst>
                  <a:ext uri="{FF2B5EF4-FFF2-40B4-BE49-F238E27FC236}">
                    <a16:creationId xmlns:a16="http://schemas.microsoft.com/office/drawing/2014/main" id="{1D522858-4C50-BF49-9A8D-7FE0068CEA5D}"/>
                  </a:ext>
                </a:extLst>
              </p:cNvPr>
              <p:cNvSpPr/>
              <p:nvPr userDrawn="1"/>
            </p:nvSpPr>
            <p:spPr>
              <a:xfrm rot="16200000" flipV="1">
                <a:off x="6392072" y="489700"/>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dirty="0"/>
              </a:p>
            </p:txBody>
          </p:sp>
          <p:sp>
            <p:nvSpPr>
              <p:cNvPr id="104" name="object 10">
                <a:extLst>
                  <a:ext uri="{FF2B5EF4-FFF2-40B4-BE49-F238E27FC236}">
                    <a16:creationId xmlns:a16="http://schemas.microsoft.com/office/drawing/2014/main" id="{E6ED7C9F-DE60-6142-85FB-84183FBE46A8}"/>
                  </a:ext>
                </a:extLst>
              </p:cNvPr>
              <p:cNvSpPr/>
              <p:nvPr userDrawn="1"/>
            </p:nvSpPr>
            <p:spPr>
              <a:xfrm rot="16200000" flipV="1">
                <a:off x="5936682" y="560512"/>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grpSp>
          <p:nvGrpSpPr>
            <p:cNvPr id="3" name="Group 2">
              <a:extLst>
                <a:ext uri="{FF2B5EF4-FFF2-40B4-BE49-F238E27FC236}">
                  <a16:creationId xmlns:a16="http://schemas.microsoft.com/office/drawing/2014/main" id="{82315F7F-4505-1E44-B4A9-946D338BB7F2}"/>
                </a:ext>
              </a:extLst>
            </p:cNvPr>
            <p:cNvGrpSpPr/>
            <p:nvPr userDrawn="1"/>
          </p:nvGrpSpPr>
          <p:grpSpPr>
            <a:xfrm>
              <a:off x="5637151" y="1356272"/>
              <a:ext cx="1054452" cy="18398"/>
              <a:chOff x="5637151" y="1356272"/>
              <a:chExt cx="1054452" cy="18398"/>
            </a:xfrm>
          </p:grpSpPr>
          <p:sp>
            <p:nvSpPr>
              <p:cNvPr id="105" name="object 10">
                <a:extLst>
                  <a:ext uri="{FF2B5EF4-FFF2-40B4-BE49-F238E27FC236}">
                    <a16:creationId xmlns:a16="http://schemas.microsoft.com/office/drawing/2014/main" id="{D4EC7CE9-4E7F-F44C-A86E-F5FD5BCB2D51}"/>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106" name="object 22">
                <a:extLst>
                  <a:ext uri="{FF2B5EF4-FFF2-40B4-BE49-F238E27FC236}">
                    <a16:creationId xmlns:a16="http://schemas.microsoft.com/office/drawing/2014/main" id="{28D9D4FF-0CEF-8942-AEEC-8F076767F7ED}"/>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dirty="0"/>
              </a:p>
            </p:txBody>
          </p:sp>
        </p:grpSp>
        <p:grpSp>
          <p:nvGrpSpPr>
            <p:cNvPr id="107" name="Group 106">
              <a:extLst>
                <a:ext uri="{FF2B5EF4-FFF2-40B4-BE49-F238E27FC236}">
                  <a16:creationId xmlns:a16="http://schemas.microsoft.com/office/drawing/2014/main" id="{41E81656-5DF7-4440-AEC7-8432B2D8B458}"/>
                </a:ext>
              </a:extLst>
            </p:cNvPr>
            <p:cNvGrpSpPr/>
            <p:nvPr userDrawn="1"/>
          </p:nvGrpSpPr>
          <p:grpSpPr>
            <a:xfrm>
              <a:off x="5637151" y="2332004"/>
              <a:ext cx="1054452" cy="18398"/>
              <a:chOff x="5637151" y="1356272"/>
              <a:chExt cx="1054452" cy="18398"/>
            </a:xfrm>
          </p:grpSpPr>
          <p:sp>
            <p:nvSpPr>
              <p:cNvPr id="108" name="object 10">
                <a:extLst>
                  <a:ext uri="{FF2B5EF4-FFF2-40B4-BE49-F238E27FC236}">
                    <a16:creationId xmlns:a16="http://schemas.microsoft.com/office/drawing/2014/main" id="{FC633C80-931A-6046-A86C-5B3B5E355268}"/>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109" name="object 22">
                <a:extLst>
                  <a:ext uri="{FF2B5EF4-FFF2-40B4-BE49-F238E27FC236}">
                    <a16:creationId xmlns:a16="http://schemas.microsoft.com/office/drawing/2014/main" id="{EB37AA53-B39F-5943-A2D7-62C4ED03DF8B}"/>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dirty="0"/>
              </a:p>
            </p:txBody>
          </p:sp>
        </p:grpSp>
        <p:sp>
          <p:nvSpPr>
            <p:cNvPr id="112" name="object 22">
              <a:extLst>
                <a:ext uri="{FF2B5EF4-FFF2-40B4-BE49-F238E27FC236}">
                  <a16:creationId xmlns:a16="http://schemas.microsoft.com/office/drawing/2014/main" id="{1F96AA9D-F35D-2F40-B381-567D0993ACF9}"/>
                </a:ext>
              </a:extLst>
            </p:cNvPr>
            <p:cNvSpPr/>
            <p:nvPr userDrawn="1"/>
          </p:nvSpPr>
          <p:spPr>
            <a:xfrm rot="16200000" flipV="1">
              <a:off x="5936682" y="2446740"/>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dirty="0"/>
            </a:p>
          </p:txBody>
        </p:sp>
        <p:grpSp>
          <p:nvGrpSpPr>
            <p:cNvPr id="113" name="Group 112">
              <a:extLst>
                <a:ext uri="{FF2B5EF4-FFF2-40B4-BE49-F238E27FC236}">
                  <a16:creationId xmlns:a16="http://schemas.microsoft.com/office/drawing/2014/main" id="{BA83DEA0-C7C5-4540-B125-1B8E0449CBC3}"/>
                </a:ext>
              </a:extLst>
            </p:cNvPr>
            <p:cNvGrpSpPr/>
            <p:nvPr userDrawn="1"/>
          </p:nvGrpSpPr>
          <p:grpSpPr>
            <a:xfrm flipH="1">
              <a:off x="5637151" y="4556673"/>
              <a:ext cx="1054452" cy="18398"/>
              <a:chOff x="5637151" y="1356272"/>
              <a:chExt cx="1054452" cy="18398"/>
            </a:xfrm>
          </p:grpSpPr>
          <p:sp>
            <p:nvSpPr>
              <p:cNvPr id="114" name="object 10">
                <a:extLst>
                  <a:ext uri="{FF2B5EF4-FFF2-40B4-BE49-F238E27FC236}">
                    <a16:creationId xmlns:a16="http://schemas.microsoft.com/office/drawing/2014/main" id="{FE776D9C-25DC-9B42-83DB-E2141E9301B8}"/>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115" name="object 22">
                <a:extLst>
                  <a:ext uri="{FF2B5EF4-FFF2-40B4-BE49-F238E27FC236}">
                    <a16:creationId xmlns:a16="http://schemas.microsoft.com/office/drawing/2014/main" id="{FD80E040-732F-484F-B3F0-95610A60A9D5}"/>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dirty="0"/>
              </a:p>
            </p:txBody>
          </p:sp>
        </p:grpSp>
        <p:grpSp>
          <p:nvGrpSpPr>
            <p:cNvPr id="116" name="Group 115">
              <a:extLst>
                <a:ext uri="{FF2B5EF4-FFF2-40B4-BE49-F238E27FC236}">
                  <a16:creationId xmlns:a16="http://schemas.microsoft.com/office/drawing/2014/main" id="{14B2F268-6F98-FF4A-A5EA-AF73A902AC19}"/>
                </a:ext>
              </a:extLst>
            </p:cNvPr>
            <p:cNvGrpSpPr/>
            <p:nvPr userDrawn="1"/>
          </p:nvGrpSpPr>
          <p:grpSpPr>
            <a:xfrm flipH="1">
              <a:off x="5637151" y="5071585"/>
              <a:ext cx="1054452" cy="444171"/>
              <a:chOff x="5637151" y="1285667"/>
              <a:chExt cx="1054452" cy="444171"/>
            </a:xfrm>
          </p:grpSpPr>
          <p:sp>
            <p:nvSpPr>
              <p:cNvPr id="117" name="object 10">
                <a:extLst>
                  <a:ext uri="{FF2B5EF4-FFF2-40B4-BE49-F238E27FC236}">
                    <a16:creationId xmlns:a16="http://schemas.microsoft.com/office/drawing/2014/main" id="{30C5061F-C125-CD43-96D1-11A2BAC617B0}"/>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118" name="object 22">
                <a:extLst>
                  <a:ext uri="{FF2B5EF4-FFF2-40B4-BE49-F238E27FC236}">
                    <a16:creationId xmlns:a16="http://schemas.microsoft.com/office/drawing/2014/main" id="{1A94F29D-7D47-1D49-8452-7CC51903444E}"/>
                  </a:ext>
                </a:extLst>
              </p:cNvPr>
              <p:cNvSpPr/>
              <p:nvPr userDrawn="1"/>
            </p:nvSpPr>
            <p:spPr>
              <a:xfrm rot="16200000" flipV="1">
                <a:off x="6392072" y="986136"/>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dirty="0"/>
              </a:p>
            </p:txBody>
          </p:sp>
          <p:sp>
            <p:nvSpPr>
              <p:cNvPr id="119" name="object 10">
                <a:extLst>
                  <a:ext uri="{FF2B5EF4-FFF2-40B4-BE49-F238E27FC236}">
                    <a16:creationId xmlns:a16="http://schemas.microsoft.com/office/drawing/2014/main" id="{F3062388-C474-0145-BD2D-E8A54F753687}"/>
                  </a:ext>
                </a:extLst>
              </p:cNvPr>
              <p:cNvSpPr/>
              <p:nvPr userDrawn="1"/>
            </p:nvSpPr>
            <p:spPr>
              <a:xfrm rot="16200000" flipV="1">
                <a:off x="5936682" y="1430307"/>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120" name="object 22">
                <a:extLst>
                  <a:ext uri="{FF2B5EF4-FFF2-40B4-BE49-F238E27FC236}">
                    <a16:creationId xmlns:a16="http://schemas.microsoft.com/office/drawing/2014/main" id="{20C94855-6E55-F149-A261-755035492EE9}"/>
                  </a:ext>
                </a:extLst>
              </p:cNvPr>
              <p:cNvSpPr/>
              <p:nvPr userDrawn="1"/>
            </p:nvSpPr>
            <p:spPr>
              <a:xfrm rot="16200000" flipV="1">
                <a:off x="6392072" y="1359702"/>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dirty="0"/>
              </a:p>
            </p:txBody>
          </p:sp>
        </p:grpSp>
        <p:sp>
          <p:nvSpPr>
            <p:cNvPr id="123" name="object 22">
              <a:extLst>
                <a:ext uri="{FF2B5EF4-FFF2-40B4-BE49-F238E27FC236}">
                  <a16:creationId xmlns:a16="http://schemas.microsoft.com/office/drawing/2014/main" id="{ACC052A3-7706-AA41-8350-3167E4D4EF00}"/>
                </a:ext>
              </a:extLst>
            </p:cNvPr>
            <p:cNvSpPr/>
            <p:nvPr userDrawn="1"/>
          </p:nvSpPr>
          <p:spPr>
            <a:xfrm rot="5400000" flipH="1" flipV="1">
              <a:off x="5936682" y="5521587"/>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dirty="0"/>
            </a:p>
          </p:txBody>
        </p:sp>
        <p:grpSp>
          <p:nvGrpSpPr>
            <p:cNvPr id="124" name="Group 123">
              <a:extLst>
                <a:ext uri="{FF2B5EF4-FFF2-40B4-BE49-F238E27FC236}">
                  <a16:creationId xmlns:a16="http://schemas.microsoft.com/office/drawing/2014/main" id="{48AD24F0-48FE-844F-9919-460848199908}"/>
                </a:ext>
              </a:extLst>
            </p:cNvPr>
            <p:cNvGrpSpPr/>
            <p:nvPr userDrawn="1"/>
          </p:nvGrpSpPr>
          <p:grpSpPr>
            <a:xfrm>
              <a:off x="5637151" y="6467844"/>
              <a:ext cx="1039485" cy="182564"/>
              <a:chOff x="5637151" y="1356272"/>
              <a:chExt cx="1039485" cy="182564"/>
            </a:xfrm>
          </p:grpSpPr>
          <p:sp>
            <p:nvSpPr>
              <p:cNvPr id="125" name="object 10">
                <a:extLst>
                  <a:ext uri="{FF2B5EF4-FFF2-40B4-BE49-F238E27FC236}">
                    <a16:creationId xmlns:a16="http://schemas.microsoft.com/office/drawing/2014/main" id="{9A8376C7-3A5F-0045-BC2A-6BE9415D8DF5}"/>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126" name="object 22">
                <a:extLst>
                  <a:ext uri="{FF2B5EF4-FFF2-40B4-BE49-F238E27FC236}">
                    <a16:creationId xmlns:a16="http://schemas.microsoft.com/office/drawing/2014/main" id="{F3B0EB26-764F-D648-83B0-E895796D04F2}"/>
                  </a:ext>
                </a:extLst>
              </p:cNvPr>
              <p:cNvSpPr/>
              <p:nvPr userDrawn="1"/>
            </p:nvSpPr>
            <p:spPr>
              <a:xfrm rot="16200000" flipV="1">
                <a:off x="6377105" y="1239305"/>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dirty="0"/>
              </a:p>
            </p:txBody>
          </p:sp>
        </p:grpSp>
      </p:grpSp>
      <p:sp>
        <p:nvSpPr>
          <p:cNvPr id="127" name="Slide Number Placeholder 5">
            <a:extLst>
              <a:ext uri="{FF2B5EF4-FFF2-40B4-BE49-F238E27FC236}">
                <a16:creationId xmlns:a16="http://schemas.microsoft.com/office/drawing/2014/main" id="{813A4B81-CC46-F94B-A20F-AAF752AC4443}"/>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spTree>
    <p:extLst>
      <p:ext uri="{BB962C8B-B14F-4D97-AF65-F5344CB8AC3E}">
        <p14:creationId xmlns:p14="http://schemas.microsoft.com/office/powerpoint/2010/main" val="25524079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Section Bold">
    <p:bg>
      <p:bgPr>
        <a:gradFill>
          <a:gsLst>
            <a:gs pos="100000">
              <a:schemeClr val="accent1"/>
            </a:gs>
            <a:gs pos="0">
              <a:schemeClr val="accent3"/>
            </a:gs>
          </a:gsLst>
          <a:lin ang="19200000" scaled="0"/>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0659" y="2721183"/>
            <a:ext cx="12090683" cy="1602589"/>
          </a:xfrm>
        </p:spPr>
        <p:txBody>
          <a:bodyPr lIns="0" tIns="0" rIns="0" bIns="0">
            <a:noAutofit/>
          </a:bodyPr>
          <a:lstStyle>
            <a:lvl1pPr algn="ctr">
              <a:lnSpc>
                <a:spcPct val="80000"/>
              </a:lnSpc>
              <a:defRPr sz="4400" b="1" i="0" spc="0" baseline="0">
                <a:solidFill>
                  <a:srgbClr val="FFFFFF"/>
                </a:solidFill>
                <a:latin typeface="Obviously Extd Blck" pitchFamily="82" charset="77"/>
              </a:defRPr>
            </a:lvl1pPr>
          </a:lstStyle>
          <a:p>
            <a:r>
              <a:rPr lang="en-US" dirty="0"/>
              <a:t>CLICK TO </a:t>
            </a:r>
            <a:br>
              <a:rPr lang="en-US" dirty="0"/>
            </a:br>
            <a:r>
              <a:rPr lang="en-US" dirty="0"/>
              <a:t>ADD TITLE</a:t>
            </a:r>
          </a:p>
        </p:txBody>
      </p:sp>
      <p:sp>
        <p:nvSpPr>
          <p:cNvPr id="37" name="Text Placeholder 36">
            <a:extLst>
              <a:ext uri="{FF2B5EF4-FFF2-40B4-BE49-F238E27FC236}">
                <a16:creationId xmlns:a16="http://schemas.microsoft.com/office/drawing/2014/main" id="{67F819D5-CECD-3649-90E9-3C3D95E7FD7F}"/>
              </a:ext>
            </a:extLst>
          </p:cNvPr>
          <p:cNvSpPr>
            <a:spLocks noGrp="1"/>
          </p:cNvSpPr>
          <p:nvPr>
            <p:ph type="body" sz="quarter" idx="16" hasCustomPrompt="1"/>
          </p:nvPr>
        </p:nvSpPr>
        <p:spPr>
          <a:xfrm>
            <a:off x="4033403" y="1984328"/>
            <a:ext cx="4125195" cy="356684"/>
          </a:xfrm>
        </p:spPr>
        <p:txBody>
          <a:bodyPr lIns="0" tIns="0" rIns="0" bIns="0">
            <a:noAutofit/>
          </a:bodyPr>
          <a:lstStyle>
            <a:lvl1pPr marL="0" indent="0" algn="ctr">
              <a:spcBef>
                <a:spcPts val="0"/>
              </a:spcBef>
              <a:buNone/>
              <a:defRPr sz="1100" b="1" i="0">
                <a:solidFill>
                  <a:srgbClr val="FFFFFF"/>
                </a:solidFill>
                <a:latin typeface="Obviously Wide Semi" pitchFamily="82" charset="77"/>
              </a:defRPr>
            </a:lvl1pPr>
            <a:lvl2pPr marL="11113" indent="0" algn="ctr">
              <a:buNone/>
              <a:tabLst/>
              <a:defRPr sz="800" b="1" i="0">
                <a:solidFill>
                  <a:schemeClr val="accent1"/>
                </a:solidFill>
                <a:latin typeface="Obviously Wide Medi" pitchFamily="82" charset="77"/>
              </a:defRPr>
            </a:lvl2pPr>
            <a:lvl3pPr marL="914400" indent="0">
              <a:buNone/>
              <a:defRPr/>
            </a:lvl3pPr>
            <a:lvl4pPr marL="1371600" indent="0">
              <a:buNone/>
              <a:defRPr/>
            </a:lvl4pPr>
            <a:lvl5pPr marL="1828800" indent="0">
              <a:buNone/>
              <a:defRPr/>
            </a:lvl5pPr>
          </a:lstStyle>
          <a:p>
            <a:pPr lvl="0"/>
            <a:r>
              <a:rPr lang="en-US" dirty="0"/>
              <a:t>CLICK TO ADD SECTION NUMBER</a:t>
            </a:r>
          </a:p>
        </p:txBody>
      </p:sp>
      <p:grpSp>
        <p:nvGrpSpPr>
          <p:cNvPr id="10" name="Group 9">
            <a:extLst>
              <a:ext uri="{FF2B5EF4-FFF2-40B4-BE49-F238E27FC236}">
                <a16:creationId xmlns:a16="http://schemas.microsoft.com/office/drawing/2014/main" id="{8C327ED3-5712-7548-BB4E-7FA763E24789}"/>
              </a:ext>
            </a:extLst>
          </p:cNvPr>
          <p:cNvGrpSpPr/>
          <p:nvPr userDrawn="1"/>
        </p:nvGrpSpPr>
        <p:grpSpPr>
          <a:xfrm>
            <a:off x="5637151" y="307065"/>
            <a:ext cx="1054452" cy="6343343"/>
            <a:chOff x="5637151" y="307065"/>
            <a:chExt cx="1054452" cy="6343343"/>
          </a:xfrm>
        </p:grpSpPr>
        <p:grpSp>
          <p:nvGrpSpPr>
            <p:cNvPr id="6" name="Group 5">
              <a:extLst>
                <a:ext uri="{FF2B5EF4-FFF2-40B4-BE49-F238E27FC236}">
                  <a16:creationId xmlns:a16="http://schemas.microsoft.com/office/drawing/2014/main" id="{C4BDCFB6-C0E5-2B46-8BC5-A15442E76136}"/>
                </a:ext>
              </a:extLst>
            </p:cNvPr>
            <p:cNvGrpSpPr/>
            <p:nvPr userDrawn="1"/>
          </p:nvGrpSpPr>
          <p:grpSpPr>
            <a:xfrm>
              <a:off x="5637151" y="307065"/>
              <a:ext cx="1054452" cy="97449"/>
              <a:chOff x="5637151" y="307065"/>
              <a:chExt cx="1054452" cy="97449"/>
            </a:xfrm>
          </p:grpSpPr>
          <p:sp>
            <p:nvSpPr>
              <p:cNvPr id="85" name="object 12">
                <a:extLst>
                  <a:ext uri="{FF2B5EF4-FFF2-40B4-BE49-F238E27FC236}">
                    <a16:creationId xmlns:a16="http://schemas.microsoft.com/office/drawing/2014/main" id="{20A0BB2C-305F-2447-A3AD-8BC7CEF7C6EC}"/>
                  </a:ext>
                </a:extLst>
              </p:cNvPr>
              <p:cNvSpPr/>
              <p:nvPr/>
            </p:nvSpPr>
            <p:spPr>
              <a:xfrm rot="16200000" flipV="1">
                <a:off x="5936682" y="7534"/>
                <a:ext cx="0" cy="599062"/>
              </a:xfrm>
              <a:custGeom>
                <a:avLst/>
                <a:gdLst/>
                <a:ahLst/>
                <a:cxnLst/>
                <a:rect l="l" t="t" r="r" b="b"/>
                <a:pathLst>
                  <a:path h="1367790">
                    <a:moveTo>
                      <a:pt x="0" y="1367591"/>
                    </a:moveTo>
                    <a:lnTo>
                      <a:pt x="0" y="0"/>
                    </a:lnTo>
                  </a:path>
                </a:pathLst>
              </a:custGeom>
              <a:ln w="33936">
                <a:solidFill>
                  <a:schemeClr val="tx2"/>
                </a:solidFill>
              </a:ln>
            </p:spPr>
            <p:txBody>
              <a:bodyPr wrap="square" lIns="0" tIns="0" rIns="0" bIns="0" rtlCol="0"/>
              <a:lstStyle/>
              <a:p>
                <a:endParaRPr dirty="0"/>
              </a:p>
            </p:txBody>
          </p:sp>
          <p:sp>
            <p:nvSpPr>
              <p:cNvPr id="95" name="object 22">
                <a:extLst>
                  <a:ext uri="{FF2B5EF4-FFF2-40B4-BE49-F238E27FC236}">
                    <a16:creationId xmlns:a16="http://schemas.microsoft.com/office/drawing/2014/main" id="{4A7269EA-1929-F449-90A7-52CEFEA9788A}"/>
                  </a:ext>
                </a:extLst>
              </p:cNvPr>
              <p:cNvSpPr/>
              <p:nvPr/>
            </p:nvSpPr>
            <p:spPr>
              <a:xfrm rot="16200000" flipV="1">
                <a:off x="6392072" y="104983"/>
                <a:ext cx="0" cy="599062"/>
              </a:xfrm>
              <a:custGeom>
                <a:avLst/>
                <a:gdLst/>
                <a:ahLst/>
                <a:cxnLst/>
                <a:rect l="l" t="t" r="r" b="b"/>
                <a:pathLst>
                  <a:path h="1367789">
                    <a:moveTo>
                      <a:pt x="0" y="1367581"/>
                    </a:moveTo>
                    <a:lnTo>
                      <a:pt x="0" y="0"/>
                    </a:lnTo>
                  </a:path>
                </a:pathLst>
              </a:custGeom>
              <a:ln w="12502">
                <a:solidFill>
                  <a:schemeClr val="tx2"/>
                </a:solidFill>
              </a:ln>
            </p:spPr>
            <p:txBody>
              <a:bodyPr wrap="square" lIns="0" tIns="0" rIns="0" bIns="0" rtlCol="0"/>
              <a:lstStyle/>
              <a:p>
                <a:endParaRPr dirty="0"/>
              </a:p>
            </p:txBody>
          </p:sp>
        </p:grpSp>
        <p:grpSp>
          <p:nvGrpSpPr>
            <p:cNvPr id="4" name="Group 3">
              <a:extLst>
                <a:ext uri="{FF2B5EF4-FFF2-40B4-BE49-F238E27FC236}">
                  <a16:creationId xmlns:a16="http://schemas.microsoft.com/office/drawing/2014/main" id="{EA763CF8-ED67-7E4D-AD63-D891262541F8}"/>
                </a:ext>
              </a:extLst>
            </p:cNvPr>
            <p:cNvGrpSpPr/>
            <p:nvPr userDrawn="1"/>
          </p:nvGrpSpPr>
          <p:grpSpPr>
            <a:xfrm>
              <a:off x="5637151" y="748531"/>
              <a:ext cx="1054452" cy="111512"/>
              <a:chOff x="5637151" y="748531"/>
              <a:chExt cx="1054452" cy="111512"/>
            </a:xfrm>
          </p:grpSpPr>
          <p:sp>
            <p:nvSpPr>
              <p:cNvPr id="83" name="object 10">
                <a:extLst>
                  <a:ext uri="{FF2B5EF4-FFF2-40B4-BE49-F238E27FC236}">
                    <a16:creationId xmlns:a16="http://schemas.microsoft.com/office/drawing/2014/main" id="{1664A7E9-2AF1-2C41-B567-011C439AD806}"/>
                  </a:ext>
                </a:extLst>
              </p:cNvPr>
              <p:cNvSpPr/>
              <p:nvPr/>
            </p:nvSpPr>
            <p:spPr>
              <a:xfrm rot="16200000" flipV="1">
                <a:off x="5936682" y="449000"/>
                <a:ext cx="0" cy="599062"/>
              </a:xfrm>
              <a:custGeom>
                <a:avLst/>
                <a:gdLst/>
                <a:ahLst/>
                <a:cxnLst/>
                <a:rect l="l" t="t" r="r" b="b"/>
                <a:pathLst>
                  <a:path h="1367790">
                    <a:moveTo>
                      <a:pt x="0" y="1367591"/>
                    </a:moveTo>
                    <a:lnTo>
                      <a:pt x="0" y="0"/>
                    </a:lnTo>
                  </a:path>
                </a:pathLst>
              </a:custGeom>
              <a:ln w="36313">
                <a:solidFill>
                  <a:schemeClr val="tx2"/>
                </a:solidFill>
              </a:ln>
            </p:spPr>
            <p:txBody>
              <a:bodyPr wrap="square" lIns="0" tIns="0" rIns="0" bIns="0" rtlCol="0"/>
              <a:lstStyle/>
              <a:p>
                <a:endParaRPr dirty="0"/>
              </a:p>
            </p:txBody>
          </p:sp>
          <p:sp>
            <p:nvSpPr>
              <p:cNvPr id="103" name="object 22">
                <a:extLst>
                  <a:ext uri="{FF2B5EF4-FFF2-40B4-BE49-F238E27FC236}">
                    <a16:creationId xmlns:a16="http://schemas.microsoft.com/office/drawing/2014/main" id="{1D522858-4C50-BF49-9A8D-7FE0068CEA5D}"/>
                  </a:ext>
                </a:extLst>
              </p:cNvPr>
              <p:cNvSpPr/>
              <p:nvPr userDrawn="1"/>
            </p:nvSpPr>
            <p:spPr>
              <a:xfrm rot="16200000" flipV="1">
                <a:off x="6392072" y="489700"/>
                <a:ext cx="0" cy="599062"/>
              </a:xfrm>
              <a:custGeom>
                <a:avLst/>
                <a:gdLst/>
                <a:ahLst/>
                <a:cxnLst/>
                <a:rect l="l" t="t" r="r" b="b"/>
                <a:pathLst>
                  <a:path h="1367789">
                    <a:moveTo>
                      <a:pt x="0" y="1367581"/>
                    </a:moveTo>
                    <a:lnTo>
                      <a:pt x="0" y="0"/>
                    </a:lnTo>
                  </a:path>
                </a:pathLst>
              </a:custGeom>
              <a:ln w="12502">
                <a:solidFill>
                  <a:schemeClr val="tx2"/>
                </a:solidFill>
              </a:ln>
            </p:spPr>
            <p:txBody>
              <a:bodyPr wrap="square" lIns="0" tIns="0" rIns="0" bIns="0" rtlCol="0"/>
              <a:lstStyle/>
              <a:p>
                <a:endParaRPr dirty="0"/>
              </a:p>
            </p:txBody>
          </p:sp>
          <p:sp>
            <p:nvSpPr>
              <p:cNvPr id="104" name="object 10">
                <a:extLst>
                  <a:ext uri="{FF2B5EF4-FFF2-40B4-BE49-F238E27FC236}">
                    <a16:creationId xmlns:a16="http://schemas.microsoft.com/office/drawing/2014/main" id="{E6ED7C9F-DE60-6142-85FB-84183FBE46A8}"/>
                  </a:ext>
                </a:extLst>
              </p:cNvPr>
              <p:cNvSpPr/>
              <p:nvPr userDrawn="1"/>
            </p:nvSpPr>
            <p:spPr>
              <a:xfrm rot="16200000" flipV="1">
                <a:off x="5936682" y="560512"/>
                <a:ext cx="0" cy="599062"/>
              </a:xfrm>
              <a:custGeom>
                <a:avLst/>
                <a:gdLst/>
                <a:ahLst/>
                <a:cxnLst/>
                <a:rect l="l" t="t" r="r" b="b"/>
                <a:pathLst>
                  <a:path h="1367790">
                    <a:moveTo>
                      <a:pt x="0" y="1367591"/>
                    </a:moveTo>
                    <a:lnTo>
                      <a:pt x="0" y="0"/>
                    </a:lnTo>
                  </a:path>
                </a:pathLst>
              </a:custGeom>
              <a:ln w="36313">
                <a:solidFill>
                  <a:schemeClr val="tx2"/>
                </a:solidFill>
              </a:ln>
            </p:spPr>
            <p:txBody>
              <a:bodyPr wrap="square" lIns="0" tIns="0" rIns="0" bIns="0" rtlCol="0"/>
              <a:lstStyle/>
              <a:p>
                <a:endParaRPr dirty="0"/>
              </a:p>
            </p:txBody>
          </p:sp>
        </p:grpSp>
        <p:grpSp>
          <p:nvGrpSpPr>
            <p:cNvPr id="3" name="Group 2">
              <a:extLst>
                <a:ext uri="{FF2B5EF4-FFF2-40B4-BE49-F238E27FC236}">
                  <a16:creationId xmlns:a16="http://schemas.microsoft.com/office/drawing/2014/main" id="{82315F7F-4505-1E44-B4A9-946D338BB7F2}"/>
                </a:ext>
              </a:extLst>
            </p:cNvPr>
            <p:cNvGrpSpPr/>
            <p:nvPr userDrawn="1"/>
          </p:nvGrpSpPr>
          <p:grpSpPr>
            <a:xfrm>
              <a:off x="5637151" y="1356272"/>
              <a:ext cx="1054452" cy="18398"/>
              <a:chOff x="5637151" y="1356272"/>
              <a:chExt cx="1054452" cy="18398"/>
            </a:xfrm>
          </p:grpSpPr>
          <p:sp>
            <p:nvSpPr>
              <p:cNvPr id="105" name="object 10">
                <a:extLst>
                  <a:ext uri="{FF2B5EF4-FFF2-40B4-BE49-F238E27FC236}">
                    <a16:creationId xmlns:a16="http://schemas.microsoft.com/office/drawing/2014/main" id="{D4EC7CE9-4E7F-F44C-A86E-F5FD5BCB2D51}"/>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tx2"/>
                </a:solidFill>
              </a:ln>
            </p:spPr>
            <p:txBody>
              <a:bodyPr wrap="square" lIns="0" tIns="0" rIns="0" bIns="0" rtlCol="0"/>
              <a:lstStyle/>
              <a:p>
                <a:endParaRPr dirty="0"/>
              </a:p>
            </p:txBody>
          </p:sp>
          <p:sp>
            <p:nvSpPr>
              <p:cNvPr id="106" name="object 22">
                <a:extLst>
                  <a:ext uri="{FF2B5EF4-FFF2-40B4-BE49-F238E27FC236}">
                    <a16:creationId xmlns:a16="http://schemas.microsoft.com/office/drawing/2014/main" id="{28D9D4FF-0CEF-8942-AEEC-8F076767F7ED}"/>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tx2"/>
                </a:solidFill>
              </a:ln>
            </p:spPr>
            <p:txBody>
              <a:bodyPr wrap="square" lIns="0" tIns="0" rIns="0" bIns="0" rtlCol="0"/>
              <a:lstStyle/>
              <a:p>
                <a:endParaRPr dirty="0"/>
              </a:p>
            </p:txBody>
          </p:sp>
        </p:grpSp>
        <p:grpSp>
          <p:nvGrpSpPr>
            <p:cNvPr id="107" name="Group 106">
              <a:extLst>
                <a:ext uri="{FF2B5EF4-FFF2-40B4-BE49-F238E27FC236}">
                  <a16:creationId xmlns:a16="http://schemas.microsoft.com/office/drawing/2014/main" id="{41E81656-5DF7-4440-AEC7-8432B2D8B458}"/>
                </a:ext>
              </a:extLst>
            </p:cNvPr>
            <p:cNvGrpSpPr/>
            <p:nvPr userDrawn="1"/>
          </p:nvGrpSpPr>
          <p:grpSpPr>
            <a:xfrm>
              <a:off x="5637151" y="2332004"/>
              <a:ext cx="1054452" cy="18398"/>
              <a:chOff x="5637151" y="1356272"/>
              <a:chExt cx="1054452" cy="18398"/>
            </a:xfrm>
          </p:grpSpPr>
          <p:sp>
            <p:nvSpPr>
              <p:cNvPr id="108" name="object 10">
                <a:extLst>
                  <a:ext uri="{FF2B5EF4-FFF2-40B4-BE49-F238E27FC236}">
                    <a16:creationId xmlns:a16="http://schemas.microsoft.com/office/drawing/2014/main" id="{FC633C80-931A-6046-A86C-5B3B5E355268}"/>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tx2"/>
                </a:solidFill>
              </a:ln>
            </p:spPr>
            <p:txBody>
              <a:bodyPr wrap="square" lIns="0" tIns="0" rIns="0" bIns="0" rtlCol="0"/>
              <a:lstStyle/>
              <a:p>
                <a:endParaRPr dirty="0"/>
              </a:p>
            </p:txBody>
          </p:sp>
          <p:sp>
            <p:nvSpPr>
              <p:cNvPr id="109" name="object 22">
                <a:extLst>
                  <a:ext uri="{FF2B5EF4-FFF2-40B4-BE49-F238E27FC236}">
                    <a16:creationId xmlns:a16="http://schemas.microsoft.com/office/drawing/2014/main" id="{EB37AA53-B39F-5943-A2D7-62C4ED03DF8B}"/>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tx2"/>
                </a:solidFill>
              </a:ln>
            </p:spPr>
            <p:txBody>
              <a:bodyPr wrap="square" lIns="0" tIns="0" rIns="0" bIns="0" rtlCol="0"/>
              <a:lstStyle/>
              <a:p>
                <a:endParaRPr dirty="0"/>
              </a:p>
            </p:txBody>
          </p:sp>
        </p:grpSp>
        <p:sp>
          <p:nvSpPr>
            <p:cNvPr id="112" name="object 22">
              <a:extLst>
                <a:ext uri="{FF2B5EF4-FFF2-40B4-BE49-F238E27FC236}">
                  <a16:creationId xmlns:a16="http://schemas.microsoft.com/office/drawing/2014/main" id="{1F96AA9D-F35D-2F40-B381-567D0993ACF9}"/>
                </a:ext>
              </a:extLst>
            </p:cNvPr>
            <p:cNvSpPr/>
            <p:nvPr userDrawn="1"/>
          </p:nvSpPr>
          <p:spPr>
            <a:xfrm rot="16200000" flipV="1">
              <a:off x="5936682" y="2446740"/>
              <a:ext cx="0" cy="599062"/>
            </a:xfrm>
            <a:custGeom>
              <a:avLst/>
              <a:gdLst/>
              <a:ahLst/>
              <a:cxnLst/>
              <a:rect l="l" t="t" r="r" b="b"/>
              <a:pathLst>
                <a:path h="1367789">
                  <a:moveTo>
                    <a:pt x="0" y="1367581"/>
                  </a:moveTo>
                  <a:lnTo>
                    <a:pt x="0" y="0"/>
                  </a:lnTo>
                </a:path>
              </a:pathLst>
            </a:custGeom>
            <a:ln w="12502">
              <a:solidFill>
                <a:schemeClr val="tx2"/>
              </a:solidFill>
            </a:ln>
          </p:spPr>
          <p:txBody>
            <a:bodyPr wrap="square" lIns="0" tIns="0" rIns="0" bIns="0" rtlCol="0"/>
            <a:lstStyle/>
            <a:p>
              <a:endParaRPr dirty="0"/>
            </a:p>
          </p:txBody>
        </p:sp>
        <p:grpSp>
          <p:nvGrpSpPr>
            <p:cNvPr id="113" name="Group 112">
              <a:extLst>
                <a:ext uri="{FF2B5EF4-FFF2-40B4-BE49-F238E27FC236}">
                  <a16:creationId xmlns:a16="http://schemas.microsoft.com/office/drawing/2014/main" id="{BA83DEA0-C7C5-4540-B125-1B8E0449CBC3}"/>
                </a:ext>
              </a:extLst>
            </p:cNvPr>
            <p:cNvGrpSpPr/>
            <p:nvPr userDrawn="1"/>
          </p:nvGrpSpPr>
          <p:grpSpPr>
            <a:xfrm flipH="1">
              <a:off x="5637151" y="4556673"/>
              <a:ext cx="1054452" cy="18398"/>
              <a:chOff x="5637151" y="1356272"/>
              <a:chExt cx="1054452" cy="18398"/>
            </a:xfrm>
          </p:grpSpPr>
          <p:sp>
            <p:nvSpPr>
              <p:cNvPr id="114" name="object 10">
                <a:extLst>
                  <a:ext uri="{FF2B5EF4-FFF2-40B4-BE49-F238E27FC236}">
                    <a16:creationId xmlns:a16="http://schemas.microsoft.com/office/drawing/2014/main" id="{FE776D9C-25DC-9B42-83DB-E2141E9301B8}"/>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tx2"/>
                </a:solidFill>
              </a:ln>
            </p:spPr>
            <p:txBody>
              <a:bodyPr wrap="square" lIns="0" tIns="0" rIns="0" bIns="0" rtlCol="0"/>
              <a:lstStyle/>
              <a:p>
                <a:endParaRPr dirty="0"/>
              </a:p>
            </p:txBody>
          </p:sp>
          <p:sp>
            <p:nvSpPr>
              <p:cNvPr id="115" name="object 22">
                <a:extLst>
                  <a:ext uri="{FF2B5EF4-FFF2-40B4-BE49-F238E27FC236}">
                    <a16:creationId xmlns:a16="http://schemas.microsoft.com/office/drawing/2014/main" id="{FD80E040-732F-484F-B3F0-95610A60A9D5}"/>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tx2"/>
                </a:solidFill>
              </a:ln>
            </p:spPr>
            <p:txBody>
              <a:bodyPr wrap="square" lIns="0" tIns="0" rIns="0" bIns="0" rtlCol="0"/>
              <a:lstStyle/>
              <a:p>
                <a:endParaRPr dirty="0"/>
              </a:p>
            </p:txBody>
          </p:sp>
        </p:grpSp>
        <p:grpSp>
          <p:nvGrpSpPr>
            <p:cNvPr id="116" name="Group 115">
              <a:extLst>
                <a:ext uri="{FF2B5EF4-FFF2-40B4-BE49-F238E27FC236}">
                  <a16:creationId xmlns:a16="http://schemas.microsoft.com/office/drawing/2014/main" id="{14B2F268-6F98-FF4A-A5EA-AF73A902AC19}"/>
                </a:ext>
              </a:extLst>
            </p:cNvPr>
            <p:cNvGrpSpPr/>
            <p:nvPr userDrawn="1"/>
          </p:nvGrpSpPr>
          <p:grpSpPr>
            <a:xfrm flipH="1">
              <a:off x="5637151" y="5071585"/>
              <a:ext cx="1054452" cy="444171"/>
              <a:chOff x="5637151" y="1285667"/>
              <a:chExt cx="1054452" cy="444171"/>
            </a:xfrm>
          </p:grpSpPr>
          <p:sp>
            <p:nvSpPr>
              <p:cNvPr id="117" name="object 10">
                <a:extLst>
                  <a:ext uri="{FF2B5EF4-FFF2-40B4-BE49-F238E27FC236}">
                    <a16:creationId xmlns:a16="http://schemas.microsoft.com/office/drawing/2014/main" id="{30C5061F-C125-CD43-96D1-11A2BAC617B0}"/>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tx2"/>
                </a:solidFill>
              </a:ln>
            </p:spPr>
            <p:txBody>
              <a:bodyPr wrap="square" lIns="0" tIns="0" rIns="0" bIns="0" rtlCol="0"/>
              <a:lstStyle/>
              <a:p>
                <a:endParaRPr dirty="0"/>
              </a:p>
            </p:txBody>
          </p:sp>
          <p:sp>
            <p:nvSpPr>
              <p:cNvPr id="118" name="object 22">
                <a:extLst>
                  <a:ext uri="{FF2B5EF4-FFF2-40B4-BE49-F238E27FC236}">
                    <a16:creationId xmlns:a16="http://schemas.microsoft.com/office/drawing/2014/main" id="{1A94F29D-7D47-1D49-8452-7CC51903444E}"/>
                  </a:ext>
                </a:extLst>
              </p:cNvPr>
              <p:cNvSpPr/>
              <p:nvPr userDrawn="1"/>
            </p:nvSpPr>
            <p:spPr>
              <a:xfrm rot="16200000" flipV="1">
                <a:off x="6392072" y="986136"/>
                <a:ext cx="0" cy="599062"/>
              </a:xfrm>
              <a:custGeom>
                <a:avLst/>
                <a:gdLst/>
                <a:ahLst/>
                <a:cxnLst/>
                <a:rect l="l" t="t" r="r" b="b"/>
                <a:pathLst>
                  <a:path h="1367789">
                    <a:moveTo>
                      <a:pt x="0" y="1367581"/>
                    </a:moveTo>
                    <a:lnTo>
                      <a:pt x="0" y="0"/>
                    </a:lnTo>
                  </a:path>
                </a:pathLst>
              </a:custGeom>
              <a:ln w="12502">
                <a:solidFill>
                  <a:schemeClr val="tx2"/>
                </a:solidFill>
              </a:ln>
            </p:spPr>
            <p:txBody>
              <a:bodyPr wrap="square" lIns="0" tIns="0" rIns="0" bIns="0" rtlCol="0"/>
              <a:lstStyle/>
              <a:p>
                <a:endParaRPr dirty="0"/>
              </a:p>
            </p:txBody>
          </p:sp>
          <p:sp>
            <p:nvSpPr>
              <p:cNvPr id="119" name="object 10">
                <a:extLst>
                  <a:ext uri="{FF2B5EF4-FFF2-40B4-BE49-F238E27FC236}">
                    <a16:creationId xmlns:a16="http://schemas.microsoft.com/office/drawing/2014/main" id="{F3062388-C474-0145-BD2D-E8A54F753687}"/>
                  </a:ext>
                </a:extLst>
              </p:cNvPr>
              <p:cNvSpPr/>
              <p:nvPr userDrawn="1"/>
            </p:nvSpPr>
            <p:spPr>
              <a:xfrm rot="16200000" flipV="1">
                <a:off x="5936682" y="1430307"/>
                <a:ext cx="0" cy="599062"/>
              </a:xfrm>
              <a:custGeom>
                <a:avLst/>
                <a:gdLst/>
                <a:ahLst/>
                <a:cxnLst/>
                <a:rect l="l" t="t" r="r" b="b"/>
                <a:pathLst>
                  <a:path h="1367790">
                    <a:moveTo>
                      <a:pt x="0" y="1367591"/>
                    </a:moveTo>
                    <a:lnTo>
                      <a:pt x="0" y="0"/>
                    </a:lnTo>
                  </a:path>
                </a:pathLst>
              </a:custGeom>
              <a:ln w="36313">
                <a:solidFill>
                  <a:schemeClr val="tx2"/>
                </a:solidFill>
              </a:ln>
            </p:spPr>
            <p:txBody>
              <a:bodyPr wrap="square" lIns="0" tIns="0" rIns="0" bIns="0" rtlCol="0"/>
              <a:lstStyle/>
              <a:p>
                <a:endParaRPr dirty="0"/>
              </a:p>
            </p:txBody>
          </p:sp>
          <p:sp>
            <p:nvSpPr>
              <p:cNvPr id="120" name="object 22">
                <a:extLst>
                  <a:ext uri="{FF2B5EF4-FFF2-40B4-BE49-F238E27FC236}">
                    <a16:creationId xmlns:a16="http://schemas.microsoft.com/office/drawing/2014/main" id="{20C94855-6E55-F149-A261-755035492EE9}"/>
                  </a:ext>
                </a:extLst>
              </p:cNvPr>
              <p:cNvSpPr/>
              <p:nvPr userDrawn="1"/>
            </p:nvSpPr>
            <p:spPr>
              <a:xfrm rot="16200000" flipV="1">
                <a:off x="6392072" y="1359702"/>
                <a:ext cx="0" cy="599062"/>
              </a:xfrm>
              <a:custGeom>
                <a:avLst/>
                <a:gdLst/>
                <a:ahLst/>
                <a:cxnLst/>
                <a:rect l="l" t="t" r="r" b="b"/>
                <a:pathLst>
                  <a:path h="1367789">
                    <a:moveTo>
                      <a:pt x="0" y="1367581"/>
                    </a:moveTo>
                    <a:lnTo>
                      <a:pt x="0" y="0"/>
                    </a:lnTo>
                  </a:path>
                </a:pathLst>
              </a:custGeom>
              <a:ln w="12502">
                <a:solidFill>
                  <a:schemeClr val="tx2"/>
                </a:solidFill>
              </a:ln>
            </p:spPr>
            <p:txBody>
              <a:bodyPr wrap="square" lIns="0" tIns="0" rIns="0" bIns="0" rtlCol="0"/>
              <a:lstStyle/>
              <a:p>
                <a:endParaRPr dirty="0"/>
              </a:p>
            </p:txBody>
          </p:sp>
        </p:grpSp>
        <p:sp>
          <p:nvSpPr>
            <p:cNvPr id="123" name="object 22">
              <a:extLst>
                <a:ext uri="{FF2B5EF4-FFF2-40B4-BE49-F238E27FC236}">
                  <a16:creationId xmlns:a16="http://schemas.microsoft.com/office/drawing/2014/main" id="{ACC052A3-7706-AA41-8350-3167E4D4EF00}"/>
                </a:ext>
              </a:extLst>
            </p:cNvPr>
            <p:cNvSpPr/>
            <p:nvPr userDrawn="1"/>
          </p:nvSpPr>
          <p:spPr>
            <a:xfrm rot="5400000" flipH="1" flipV="1">
              <a:off x="5936682" y="5521587"/>
              <a:ext cx="0" cy="599062"/>
            </a:xfrm>
            <a:custGeom>
              <a:avLst/>
              <a:gdLst/>
              <a:ahLst/>
              <a:cxnLst/>
              <a:rect l="l" t="t" r="r" b="b"/>
              <a:pathLst>
                <a:path h="1367789">
                  <a:moveTo>
                    <a:pt x="0" y="1367581"/>
                  </a:moveTo>
                  <a:lnTo>
                    <a:pt x="0" y="0"/>
                  </a:lnTo>
                </a:path>
              </a:pathLst>
            </a:custGeom>
            <a:ln w="12502">
              <a:solidFill>
                <a:schemeClr val="tx2"/>
              </a:solidFill>
            </a:ln>
          </p:spPr>
          <p:txBody>
            <a:bodyPr wrap="square" lIns="0" tIns="0" rIns="0" bIns="0" rtlCol="0"/>
            <a:lstStyle/>
            <a:p>
              <a:endParaRPr dirty="0"/>
            </a:p>
          </p:txBody>
        </p:sp>
        <p:grpSp>
          <p:nvGrpSpPr>
            <p:cNvPr id="124" name="Group 123">
              <a:extLst>
                <a:ext uri="{FF2B5EF4-FFF2-40B4-BE49-F238E27FC236}">
                  <a16:creationId xmlns:a16="http://schemas.microsoft.com/office/drawing/2014/main" id="{48AD24F0-48FE-844F-9919-460848199908}"/>
                </a:ext>
              </a:extLst>
            </p:cNvPr>
            <p:cNvGrpSpPr/>
            <p:nvPr userDrawn="1"/>
          </p:nvGrpSpPr>
          <p:grpSpPr>
            <a:xfrm>
              <a:off x="5637151" y="6467844"/>
              <a:ext cx="1039485" cy="182564"/>
              <a:chOff x="5637151" y="1356272"/>
              <a:chExt cx="1039485" cy="182564"/>
            </a:xfrm>
          </p:grpSpPr>
          <p:sp>
            <p:nvSpPr>
              <p:cNvPr id="125" name="object 10">
                <a:extLst>
                  <a:ext uri="{FF2B5EF4-FFF2-40B4-BE49-F238E27FC236}">
                    <a16:creationId xmlns:a16="http://schemas.microsoft.com/office/drawing/2014/main" id="{9A8376C7-3A5F-0045-BC2A-6BE9415D8DF5}"/>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tx2"/>
                </a:solidFill>
              </a:ln>
            </p:spPr>
            <p:txBody>
              <a:bodyPr wrap="square" lIns="0" tIns="0" rIns="0" bIns="0" rtlCol="0"/>
              <a:lstStyle/>
              <a:p>
                <a:endParaRPr dirty="0"/>
              </a:p>
            </p:txBody>
          </p:sp>
          <p:sp>
            <p:nvSpPr>
              <p:cNvPr id="126" name="object 22">
                <a:extLst>
                  <a:ext uri="{FF2B5EF4-FFF2-40B4-BE49-F238E27FC236}">
                    <a16:creationId xmlns:a16="http://schemas.microsoft.com/office/drawing/2014/main" id="{F3B0EB26-764F-D648-83B0-E895796D04F2}"/>
                  </a:ext>
                </a:extLst>
              </p:cNvPr>
              <p:cNvSpPr/>
              <p:nvPr userDrawn="1"/>
            </p:nvSpPr>
            <p:spPr>
              <a:xfrm rot="16200000" flipV="1">
                <a:off x="6377105" y="1239305"/>
                <a:ext cx="0" cy="599062"/>
              </a:xfrm>
              <a:custGeom>
                <a:avLst/>
                <a:gdLst/>
                <a:ahLst/>
                <a:cxnLst/>
                <a:rect l="l" t="t" r="r" b="b"/>
                <a:pathLst>
                  <a:path h="1367789">
                    <a:moveTo>
                      <a:pt x="0" y="1367581"/>
                    </a:moveTo>
                    <a:lnTo>
                      <a:pt x="0" y="0"/>
                    </a:lnTo>
                  </a:path>
                </a:pathLst>
              </a:custGeom>
              <a:ln w="12502">
                <a:solidFill>
                  <a:schemeClr val="tx2"/>
                </a:solidFill>
              </a:ln>
            </p:spPr>
            <p:txBody>
              <a:bodyPr wrap="square" lIns="0" tIns="0" rIns="0" bIns="0" rtlCol="0"/>
              <a:lstStyle/>
              <a:p>
                <a:endParaRPr dirty="0"/>
              </a:p>
            </p:txBody>
          </p:sp>
        </p:grpSp>
      </p:grpSp>
      <p:sp>
        <p:nvSpPr>
          <p:cNvPr id="35" name="Slide Number Placeholder 5">
            <a:extLst>
              <a:ext uri="{FF2B5EF4-FFF2-40B4-BE49-F238E27FC236}">
                <a16:creationId xmlns:a16="http://schemas.microsoft.com/office/drawing/2014/main" id="{78A0251E-E929-4449-AC90-A2E9CBD31DCB}"/>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spTree>
    <p:extLst>
      <p:ext uri="{BB962C8B-B14F-4D97-AF65-F5344CB8AC3E}">
        <p14:creationId xmlns:p14="http://schemas.microsoft.com/office/powerpoint/2010/main" val="22365033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3-Section Bold">
    <p:bg>
      <p:bgPr>
        <a:gradFill>
          <a:gsLst>
            <a:gs pos="0">
              <a:schemeClr val="tx2"/>
            </a:gs>
            <a:gs pos="100000">
              <a:schemeClr val="accent2"/>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720507" y="3305975"/>
            <a:ext cx="4125194" cy="691868"/>
          </a:xfrm>
        </p:spPr>
        <p:txBody>
          <a:bodyPr lIns="0" tIns="0" rIns="0" bIns="0" anchor="t" anchorCtr="0">
            <a:noAutofit/>
          </a:bodyPr>
          <a:lstStyle>
            <a:lvl1pPr algn="l">
              <a:lnSpc>
                <a:spcPct val="90000"/>
              </a:lnSpc>
              <a:defRPr sz="1800" b="1" i="1" spc="100" baseline="0">
                <a:solidFill>
                  <a:srgbClr val="FFFFFF"/>
                </a:solidFill>
                <a:latin typeface="Obviously Extd Blck" pitchFamily="82" charset="77"/>
              </a:defRPr>
            </a:lvl1pPr>
          </a:lstStyle>
          <a:p>
            <a:r>
              <a:rPr lang="en-US" dirty="0"/>
              <a:t>CLICK TO </a:t>
            </a:r>
            <a:br>
              <a:rPr lang="en-US" dirty="0"/>
            </a:br>
            <a:r>
              <a:rPr lang="en-US" dirty="0"/>
              <a:t>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720507" y="3027918"/>
            <a:ext cx="4125195" cy="299324"/>
          </a:xfrm>
        </p:spPr>
        <p:txBody>
          <a:bodyPr lIns="0" tIns="0" rIns="0" bIns="0">
            <a:noAutofit/>
          </a:bodyPr>
          <a:lstStyle>
            <a:lvl1pPr marL="0" indent="0">
              <a:buNone/>
              <a:defRPr sz="1600" b="1" i="1" spc="100" baseline="0">
                <a:solidFill>
                  <a:srgbClr val="FFFFFF"/>
                </a:solidFill>
                <a:latin typeface="Obviously Wide Lght" pitchFamily="82" charset="77"/>
              </a:defRPr>
            </a:lvl1pPr>
          </a:lstStyle>
          <a:p>
            <a:pPr lvl="0"/>
            <a:r>
              <a:rPr lang="en-US" dirty="0"/>
              <a:t>CLICK TO ADD SECTION #</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grpSp>
        <p:nvGrpSpPr>
          <p:cNvPr id="17" name="Group 16">
            <a:extLst>
              <a:ext uri="{FF2B5EF4-FFF2-40B4-BE49-F238E27FC236}">
                <a16:creationId xmlns:a16="http://schemas.microsoft.com/office/drawing/2014/main" id="{E0109C4A-0026-6F48-A51B-736C8445B013}"/>
              </a:ext>
            </a:extLst>
          </p:cNvPr>
          <p:cNvGrpSpPr/>
          <p:nvPr userDrawn="1"/>
        </p:nvGrpSpPr>
        <p:grpSpPr>
          <a:xfrm>
            <a:off x="-308344" y="1"/>
            <a:ext cx="2289125" cy="6858000"/>
            <a:chOff x="-350874" y="1"/>
            <a:chExt cx="2331655" cy="7767048"/>
          </a:xfrm>
        </p:grpSpPr>
        <p:sp>
          <p:nvSpPr>
            <p:cNvPr id="45" name="object 4">
              <a:extLst>
                <a:ext uri="{FF2B5EF4-FFF2-40B4-BE49-F238E27FC236}">
                  <a16:creationId xmlns:a16="http://schemas.microsoft.com/office/drawing/2014/main" id="{E79BFA78-D8DB-7040-B376-D6CB77221E9C}"/>
                </a:ext>
              </a:extLst>
            </p:cNvPr>
            <p:cNvSpPr/>
            <p:nvPr/>
          </p:nvSpPr>
          <p:spPr>
            <a:xfrm>
              <a:off x="-350874" y="3883525"/>
              <a:ext cx="839846" cy="0"/>
            </a:xfrm>
            <a:custGeom>
              <a:avLst/>
              <a:gdLst/>
              <a:ahLst/>
              <a:cxnLst/>
              <a:rect l="l" t="t" r="r" b="b"/>
              <a:pathLst>
                <a:path w="1183640">
                  <a:moveTo>
                    <a:pt x="0" y="0"/>
                  </a:moveTo>
                  <a:lnTo>
                    <a:pt x="1183319" y="0"/>
                  </a:lnTo>
                </a:path>
              </a:pathLst>
            </a:custGeom>
            <a:ln w="19050">
              <a:solidFill>
                <a:srgbClr val="FFFFFF"/>
              </a:solidFill>
            </a:ln>
          </p:spPr>
          <p:txBody>
            <a:bodyPr wrap="square" lIns="0" tIns="0" rIns="0" bIns="0" rtlCol="0"/>
            <a:lstStyle/>
            <a:p>
              <a:endParaRPr dirty="0"/>
            </a:p>
          </p:txBody>
        </p:sp>
        <p:grpSp>
          <p:nvGrpSpPr>
            <p:cNvPr id="16" name="Group 15">
              <a:extLst>
                <a:ext uri="{FF2B5EF4-FFF2-40B4-BE49-F238E27FC236}">
                  <a16:creationId xmlns:a16="http://schemas.microsoft.com/office/drawing/2014/main" id="{A51CB8F4-3FA3-E649-BC8A-DFF476EC8219}"/>
                </a:ext>
              </a:extLst>
            </p:cNvPr>
            <p:cNvGrpSpPr/>
            <p:nvPr userDrawn="1"/>
          </p:nvGrpSpPr>
          <p:grpSpPr>
            <a:xfrm>
              <a:off x="-350874" y="1"/>
              <a:ext cx="2331655" cy="3180687"/>
              <a:chOff x="-343367" y="1"/>
              <a:chExt cx="2331655" cy="3180687"/>
            </a:xfrm>
          </p:grpSpPr>
          <p:sp>
            <p:nvSpPr>
              <p:cNvPr id="44" name="object 3">
                <a:extLst>
                  <a:ext uri="{FF2B5EF4-FFF2-40B4-BE49-F238E27FC236}">
                    <a16:creationId xmlns:a16="http://schemas.microsoft.com/office/drawing/2014/main" id="{C4A32115-CFBA-AE47-8B60-517628AC4D65}"/>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rgbClr val="FFFFFF"/>
                </a:solidFill>
              </a:ln>
            </p:spPr>
            <p:txBody>
              <a:bodyPr wrap="square" lIns="0" tIns="0" rIns="0" bIns="0" rtlCol="0"/>
              <a:lstStyle/>
              <a:p>
                <a:endParaRPr dirty="0"/>
              </a:p>
            </p:txBody>
          </p:sp>
          <p:sp>
            <p:nvSpPr>
              <p:cNvPr id="47" name="object 6">
                <a:extLst>
                  <a:ext uri="{FF2B5EF4-FFF2-40B4-BE49-F238E27FC236}">
                    <a16:creationId xmlns:a16="http://schemas.microsoft.com/office/drawing/2014/main" id="{60B3994B-3367-E24D-9A1A-D7B937EF96F3}"/>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rgbClr val="FFFFFF"/>
                </a:solidFill>
              </a:ln>
            </p:spPr>
            <p:txBody>
              <a:bodyPr wrap="square" lIns="0" tIns="0" rIns="0" bIns="0" rtlCol="0"/>
              <a:lstStyle/>
              <a:p>
                <a:endParaRPr dirty="0"/>
              </a:p>
            </p:txBody>
          </p:sp>
        </p:grpSp>
        <p:grpSp>
          <p:nvGrpSpPr>
            <p:cNvPr id="49" name="Group 48">
              <a:extLst>
                <a:ext uri="{FF2B5EF4-FFF2-40B4-BE49-F238E27FC236}">
                  <a16:creationId xmlns:a16="http://schemas.microsoft.com/office/drawing/2014/main" id="{271C63C7-FCE5-1545-B0EF-5DC7B4212645}"/>
                </a:ext>
              </a:extLst>
            </p:cNvPr>
            <p:cNvGrpSpPr/>
            <p:nvPr userDrawn="1"/>
          </p:nvGrpSpPr>
          <p:grpSpPr>
            <a:xfrm flipV="1">
              <a:off x="-350874" y="4586362"/>
              <a:ext cx="2331655" cy="3180687"/>
              <a:chOff x="-343367" y="1"/>
              <a:chExt cx="2331655" cy="3180687"/>
            </a:xfrm>
          </p:grpSpPr>
          <p:sp>
            <p:nvSpPr>
              <p:cNvPr id="50" name="object 3">
                <a:extLst>
                  <a:ext uri="{FF2B5EF4-FFF2-40B4-BE49-F238E27FC236}">
                    <a16:creationId xmlns:a16="http://schemas.microsoft.com/office/drawing/2014/main" id="{A6DBB7D7-455F-064E-879A-DC53EC3E860F}"/>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rgbClr val="FFFFFF"/>
                </a:solidFill>
              </a:ln>
            </p:spPr>
            <p:txBody>
              <a:bodyPr wrap="square" lIns="0" tIns="0" rIns="0" bIns="0" rtlCol="0"/>
              <a:lstStyle/>
              <a:p>
                <a:endParaRPr dirty="0"/>
              </a:p>
            </p:txBody>
          </p:sp>
          <p:sp>
            <p:nvSpPr>
              <p:cNvPr id="51" name="object 6">
                <a:extLst>
                  <a:ext uri="{FF2B5EF4-FFF2-40B4-BE49-F238E27FC236}">
                    <a16:creationId xmlns:a16="http://schemas.microsoft.com/office/drawing/2014/main" id="{18AE461D-02F8-EA48-87CE-6DE637A39858}"/>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rgbClr val="FFFFFF"/>
                </a:solidFill>
              </a:ln>
            </p:spPr>
            <p:txBody>
              <a:bodyPr wrap="square" lIns="0" tIns="0" rIns="0" bIns="0" rtlCol="0"/>
              <a:lstStyle/>
              <a:p>
                <a:endParaRPr dirty="0"/>
              </a:p>
            </p:txBody>
          </p:sp>
        </p:grpSp>
      </p:grpSp>
      <p:sp>
        <p:nvSpPr>
          <p:cNvPr id="21" name="Text Placeholder 20">
            <a:extLst>
              <a:ext uri="{FF2B5EF4-FFF2-40B4-BE49-F238E27FC236}">
                <a16:creationId xmlns:a16="http://schemas.microsoft.com/office/drawing/2014/main" id="{AFB84C91-9E01-3342-B68E-77076D39FB68}"/>
              </a:ext>
            </a:extLst>
          </p:cNvPr>
          <p:cNvSpPr>
            <a:spLocks noGrp="1"/>
          </p:cNvSpPr>
          <p:nvPr>
            <p:ph type="body" sz="quarter" idx="18" hasCustomPrompt="1"/>
          </p:nvPr>
        </p:nvSpPr>
        <p:spPr>
          <a:xfrm>
            <a:off x="4997931" y="1381065"/>
            <a:ext cx="5305425" cy="2914483"/>
          </a:xfrm>
        </p:spPr>
        <p:txBody>
          <a:bodyPr lIns="0" tIns="0" rIns="0" bIns="0">
            <a:noAutofit/>
          </a:bodyPr>
          <a:lstStyle>
            <a:lvl1pPr marL="0" marR="0" indent="0" algn="l" defTabSz="914400" rtl="0" eaLnBrk="1" fontAlgn="auto" latinLnBrk="0" hangingPunct="1">
              <a:lnSpc>
                <a:spcPct val="100000"/>
              </a:lnSpc>
              <a:spcBef>
                <a:spcPts val="0"/>
              </a:spcBef>
              <a:spcAft>
                <a:spcPts val="1200"/>
              </a:spcAft>
              <a:buClrTx/>
              <a:buSzTx/>
              <a:buFont typeface="Arial" panose="020B0604020202020204" pitchFamily="34" charset="0"/>
              <a:buNone/>
              <a:tabLst/>
              <a:defRPr sz="1800" b="1" i="0">
                <a:solidFill>
                  <a:srgbClr val="FFFFFF"/>
                </a:solidFill>
                <a:latin typeface="Gentona Book" pitchFamily="2" charset="77"/>
              </a:defRPr>
            </a:lvl1pPr>
            <a:lvl2pPr marL="0" indent="0">
              <a:lnSpc>
                <a:spcPct val="100000"/>
              </a:lnSpc>
              <a:spcBef>
                <a:spcPts val="1700"/>
              </a:spcBef>
              <a:buFont typeface="Arial" panose="020B0604020202020204" pitchFamily="34" charset="0"/>
              <a:buNone/>
              <a:tabLst/>
              <a:defRPr sz="1400">
                <a:solidFill>
                  <a:srgbClr val="FFFFFF"/>
                </a:solidFill>
              </a:defRPr>
            </a:lvl2pPr>
            <a:lvl3pPr marL="914400" indent="0">
              <a:buNone/>
              <a:defRPr/>
            </a:lvl3pPr>
            <a:lvl4pPr marL="1371600" indent="0">
              <a:buNone/>
              <a:defRPr/>
            </a:lvl4pPr>
            <a:lvl5pPr marL="1828800" indent="0">
              <a:buNone/>
              <a:defRPr/>
            </a:lvl5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Level 1. Click to add text. Click to add text. Click to add text. Click to add text. Click to add text. Click to add text. Click to add text. Click to add text. Click to add text. </a:t>
            </a:r>
          </a:p>
          <a:p>
            <a:pPr lvl="1"/>
            <a:r>
              <a:rPr lang="en-US" dirty="0"/>
              <a:t>Level 2.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text. </a:t>
            </a: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63" name="Text Placeholder 20">
            <a:extLst>
              <a:ext uri="{FF2B5EF4-FFF2-40B4-BE49-F238E27FC236}">
                <a16:creationId xmlns:a16="http://schemas.microsoft.com/office/drawing/2014/main" id="{2A5C82F4-1E88-CE41-BFBC-F5EA06B1A4E1}"/>
              </a:ext>
            </a:extLst>
          </p:cNvPr>
          <p:cNvSpPr>
            <a:spLocks noGrp="1"/>
          </p:cNvSpPr>
          <p:nvPr>
            <p:ph type="body" sz="quarter" idx="19" hasCustomPrompt="1"/>
          </p:nvPr>
        </p:nvSpPr>
        <p:spPr>
          <a:xfrm>
            <a:off x="4997931" y="4740954"/>
            <a:ext cx="5305425" cy="1227680"/>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800" b="1" i="0">
                <a:solidFill>
                  <a:srgbClr val="FFFFFF"/>
                </a:solidFill>
                <a:latin typeface="Gentona Book" pitchFamily="2" charset="77"/>
              </a:defRPr>
            </a:lvl1pPr>
            <a:lvl2pPr marL="0" indent="0">
              <a:lnSpc>
                <a:spcPct val="100000"/>
              </a:lnSpc>
              <a:spcBef>
                <a:spcPts val="1700"/>
              </a:spcBef>
              <a:buFont typeface="Arial" panose="020B0604020202020204" pitchFamily="34" charset="0"/>
              <a:buNone/>
              <a:tabLst/>
              <a:defRPr sz="1400">
                <a:solidFill>
                  <a:srgbClr val="FFFFFF"/>
                </a:solidFill>
              </a:defRPr>
            </a:lvl2pPr>
            <a:lvl3pPr marL="914400" indent="0">
              <a:buNone/>
              <a:defRPr/>
            </a:lvl3pPr>
            <a:lvl4pPr marL="1371600" indent="0">
              <a:buNone/>
              <a:defRPr/>
            </a:lvl4pPr>
            <a:lvl5pPr marL="1828800" indent="0">
              <a:buNone/>
              <a:defRPr/>
            </a:lvl5pPr>
          </a:lstStyle>
          <a:p>
            <a:pPr marL="0" marR="0" lvl="1"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to edit section items:</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Section Item | Section Item | Section Item</a:t>
            </a:r>
            <a:br>
              <a:rPr lang="en-US" dirty="0"/>
            </a:br>
            <a:r>
              <a:rPr lang="en-US" dirty="0"/>
              <a:t>Section Item | Section Item </a:t>
            </a:r>
          </a:p>
        </p:txBody>
      </p:sp>
    </p:spTree>
    <p:extLst>
      <p:ext uri="{BB962C8B-B14F-4D97-AF65-F5344CB8AC3E}">
        <p14:creationId xmlns:p14="http://schemas.microsoft.com/office/powerpoint/2010/main" val="31010108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slideLayout" Target="../slideLayouts/slideLayout37.xml"/><Relationship Id="rId18" Type="http://schemas.openxmlformats.org/officeDocument/2006/relationships/slideLayout" Target="../slideLayouts/slideLayout42.xml"/><Relationship Id="rId3" Type="http://schemas.openxmlformats.org/officeDocument/2006/relationships/slideLayout" Target="../slideLayouts/slideLayout27.xml"/><Relationship Id="rId21" Type="http://schemas.openxmlformats.org/officeDocument/2006/relationships/slideLayout" Target="../slideLayouts/slideLayout45.xml"/><Relationship Id="rId7" Type="http://schemas.openxmlformats.org/officeDocument/2006/relationships/slideLayout" Target="../slideLayouts/slideLayout31.xml"/><Relationship Id="rId12" Type="http://schemas.openxmlformats.org/officeDocument/2006/relationships/slideLayout" Target="../slideLayouts/slideLayout36.xml"/><Relationship Id="rId17" Type="http://schemas.openxmlformats.org/officeDocument/2006/relationships/slideLayout" Target="../slideLayouts/slideLayout41.xml"/><Relationship Id="rId2" Type="http://schemas.openxmlformats.org/officeDocument/2006/relationships/slideLayout" Target="../slideLayouts/slideLayout26.xml"/><Relationship Id="rId16" Type="http://schemas.openxmlformats.org/officeDocument/2006/relationships/slideLayout" Target="../slideLayouts/slideLayout40.xml"/><Relationship Id="rId20" Type="http://schemas.openxmlformats.org/officeDocument/2006/relationships/slideLayout" Target="../slideLayouts/slideLayout44.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24" Type="http://schemas.openxmlformats.org/officeDocument/2006/relationships/theme" Target="../theme/theme2.xml"/><Relationship Id="rId5" Type="http://schemas.openxmlformats.org/officeDocument/2006/relationships/slideLayout" Target="../slideLayouts/slideLayout29.xml"/><Relationship Id="rId15" Type="http://schemas.openxmlformats.org/officeDocument/2006/relationships/slideLayout" Target="../slideLayouts/slideLayout39.xml"/><Relationship Id="rId23" Type="http://schemas.openxmlformats.org/officeDocument/2006/relationships/slideLayout" Target="../slideLayouts/slideLayout47.xml"/><Relationship Id="rId10" Type="http://schemas.openxmlformats.org/officeDocument/2006/relationships/slideLayout" Target="../slideLayouts/slideLayout34.xml"/><Relationship Id="rId19" Type="http://schemas.openxmlformats.org/officeDocument/2006/relationships/slideLayout" Target="../slideLayouts/slideLayout43.xml"/><Relationship Id="rId4" Type="http://schemas.openxmlformats.org/officeDocument/2006/relationships/slideLayout" Target="../slideLayouts/slideLayout28.xml"/><Relationship Id="rId9" Type="http://schemas.openxmlformats.org/officeDocument/2006/relationships/slideLayout" Target="../slideLayouts/slideLayout33.xml"/><Relationship Id="rId14" Type="http://schemas.openxmlformats.org/officeDocument/2006/relationships/slideLayout" Target="../slideLayouts/slideLayout38.xml"/><Relationship Id="rId22" Type="http://schemas.openxmlformats.org/officeDocument/2006/relationships/slideLayout" Target="../slideLayouts/slideLayout4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E9976EA-7C62-434D-9462-7BB6E9BEF6F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40F4E61-99CE-5145-A3A8-8F49304CCE2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a:extLst>
              <a:ext uri="{FF2B5EF4-FFF2-40B4-BE49-F238E27FC236}">
                <a16:creationId xmlns:a16="http://schemas.microsoft.com/office/drawing/2014/main" id="{A7D438C8-C7E9-D044-BBBB-A02BA196269A}"/>
              </a:ext>
            </a:extLst>
          </p:cNvPr>
          <p:cNvSpPr>
            <a:spLocks noGrp="1"/>
          </p:cNvSpPr>
          <p:nvPr>
            <p:ph type="sldNum" sz="quarter" idx="4"/>
          </p:nvPr>
        </p:nvSpPr>
        <p:spPr>
          <a:xfrm>
            <a:off x="9310571" y="6397178"/>
            <a:ext cx="2743200" cy="365125"/>
          </a:xfrm>
          <a:prstGeom prst="rect">
            <a:avLst/>
          </a:prstGeom>
        </p:spPr>
        <p:txBody>
          <a:bodyPr vert="horz" lIns="91440" tIns="45720" rIns="91440" bIns="45720" rtlCol="0" anchor="ctr"/>
          <a:lstStyle>
            <a:lvl1pPr algn="r">
              <a:defRPr sz="1200" b="1" i="0">
                <a:solidFill>
                  <a:schemeClr val="tx1">
                    <a:tint val="75000"/>
                  </a:schemeClr>
                </a:solidFill>
                <a:latin typeface="Gentona Book" pitchFamily="2" charset="77"/>
              </a:defRPr>
            </a:lvl1pPr>
          </a:lstStyle>
          <a:p>
            <a:fld id="{56B21313-48D6-BF45-9C7F-8CB603AB36D7}" type="slidenum">
              <a:rPr lang="en-US" smtClean="0"/>
              <a:pPr/>
              <a:t>‹#›</a:t>
            </a:fld>
            <a:endParaRPr lang="en-US" dirty="0"/>
          </a:p>
        </p:txBody>
      </p:sp>
    </p:spTree>
    <p:extLst>
      <p:ext uri="{BB962C8B-B14F-4D97-AF65-F5344CB8AC3E}">
        <p14:creationId xmlns:p14="http://schemas.microsoft.com/office/powerpoint/2010/main" val="219896481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 id="2147483681" r:id="rId21"/>
    <p:sldLayoutId id="2147483682" r:id="rId22"/>
    <p:sldLayoutId id="2147483683" r:id="rId23"/>
    <p:sldLayoutId id="2147483684" r:id="rId24"/>
  </p:sldLayoutIdLst>
  <p:txStyles>
    <p:titleStyle>
      <a:lvl1pPr algn="l" defTabSz="914400" rtl="0" eaLnBrk="1" latinLnBrk="0" hangingPunct="1">
        <a:lnSpc>
          <a:spcPct val="90000"/>
        </a:lnSpc>
        <a:spcBef>
          <a:spcPct val="0"/>
        </a:spcBef>
        <a:buNone/>
        <a:defRPr sz="4400" b="0" i="0" kern="1200">
          <a:solidFill>
            <a:schemeClr val="tx1"/>
          </a:solidFill>
          <a:latin typeface="Gentona Medium" pitchFamily="2" charset="77"/>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b="0" i="0" kern="1200">
          <a:solidFill>
            <a:schemeClr val="tx1"/>
          </a:solidFill>
          <a:latin typeface="Gentona Medium" pitchFamily="2" charset="77"/>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chemeClr val="tx1"/>
          </a:solidFill>
          <a:latin typeface="Gentona Medium" pitchFamily="2" charset="77"/>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tx1"/>
          </a:solidFill>
          <a:latin typeface="Gentona Medium" pitchFamily="2" charset="77"/>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Gentona Medium" pitchFamily="2" charset="77"/>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Gentona Medium" pitchFamily="2" charset="77"/>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E9976EA-7C62-434D-9462-7BB6E9BEF6F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40F4E61-99CE-5145-A3A8-8F49304CCE2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a:extLst>
              <a:ext uri="{FF2B5EF4-FFF2-40B4-BE49-F238E27FC236}">
                <a16:creationId xmlns:a16="http://schemas.microsoft.com/office/drawing/2014/main" id="{A7D438C8-C7E9-D044-BBBB-A02BA196269A}"/>
              </a:ext>
            </a:extLst>
          </p:cNvPr>
          <p:cNvSpPr>
            <a:spLocks noGrp="1"/>
          </p:cNvSpPr>
          <p:nvPr>
            <p:ph type="sldNum" sz="quarter" idx="4"/>
          </p:nvPr>
        </p:nvSpPr>
        <p:spPr>
          <a:xfrm>
            <a:off x="9310571" y="6397178"/>
            <a:ext cx="2743200" cy="365125"/>
          </a:xfrm>
          <a:prstGeom prst="rect">
            <a:avLst/>
          </a:prstGeom>
        </p:spPr>
        <p:txBody>
          <a:bodyPr vert="horz" lIns="91440" tIns="45720" rIns="91440" bIns="45720" rtlCol="0" anchor="ctr"/>
          <a:lstStyle>
            <a:lvl1pPr algn="r">
              <a:defRPr sz="1200" b="1" i="0">
                <a:solidFill>
                  <a:schemeClr val="tx1">
                    <a:tint val="75000"/>
                  </a:schemeClr>
                </a:solidFill>
                <a:latin typeface="Gentona Book" pitchFamily="2" charset="77"/>
              </a:defRPr>
            </a:lvl1pPr>
          </a:lstStyle>
          <a:p>
            <a:fld id="{56B21313-48D6-BF45-9C7F-8CB603AB36D7}" type="slidenum">
              <a:rPr lang="en-US" smtClean="0"/>
              <a:pPr/>
              <a:t>‹#›</a:t>
            </a:fld>
            <a:endParaRPr lang="en-US" dirty="0"/>
          </a:p>
        </p:txBody>
      </p:sp>
    </p:spTree>
    <p:extLst>
      <p:ext uri="{BB962C8B-B14F-4D97-AF65-F5344CB8AC3E}">
        <p14:creationId xmlns:p14="http://schemas.microsoft.com/office/powerpoint/2010/main" val="3558302293"/>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 id="2147483697" r:id="rId12"/>
    <p:sldLayoutId id="2147483698" r:id="rId13"/>
    <p:sldLayoutId id="2147483699" r:id="rId14"/>
    <p:sldLayoutId id="2147483700" r:id="rId15"/>
    <p:sldLayoutId id="2147483701" r:id="rId16"/>
    <p:sldLayoutId id="2147483702" r:id="rId17"/>
    <p:sldLayoutId id="2147483703" r:id="rId18"/>
    <p:sldLayoutId id="2147483704" r:id="rId19"/>
    <p:sldLayoutId id="2147483705" r:id="rId20"/>
    <p:sldLayoutId id="2147483706" r:id="rId21"/>
    <p:sldLayoutId id="2147483707" r:id="rId22"/>
    <p:sldLayoutId id="2147483708" r:id="rId23"/>
  </p:sldLayoutIdLst>
  <p:txStyles>
    <p:titleStyle>
      <a:lvl1pPr algn="l" defTabSz="914400" rtl="0" eaLnBrk="1" latinLnBrk="0" hangingPunct="1">
        <a:lnSpc>
          <a:spcPct val="90000"/>
        </a:lnSpc>
        <a:spcBef>
          <a:spcPct val="0"/>
        </a:spcBef>
        <a:buNone/>
        <a:defRPr sz="4400" b="0" i="0" kern="1200">
          <a:solidFill>
            <a:schemeClr val="tx1"/>
          </a:solidFill>
          <a:latin typeface="Gentona Medium" pitchFamily="2" charset="77"/>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b="0" i="0" kern="1200">
          <a:solidFill>
            <a:schemeClr val="tx1"/>
          </a:solidFill>
          <a:latin typeface="Gentona Medium" pitchFamily="2" charset="77"/>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chemeClr val="tx1"/>
          </a:solidFill>
          <a:latin typeface="Gentona Medium" pitchFamily="2" charset="77"/>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tx1"/>
          </a:solidFill>
          <a:latin typeface="Gentona Medium" pitchFamily="2" charset="77"/>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Gentona Medium" pitchFamily="2" charset="77"/>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Gentona Medium" pitchFamily="2" charset="77"/>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hyperlink" Target="https://www.nps.gov/orgs/1739/secretary-standards-treatment-historic-properties.htm" TargetMode="External"/><Relationship Id="rId3" Type="http://schemas.openxmlformats.org/officeDocument/2006/relationships/hyperlink" Target="https://facilities.ufl.edu/wp-content/uploads/plan/Appendix.D.pdf" TargetMode="External"/><Relationship Id="rId7" Type="http://schemas.openxmlformats.org/officeDocument/2006/relationships/hyperlink" Target="https://www.nps.gov/crps/tps/sustainability-guidelines/index.htm" TargetMode="External"/><Relationship Id="rId2" Type="http://schemas.openxmlformats.org/officeDocument/2006/relationships/notesSlide" Target="../notesSlides/notesSlide1.xml"/><Relationship Id="rId1" Type="http://schemas.openxmlformats.org/officeDocument/2006/relationships/slideLayout" Target="../slideLayouts/slideLayout45.xml"/><Relationship Id="rId6" Type="http://schemas.openxmlformats.org/officeDocument/2006/relationships/hyperlink" Target="https://facilities.ufl.edu/wp-content/uploads/forms/standards/UFDesignGuidelines.pdf" TargetMode="External"/><Relationship Id="rId5" Type="http://schemas.openxmlformats.org/officeDocument/2006/relationships/hyperlink" Target="https://facilities.ufl.edu/campus-planning/campus-master-plan/" TargetMode="External"/><Relationship Id="rId4" Type="http://schemas.openxmlformats.org/officeDocument/2006/relationships/hyperlink" Target="https://facilities.ufl.edu/wp-content/uploads/2024/01/Committee-Orientation-PHBS_011624.pdf"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0.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0.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0.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5.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2FCC4D-7D17-F640-8641-52DE2102DCB9}"/>
              </a:ext>
            </a:extLst>
          </p:cNvPr>
          <p:cNvSpPr>
            <a:spLocks noGrp="1"/>
          </p:cNvSpPr>
          <p:nvPr>
            <p:ph type="ctrTitle"/>
          </p:nvPr>
        </p:nvSpPr>
        <p:spPr/>
        <p:txBody>
          <a:bodyPr/>
          <a:lstStyle/>
          <a:p>
            <a:r>
              <a:rPr lang="en-US" dirty="0"/>
              <a:t>PROJECT NUMBER &amp; NAME</a:t>
            </a:r>
            <a:br>
              <a:rPr lang="en-US" dirty="0"/>
            </a:br>
            <a:r>
              <a:rPr lang="en-US" dirty="0"/>
              <a:t>(Ex. UF-100 CENTURY TOWER)</a:t>
            </a:r>
          </a:p>
        </p:txBody>
      </p:sp>
      <p:sp>
        <p:nvSpPr>
          <p:cNvPr id="3" name="Subtitle 2">
            <a:extLst>
              <a:ext uri="{FF2B5EF4-FFF2-40B4-BE49-F238E27FC236}">
                <a16:creationId xmlns:a16="http://schemas.microsoft.com/office/drawing/2014/main" id="{A2AA880F-20E3-0D44-8CDE-45497D7E2E36}"/>
              </a:ext>
            </a:extLst>
          </p:cNvPr>
          <p:cNvSpPr>
            <a:spLocks noGrp="1"/>
          </p:cNvSpPr>
          <p:nvPr>
            <p:ph type="subTitle" idx="1"/>
          </p:nvPr>
        </p:nvSpPr>
        <p:spPr>
          <a:xfrm>
            <a:off x="2568992" y="4355719"/>
            <a:ext cx="8588634" cy="2181268"/>
          </a:xfrm>
        </p:spPr>
        <p:txBody>
          <a:bodyPr/>
          <a:lstStyle/>
          <a:p>
            <a:r>
              <a:rPr lang="en-US" sz="1800" i="0" dirty="0"/>
              <a:t>PROJECT MANAGER</a:t>
            </a:r>
          </a:p>
          <a:p>
            <a:endParaRPr lang="en-US" dirty="0"/>
          </a:p>
          <a:p>
            <a:endParaRPr lang="en-US" dirty="0"/>
          </a:p>
        </p:txBody>
      </p:sp>
      <p:sp>
        <p:nvSpPr>
          <p:cNvPr id="4" name="Text Placeholder 3">
            <a:extLst>
              <a:ext uri="{FF2B5EF4-FFF2-40B4-BE49-F238E27FC236}">
                <a16:creationId xmlns:a16="http://schemas.microsoft.com/office/drawing/2014/main" id="{1E9F5295-143D-AE4E-9BF3-3DA58FA69AD1}"/>
              </a:ext>
            </a:extLst>
          </p:cNvPr>
          <p:cNvSpPr>
            <a:spLocks noGrp="1"/>
          </p:cNvSpPr>
          <p:nvPr>
            <p:ph type="body" sz="quarter" idx="10"/>
          </p:nvPr>
        </p:nvSpPr>
        <p:spPr/>
        <p:txBody>
          <a:bodyPr/>
          <a:lstStyle/>
          <a:p>
            <a:r>
              <a:rPr lang="en-US" dirty="0"/>
              <a:t>DATE OF PHB&amp;S COMMITTEE MEETING</a:t>
            </a:r>
          </a:p>
        </p:txBody>
      </p:sp>
      <p:sp>
        <p:nvSpPr>
          <p:cNvPr id="5" name="Text Placeholder 4">
            <a:extLst>
              <a:ext uri="{FF2B5EF4-FFF2-40B4-BE49-F238E27FC236}">
                <a16:creationId xmlns:a16="http://schemas.microsoft.com/office/drawing/2014/main" id="{FD2C4807-D82C-B241-B47B-DAB0E118937A}"/>
              </a:ext>
            </a:extLst>
          </p:cNvPr>
          <p:cNvSpPr>
            <a:spLocks noGrp="1"/>
          </p:cNvSpPr>
          <p:nvPr>
            <p:ph type="body" sz="quarter" idx="11"/>
          </p:nvPr>
        </p:nvSpPr>
        <p:spPr/>
        <p:txBody>
          <a:bodyPr/>
          <a:lstStyle/>
          <a:p>
            <a:r>
              <a:rPr lang="en-US" sz="1800" dirty="0"/>
              <a:t>PROGRAMMING</a:t>
            </a:r>
          </a:p>
        </p:txBody>
      </p:sp>
    </p:spTree>
    <p:extLst>
      <p:ext uri="{BB962C8B-B14F-4D97-AF65-F5344CB8AC3E}">
        <p14:creationId xmlns:p14="http://schemas.microsoft.com/office/powerpoint/2010/main" val="2435883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C603F15C-9753-BE40-A1C5-C906F1D00435}"/>
              </a:ext>
            </a:extLst>
          </p:cNvPr>
          <p:cNvSpPr>
            <a:spLocks noGrp="1"/>
          </p:cNvSpPr>
          <p:nvPr>
            <p:ph type="body" sz="quarter" idx="19"/>
          </p:nvPr>
        </p:nvSpPr>
        <p:spPr>
          <a:xfrm>
            <a:off x="253803" y="1486831"/>
            <a:ext cx="10697361" cy="4278904"/>
          </a:xfrm>
        </p:spPr>
        <p:txBody>
          <a:bodyPr/>
          <a:lstStyle/>
          <a:p>
            <a:pPr marL="228600" indent="-219075">
              <a:buFont typeface="Arial" panose="020B0604020202020204" pitchFamily="34" charset="0"/>
              <a:buChar char="•"/>
            </a:pPr>
            <a:r>
              <a:rPr lang="en-US" sz="2800" b="1" dirty="0"/>
              <a:t>DO NOT INCLUDE FLOORPLANS</a:t>
            </a:r>
            <a:br>
              <a:rPr lang="en-US" sz="2800" b="1" dirty="0"/>
            </a:br>
            <a:endParaRPr lang="en-US" sz="2800" b="1" dirty="0"/>
          </a:p>
          <a:p>
            <a:pPr marL="228600" indent="-219075">
              <a:buFont typeface="Arial" panose="020B0604020202020204" pitchFamily="34" charset="0"/>
              <a:buChar char="•"/>
            </a:pPr>
            <a:r>
              <a:rPr lang="en-US" sz="1600" dirty="0"/>
              <a:t>Use this template as a guide to build your presentation. Not all slides may be applicable to your project, and additional slides may still be needed.</a:t>
            </a:r>
            <a:br>
              <a:rPr lang="en-US" sz="1600" dirty="0"/>
            </a:br>
            <a:endParaRPr lang="en-US" sz="1600" dirty="0"/>
          </a:p>
          <a:p>
            <a:pPr marL="228600" indent="-219075">
              <a:buFont typeface="Arial" panose="020B0604020202020204" pitchFamily="34" charset="0"/>
              <a:buChar char="•"/>
            </a:pPr>
            <a:r>
              <a:rPr lang="en-US" sz="1600" dirty="0"/>
              <a:t>Read the suggestions in the ‘Notes’ section to help develop the content for each slide.</a:t>
            </a:r>
            <a:br>
              <a:rPr lang="en-US" sz="1600" dirty="0"/>
            </a:br>
            <a:endParaRPr lang="en-US" sz="1600" dirty="0"/>
          </a:p>
          <a:p>
            <a:pPr marL="228600" indent="-219075">
              <a:buFont typeface="Arial" panose="020B0604020202020204" pitchFamily="34" charset="0"/>
              <a:buChar char="•"/>
            </a:pPr>
            <a:r>
              <a:rPr lang="en-US" sz="1600" dirty="0"/>
              <a:t>During the </a:t>
            </a:r>
            <a:r>
              <a:rPr lang="en-US" sz="1600" dirty="0">
                <a:solidFill>
                  <a:srgbClr val="0020A5"/>
                </a:solidFill>
              </a:rPr>
              <a:t>Programming</a:t>
            </a:r>
            <a:r>
              <a:rPr lang="en-US" sz="1600" dirty="0"/>
              <a:t> </a:t>
            </a:r>
            <a:r>
              <a:rPr lang="en-US" sz="1600" dirty="0">
                <a:solidFill>
                  <a:srgbClr val="0020A5"/>
                </a:solidFill>
              </a:rPr>
              <a:t>phase</a:t>
            </a:r>
            <a:r>
              <a:rPr lang="en-US" sz="1600" dirty="0"/>
              <a:t> of Major Projects, the committee is approving the </a:t>
            </a:r>
            <a:r>
              <a:rPr lang="en-US" sz="1600" b="1" dirty="0"/>
              <a:t>project site</a:t>
            </a:r>
            <a:r>
              <a:rPr lang="en-US" sz="1600" dirty="0"/>
              <a:t>. </a:t>
            </a:r>
            <a:br>
              <a:rPr lang="en-US" sz="1600" dirty="0"/>
            </a:br>
            <a:endParaRPr lang="en-US" sz="1600" dirty="0"/>
          </a:p>
          <a:p>
            <a:pPr marL="228600" indent="-219075">
              <a:buFont typeface="Arial" panose="020B0604020202020204" pitchFamily="34" charset="0"/>
              <a:buChar char="•"/>
            </a:pPr>
            <a:r>
              <a:rPr lang="en-US" sz="1600" dirty="0"/>
              <a:t>Throughout the template, refer the resources below to assist with answering questions:</a:t>
            </a:r>
            <a:br>
              <a:rPr lang="en-US" dirty="0"/>
            </a:br>
            <a:endParaRPr lang="en-US" dirty="0"/>
          </a:p>
          <a:p>
            <a:pPr marL="179388" lvl="4" indent="0">
              <a:buNone/>
            </a:pPr>
            <a:endParaRPr lang="en-US" sz="1400" dirty="0">
              <a:solidFill>
                <a:srgbClr val="0020A5"/>
              </a:solidFill>
            </a:endParaRPr>
          </a:p>
          <a:p>
            <a:pPr marL="398463" lvl="4" indent="-219075"/>
            <a:endParaRPr lang="en-US" sz="1400" dirty="0">
              <a:solidFill>
                <a:srgbClr val="0020A5"/>
              </a:solidFill>
            </a:endParaRPr>
          </a:p>
          <a:p>
            <a:pPr marL="398463" lvl="4" indent="-219075"/>
            <a:endParaRPr lang="en-US" sz="1400" dirty="0">
              <a:solidFill>
                <a:srgbClr val="0020A5"/>
              </a:solidFill>
            </a:endParaRPr>
          </a:p>
          <a:p>
            <a:pPr marL="9525"/>
            <a:endParaRPr lang="en-US" dirty="0"/>
          </a:p>
        </p:txBody>
      </p:sp>
      <p:sp>
        <p:nvSpPr>
          <p:cNvPr id="5" name="Title 4">
            <a:extLst>
              <a:ext uri="{FF2B5EF4-FFF2-40B4-BE49-F238E27FC236}">
                <a16:creationId xmlns:a16="http://schemas.microsoft.com/office/drawing/2014/main" id="{94DF56A5-02B0-F24E-9F78-0734E49F6FAD}"/>
              </a:ext>
            </a:extLst>
          </p:cNvPr>
          <p:cNvSpPr>
            <a:spLocks noGrp="1"/>
          </p:cNvSpPr>
          <p:nvPr>
            <p:ph type="title"/>
          </p:nvPr>
        </p:nvSpPr>
        <p:spPr/>
        <p:txBody>
          <a:bodyPr/>
          <a:lstStyle/>
          <a:p>
            <a:r>
              <a:rPr lang="en-US" dirty="0"/>
              <a:t>PRESENTATION GUIDELINES</a:t>
            </a:r>
          </a:p>
        </p:txBody>
      </p:sp>
      <p:graphicFrame>
        <p:nvGraphicFramePr>
          <p:cNvPr id="2" name="Table 1">
            <a:extLst>
              <a:ext uri="{FF2B5EF4-FFF2-40B4-BE49-F238E27FC236}">
                <a16:creationId xmlns:a16="http://schemas.microsoft.com/office/drawing/2014/main" id="{09C01DAA-B235-9A2C-61A9-03591A2D2A9E}"/>
              </a:ext>
            </a:extLst>
          </p:cNvPr>
          <p:cNvGraphicFramePr>
            <a:graphicFrameLocks noGrp="1"/>
          </p:cNvGraphicFramePr>
          <p:nvPr>
            <p:extLst>
              <p:ext uri="{D42A27DB-BD31-4B8C-83A1-F6EECF244321}">
                <p14:modId xmlns:p14="http://schemas.microsoft.com/office/powerpoint/2010/main" val="634815761"/>
              </p:ext>
            </p:extLst>
          </p:nvPr>
        </p:nvGraphicFramePr>
        <p:xfrm>
          <a:off x="410999" y="4841370"/>
          <a:ext cx="9805641" cy="1554480"/>
        </p:xfrm>
        <a:graphic>
          <a:graphicData uri="http://schemas.openxmlformats.org/drawingml/2006/table">
            <a:tbl>
              <a:tblPr firstRow="1" bandRow="1">
                <a:tableStyleId>{5C22544A-7EE6-4342-B048-85BDC9FD1C3A}</a:tableStyleId>
              </a:tblPr>
              <a:tblGrid>
                <a:gridCol w="5090469">
                  <a:extLst>
                    <a:ext uri="{9D8B030D-6E8A-4147-A177-3AD203B41FA5}">
                      <a16:colId xmlns:a16="http://schemas.microsoft.com/office/drawing/2014/main" val="4289078157"/>
                    </a:ext>
                  </a:extLst>
                </a:gridCol>
                <a:gridCol w="4715172">
                  <a:extLst>
                    <a:ext uri="{9D8B030D-6E8A-4147-A177-3AD203B41FA5}">
                      <a16:colId xmlns:a16="http://schemas.microsoft.com/office/drawing/2014/main" val="3705393825"/>
                    </a:ext>
                  </a:extLst>
                </a:gridCol>
              </a:tblGrid>
              <a:tr h="518160">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b="0" dirty="0">
                          <a:solidFill>
                            <a:schemeClr val="accent2"/>
                          </a:solidFill>
                          <a:latin typeface="Gentona Book"/>
                          <a:hlinkClick r:id="rId3">
                            <a:extLst>
                              <a:ext uri="{A12FA001-AC4F-418D-AE19-62706E023703}">
                                <ahyp:hlinkClr xmlns:ahyp="http://schemas.microsoft.com/office/drawing/2018/hyperlinkcolor" val="tx"/>
                              </a:ext>
                            </a:extLst>
                          </a:hlinkClick>
                        </a:rPr>
                        <a:t>Historic District &amp; Archaeology</a:t>
                      </a:r>
                      <a:endParaRPr lang="en-US" sz="1400" b="0" dirty="0">
                        <a:solidFill>
                          <a:schemeClr val="accent2"/>
                        </a:solidFill>
                        <a:latin typeface="Gentona Book"/>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b="0" dirty="0">
                          <a:solidFill>
                            <a:schemeClr val="accent2"/>
                          </a:solidFill>
                          <a:latin typeface="Gentona Book"/>
                          <a:hlinkClick r:id="rId4">
                            <a:extLst>
                              <a:ext uri="{A12FA001-AC4F-418D-AE19-62706E023703}">
                                <ahyp:hlinkClr xmlns:ahyp="http://schemas.microsoft.com/office/drawing/2018/hyperlinkcolor" val="tx"/>
                              </a:ext>
                            </a:extLst>
                          </a:hlinkClick>
                        </a:rPr>
                        <a:t>About the PHB&amp;S Committee</a:t>
                      </a:r>
                      <a:endParaRPr lang="en-US" sz="1400" b="0" dirty="0">
                        <a:solidFill>
                          <a:schemeClr val="accent2"/>
                        </a:solidFill>
                        <a:latin typeface="Gentona Book"/>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876978687"/>
                  </a:ext>
                </a:extLst>
              </a:tr>
              <a:tr h="518160">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b="0" dirty="0">
                          <a:solidFill>
                            <a:schemeClr val="accent2"/>
                          </a:solidFill>
                          <a:latin typeface="Gentona Book"/>
                          <a:hlinkClick r:id="rId5">
                            <a:extLst>
                              <a:ext uri="{A12FA001-AC4F-418D-AE19-62706E023703}">
                                <ahyp:hlinkClr xmlns:ahyp="http://schemas.microsoft.com/office/drawing/2018/hyperlinkcolor" val="tx"/>
                              </a:ext>
                            </a:extLst>
                          </a:hlinkClick>
                        </a:rPr>
                        <a:t>Campus Master Plan</a:t>
                      </a:r>
                      <a:endParaRPr lang="en-US" sz="1400" b="0" dirty="0">
                        <a:solidFill>
                          <a:schemeClr val="accent2"/>
                        </a:solidFill>
                        <a:latin typeface="Gentona Book"/>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b="0" dirty="0">
                          <a:solidFill>
                            <a:schemeClr val="accent2"/>
                          </a:solidFill>
                          <a:latin typeface="Gentona Book"/>
                          <a:hlinkClick r:id="rId6">
                            <a:extLst>
                              <a:ext uri="{A12FA001-AC4F-418D-AE19-62706E023703}">
                                <ahyp:hlinkClr xmlns:ahyp="http://schemas.microsoft.com/office/drawing/2018/hyperlinkcolor" val="tx"/>
                              </a:ext>
                            </a:extLst>
                          </a:hlinkClick>
                        </a:rPr>
                        <a:t>Campus Design Guidelines</a:t>
                      </a:r>
                      <a:endParaRPr lang="en-US" sz="1400" b="0" dirty="0">
                        <a:solidFill>
                          <a:schemeClr val="accent2"/>
                        </a:solidFill>
                        <a:latin typeface="Gentona Book"/>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440371343"/>
                  </a:ext>
                </a:extLst>
              </a:tr>
              <a:tr h="518160">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b="0" dirty="0">
                          <a:solidFill>
                            <a:schemeClr val="accent2"/>
                          </a:solidFill>
                          <a:latin typeface="Gentona Book"/>
                          <a:hlinkClick r:id="rId7">
                            <a:extLst>
                              <a:ext uri="{A12FA001-AC4F-418D-AE19-62706E023703}">
                                <ahyp:hlinkClr xmlns:ahyp="http://schemas.microsoft.com/office/drawing/2018/hyperlinkcolor" val="tx"/>
                              </a:ext>
                            </a:extLst>
                          </a:hlinkClick>
                        </a:rPr>
                        <a:t>The Secretary of the Interior’s Guidelines on Sustainability for Rehabilitating Historic Buildings</a:t>
                      </a:r>
                      <a:endParaRPr lang="en-US" sz="1400" b="0" dirty="0">
                        <a:solidFill>
                          <a:schemeClr val="accent2"/>
                        </a:solidFill>
                        <a:latin typeface="Gentona Book"/>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b="0" dirty="0">
                          <a:solidFill>
                            <a:schemeClr val="accent2"/>
                          </a:solidFill>
                          <a:latin typeface="Gentona Book"/>
                          <a:hlinkClick r:id="rId8">
                            <a:extLst>
                              <a:ext uri="{A12FA001-AC4F-418D-AE19-62706E023703}">
                                <ahyp:hlinkClr xmlns:ahyp="http://schemas.microsoft.com/office/drawing/2018/hyperlinkcolor" val="tx"/>
                              </a:ext>
                            </a:extLst>
                          </a:hlinkClick>
                        </a:rPr>
                        <a:t>Secretary of the Interior’s Standards for the Treatment of Historic Properties</a:t>
                      </a:r>
                      <a:endParaRPr lang="en-US" sz="1400" b="0" dirty="0">
                        <a:solidFill>
                          <a:schemeClr val="accent2"/>
                        </a:solidFill>
                        <a:latin typeface="Gentona Book"/>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2860542"/>
                  </a:ext>
                </a:extLst>
              </a:tr>
            </a:tbl>
          </a:graphicData>
        </a:graphic>
      </p:graphicFrame>
    </p:spTree>
    <p:extLst>
      <p:ext uri="{BB962C8B-B14F-4D97-AF65-F5344CB8AC3E}">
        <p14:creationId xmlns:p14="http://schemas.microsoft.com/office/powerpoint/2010/main" val="39257061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EEAF693-5E51-A84B-8702-0061129C0DFA}"/>
              </a:ext>
            </a:extLst>
          </p:cNvPr>
          <p:cNvSpPr>
            <a:spLocks noGrp="1"/>
          </p:cNvSpPr>
          <p:nvPr>
            <p:ph type="body" sz="quarter" idx="18"/>
          </p:nvPr>
        </p:nvSpPr>
        <p:spPr>
          <a:xfrm>
            <a:off x="243529" y="1651828"/>
            <a:ext cx="5827071" cy="413340"/>
          </a:xfrm>
        </p:spPr>
        <p:txBody>
          <a:bodyPr/>
          <a:lstStyle/>
          <a:p>
            <a:r>
              <a:rPr lang="en-US" dirty="0"/>
              <a:t>Project Overview</a:t>
            </a:r>
          </a:p>
          <a:p>
            <a:endParaRPr lang="en-US" dirty="0"/>
          </a:p>
        </p:txBody>
      </p:sp>
      <p:sp>
        <p:nvSpPr>
          <p:cNvPr id="3" name="Text Placeholder 2">
            <a:extLst>
              <a:ext uri="{FF2B5EF4-FFF2-40B4-BE49-F238E27FC236}">
                <a16:creationId xmlns:a16="http://schemas.microsoft.com/office/drawing/2014/main" id="{C4E268F7-DA1B-1F4B-BC4F-2B52B797B558}"/>
              </a:ext>
            </a:extLst>
          </p:cNvPr>
          <p:cNvSpPr>
            <a:spLocks noGrp="1"/>
          </p:cNvSpPr>
          <p:nvPr>
            <p:ph type="body" sz="quarter" idx="19"/>
          </p:nvPr>
        </p:nvSpPr>
        <p:spPr/>
        <p:txBody>
          <a:bodyPr/>
          <a:lstStyle/>
          <a:p>
            <a:pPr marL="228600" indent="-219075">
              <a:spcAft>
                <a:spcPts val="1000"/>
              </a:spcAft>
              <a:buFont typeface="Arial" panose="020B0604020202020204" pitchFamily="34" charset="0"/>
              <a:buChar char="•"/>
            </a:pPr>
            <a:r>
              <a:rPr lang="en-US" dirty="0"/>
              <a:t>Example: The project is located at the southeast corner of Gale Lemerand Drive and Stadium Road, which is in the Historic Impact Area</a:t>
            </a:r>
          </a:p>
          <a:p>
            <a:pPr marL="228600" indent="-219075">
              <a:spcAft>
                <a:spcPts val="1000"/>
              </a:spcAft>
              <a:buFont typeface="Arial" panose="020B0604020202020204" pitchFamily="34" charset="0"/>
              <a:buChar char="•"/>
            </a:pPr>
            <a:r>
              <a:rPr lang="en-US" dirty="0"/>
              <a:t>Example: The scope of this project is to build a 4,000 SF addition and renovate the existing building</a:t>
            </a:r>
          </a:p>
          <a:p>
            <a:pPr marL="228600" indent="-219075">
              <a:spcAft>
                <a:spcPts val="1000"/>
              </a:spcAft>
              <a:buFont typeface="Arial" panose="020B0604020202020204" pitchFamily="34" charset="0"/>
              <a:buChar char="•"/>
            </a:pPr>
            <a:r>
              <a:rPr lang="en-US" dirty="0"/>
              <a:t>Example: The purpose of the project is..</a:t>
            </a:r>
          </a:p>
          <a:p>
            <a:pPr marL="228600" indent="-219075">
              <a:spcAft>
                <a:spcPts val="1000"/>
              </a:spcAft>
              <a:buFont typeface="Arial" panose="020B0604020202020204" pitchFamily="34" charset="0"/>
              <a:buChar char="•"/>
            </a:pPr>
            <a:r>
              <a:rPr lang="en-US" dirty="0"/>
              <a:t>Example: This site was selected because..</a:t>
            </a:r>
          </a:p>
        </p:txBody>
      </p:sp>
      <p:sp>
        <p:nvSpPr>
          <p:cNvPr id="4" name="Text Placeholder 3">
            <a:extLst>
              <a:ext uri="{FF2B5EF4-FFF2-40B4-BE49-F238E27FC236}">
                <a16:creationId xmlns:a16="http://schemas.microsoft.com/office/drawing/2014/main" id="{0D5236C0-70B4-AA4F-AC1D-0EBF0D48DD6D}"/>
              </a:ext>
            </a:extLst>
          </p:cNvPr>
          <p:cNvSpPr>
            <a:spLocks noGrp="1"/>
          </p:cNvSpPr>
          <p:nvPr>
            <p:ph type="body" sz="quarter" idx="20"/>
          </p:nvPr>
        </p:nvSpPr>
        <p:spPr>
          <a:xfrm>
            <a:off x="6097651" y="1651828"/>
            <a:ext cx="5521325" cy="4944235"/>
          </a:xfrm>
        </p:spPr>
        <p:txBody>
          <a:bodyPr/>
          <a:lstStyle/>
          <a:p>
            <a:pPr marL="9525" algn="ctr"/>
            <a:br>
              <a:rPr lang="en-US" dirty="0"/>
            </a:br>
            <a:br>
              <a:rPr lang="en-US" dirty="0"/>
            </a:br>
            <a:br>
              <a:rPr lang="en-US" dirty="0"/>
            </a:br>
            <a:br>
              <a:rPr lang="en-US" dirty="0"/>
            </a:br>
            <a:br>
              <a:rPr lang="en-US" dirty="0"/>
            </a:br>
            <a:br>
              <a:rPr lang="en-US" dirty="0"/>
            </a:br>
            <a:br>
              <a:rPr lang="en-US" dirty="0"/>
            </a:br>
            <a:r>
              <a:rPr lang="en-US" i="1" dirty="0">
                <a:solidFill>
                  <a:srgbClr val="FA4616"/>
                </a:solidFill>
              </a:rPr>
              <a:t>Use this space to provide an Aerial Map showing the projects location.</a:t>
            </a:r>
          </a:p>
          <a:p>
            <a:pPr marL="354012" indent="-342900">
              <a:buFont typeface="Arial" panose="020B0604020202020204" pitchFamily="34" charset="0"/>
              <a:buChar char="•"/>
            </a:pPr>
            <a:endParaRPr lang="en-US" dirty="0"/>
          </a:p>
          <a:p>
            <a:pPr marL="354012" indent="-342900">
              <a:buFont typeface="Arial" panose="020B0604020202020204" pitchFamily="34" charset="0"/>
              <a:buChar char="•"/>
            </a:pPr>
            <a:endParaRPr lang="en-US" dirty="0"/>
          </a:p>
        </p:txBody>
      </p:sp>
      <p:sp>
        <p:nvSpPr>
          <p:cNvPr id="5" name="Title 4">
            <a:extLst>
              <a:ext uri="{FF2B5EF4-FFF2-40B4-BE49-F238E27FC236}">
                <a16:creationId xmlns:a16="http://schemas.microsoft.com/office/drawing/2014/main" id="{8CBD61F2-2623-8A47-B0BB-295F4F451BF3}"/>
              </a:ext>
            </a:extLst>
          </p:cNvPr>
          <p:cNvSpPr>
            <a:spLocks noGrp="1"/>
          </p:cNvSpPr>
          <p:nvPr>
            <p:ph type="title"/>
          </p:nvPr>
        </p:nvSpPr>
        <p:spPr/>
        <p:txBody>
          <a:bodyPr/>
          <a:lstStyle/>
          <a:p>
            <a:r>
              <a:rPr lang="en-US" dirty="0"/>
              <a:t>PROJECT NUMBER &amp; NAME</a:t>
            </a:r>
          </a:p>
        </p:txBody>
      </p:sp>
    </p:spTree>
    <p:extLst>
      <p:ext uri="{BB962C8B-B14F-4D97-AF65-F5344CB8AC3E}">
        <p14:creationId xmlns:p14="http://schemas.microsoft.com/office/powerpoint/2010/main" val="12253157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EEAF693-5E51-A84B-8702-0061129C0DFA}"/>
              </a:ext>
            </a:extLst>
          </p:cNvPr>
          <p:cNvSpPr>
            <a:spLocks noGrp="1"/>
          </p:cNvSpPr>
          <p:nvPr>
            <p:ph type="body" sz="quarter" idx="18"/>
          </p:nvPr>
        </p:nvSpPr>
        <p:spPr>
          <a:xfrm>
            <a:off x="243529" y="1651828"/>
            <a:ext cx="5827071" cy="413340"/>
          </a:xfrm>
        </p:spPr>
        <p:txBody>
          <a:bodyPr/>
          <a:lstStyle/>
          <a:p>
            <a:r>
              <a:rPr lang="en-US" dirty="0"/>
              <a:t>Site Overview</a:t>
            </a:r>
          </a:p>
          <a:p>
            <a:endParaRPr lang="en-US" dirty="0"/>
          </a:p>
        </p:txBody>
      </p:sp>
      <p:sp>
        <p:nvSpPr>
          <p:cNvPr id="3" name="Text Placeholder 2">
            <a:extLst>
              <a:ext uri="{FF2B5EF4-FFF2-40B4-BE49-F238E27FC236}">
                <a16:creationId xmlns:a16="http://schemas.microsoft.com/office/drawing/2014/main" id="{C4E268F7-DA1B-1F4B-BC4F-2B52B797B558}"/>
              </a:ext>
            </a:extLst>
          </p:cNvPr>
          <p:cNvSpPr>
            <a:spLocks noGrp="1"/>
          </p:cNvSpPr>
          <p:nvPr>
            <p:ph type="body" sz="quarter" idx="19"/>
          </p:nvPr>
        </p:nvSpPr>
        <p:spPr/>
        <p:txBody>
          <a:bodyPr/>
          <a:lstStyle/>
          <a:p>
            <a:pPr marL="228600" indent="-219075">
              <a:spcAft>
                <a:spcPts val="1000"/>
              </a:spcAft>
              <a:buFont typeface="Arial" panose="020B0604020202020204" pitchFamily="34" charset="0"/>
              <a:buChar char="•"/>
            </a:pPr>
            <a:r>
              <a:rPr lang="en-US" dirty="0"/>
              <a:t>Example: Currently, the site is primarily used for..</a:t>
            </a:r>
          </a:p>
          <a:p>
            <a:pPr marL="228600" indent="-219075">
              <a:spcAft>
                <a:spcPts val="1000"/>
              </a:spcAft>
              <a:buFont typeface="Arial" panose="020B0604020202020204" pitchFamily="34" charset="0"/>
              <a:buChar char="•"/>
            </a:pPr>
            <a:r>
              <a:rPr lang="en-US" dirty="0"/>
              <a:t>Example: The buildings and land uses surrounding the site include..</a:t>
            </a:r>
          </a:p>
          <a:p>
            <a:pPr marL="228600" indent="-219075">
              <a:spcAft>
                <a:spcPts val="1000"/>
              </a:spcAft>
              <a:buFont typeface="Arial" panose="020B0604020202020204" pitchFamily="34" charset="0"/>
              <a:buChar char="•"/>
            </a:pPr>
            <a:r>
              <a:rPr lang="en-US" dirty="0"/>
              <a:t>Example: The site is in the historic impact area</a:t>
            </a:r>
          </a:p>
          <a:p>
            <a:pPr marL="228600" indent="-219075">
              <a:buFont typeface="Arial" panose="020B0604020202020204" pitchFamily="34" charset="0"/>
              <a:buChar char="•"/>
            </a:pPr>
            <a:endParaRPr lang="en-US" dirty="0"/>
          </a:p>
          <a:p>
            <a:pPr marL="228600" indent="-219075">
              <a:buFont typeface="Arial" panose="020B0604020202020204" pitchFamily="34" charset="0"/>
              <a:buChar char="•"/>
            </a:pPr>
            <a:endParaRPr lang="en-US" dirty="0"/>
          </a:p>
        </p:txBody>
      </p:sp>
      <p:sp>
        <p:nvSpPr>
          <p:cNvPr id="4" name="Text Placeholder 3">
            <a:extLst>
              <a:ext uri="{FF2B5EF4-FFF2-40B4-BE49-F238E27FC236}">
                <a16:creationId xmlns:a16="http://schemas.microsoft.com/office/drawing/2014/main" id="{0D5236C0-70B4-AA4F-AC1D-0EBF0D48DD6D}"/>
              </a:ext>
            </a:extLst>
          </p:cNvPr>
          <p:cNvSpPr>
            <a:spLocks noGrp="1"/>
          </p:cNvSpPr>
          <p:nvPr>
            <p:ph type="body" sz="quarter" idx="20"/>
          </p:nvPr>
        </p:nvSpPr>
        <p:spPr>
          <a:xfrm>
            <a:off x="6097651" y="1651828"/>
            <a:ext cx="5521325" cy="4944235"/>
          </a:xfrm>
        </p:spPr>
        <p:txBody>
          <a:bodyPr/>
          <a:lstStyle/>
          <a:p>
            <a:pPr marL="9525" algn="ctr"/>
            <a:br>
              <a:rPr lang="en-US" dirty="0"/>
            </a:br>
            <a:br>
              <a:rPr lang="en-US" dirty="0"/>
            </a:br>
            <a:br>
              <a:rPr lang="en-US" dirty="0"/>
            </a:br>
            <a:br>
              <a:rPr lang="en-US" dirty="0"/>
            </a:br>
            <a:br>
              <a:rPr lang="en-US" dirty="0"/>
            </a:br>
            <a:br>
              <a:rPr lang="en-US" dirty="0"/>
            </a:br>
            <a:br>
              <a:rPr lang="en-US" i="1" dirty="0">
                <a:solidFill>
                  <a:srgbClr val="FA4616"/>
                </a:solidFill>
              </a:rPr>
            </a:br>
            <a:r>
              <a:rPr lang="en-US" i="1" dirty="0">
                <a:solidFill>
                  <a:srgbClr val="FA4616"/>
                </a:solidFill>
              </a:rPr>
              <a:t>Use this space to provide a closer view of the project's location, or a photo.</a:t>
            </a:r>
          </a:p>
          <a:p>
            <a:pPr marL="354012" indent="-342900">
              <a:buFont typeface="Arial" panose="020B0604020202020204" pitchFamily="34" charset="0"/>
              <a:buChar char="•"/>
            </a:pPr>
            <a:endParaRPr lang="en-US" dirty="0"/>
          </a:p>
          <a:p>
            <a:pPr marL="354012" indent="-342900">
              <a:buFont typeface="Arial" panose="020B0604020202020204" pitchFamily="34" charset="0"/>
              <a:buChar char="•"/>
            </a:pPr>
            <a:endParaRPr lang="en-US" dirty="0"/>
          </a:p>
        </p:txBody>
      </p:sp>
      <p:sp>
        <p:nvSpPr>
          <p:cNvPr id="5" name="Title 4">
            <a:extLst>
              <a:ext uri="{FF2B5EF4-FFF2-40B4-BE49-F238E27FC236}">
                <a16:creationId xmlns:a16="http://schemas.microsoft.com/office/drawing/2014/main" id="{8CBD61F2-2623-8A47-B0BB-295F4F451BF3}"/>
              </a:ext>
            </a:extLst>
          </p:cNvPr>
          <p:cNvSpPr>
            <a:spLocks noGrp="1"/>
          </p:cNvSpPr>
          <p:nvPr>
            <p:ph type="title"/>
          </p:nvPr>
        </p:nvSpPr>
        <p:spPr/>
        <p:txBody>
          <a:bodyPr/>
          <a:lstStyle/>
          <a:p>
            <a:r>
              <a:rPr lang="en-US" dirty="0"/>
              <a:t>PROJECT NUMBER &amp; NAME</a:t>
            </a:r>
          </a:p>
        </p:txBody>
      </p:sp>
    </p:spTree>
    <p:extLst>
      <p:ext uri="{BB962C8B-B14F-4D97-AF65-F5344CB8AC3E}">
        <p14:creationId xmlns:p14="http://schemas.microsoft.com/office/powerpoint/2010/main" val="30215286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EEAF693-5E51-A84B-8702-0061129C0DFA}"/>
              </a:ext>
            </a:extLst>
          </p:cNvPr>
          <p:cNvSpPr>
            <a:spLocks noGrp="1"/>
          </p:cNvSpPr>
          <p:nvPr>
            <p:ph type="body" sz="quarter" idx="18"/>
          </p:nvPr>
        </p:nvSpPr>
        <p:spPr>
          <a:xfrm>
            <a:off x="243529" y="1651828"/>
            <a:ext cx="5827071" cy="413340"/>
          </a:xfrm>
        </p:spPr>
        <p:txBody>
          <a:bodyPr/>
          <a:lstStyle/>
          <a:p>
            <a:r>
              <a:rPr lang="en-US" dirty="0"/>
              <a:t>Site Conditions</a:t>
            </a:r>
          </a:p>
          <a:p>
            <a:endParaRPr lang="en-US" dirty="0"/>
          </a:p>
        </p:txBody>
      </p:sp>
      <p:sp>
        <p:nvSpPr>
          <p:cNvPr id="3" name="Text Placeholder 2">
            <a:extLst>
              <a:ext uri="{FF2B5EF4-FFF2-40B4-BE49-F238E27FC236}">
                <a16:creationId xmlns:a16="http://schemas.microsoft.com/office/drawing/2014/main" id="{C4E268F7-DA1B-1F4B-BC4F-2B52B797B558}"/>
              </a:ext>
            </a:extLst>
          </p:cNvPr>
          <p:cNvSpPr>
            <a:spLocks noGrp="1"/>
          </p:cNvSpPr>
          <p:nvPr>
            <p:ph type="body" sz="quarter" idx="19"/>
          </p:nvPr>
        </p:nvSpPr>
        <p:spPr/>
        <p:txBody>
          <a:bodyPr/>
          <a:lstStyle/>
          <a:p>
            <a:pPr marL="228600" indent="-219075">
              <a:spcAft>
                <a:spcPts val="1000"/>
              </a:spcAft>
              <a:buFont typeface="Arial" panose="020B0604020202020204" pitchFamily="34" charset="0"/>
              <a:buChar char="•"/>
            </a:pPr>
            <a:r>
              <a:rPr lang="en-US" dirty="0"/>
              <a:t>Example: _________ Hall is listed on the National Register of Historic Places (NRHP) of Historic Places (NRHP)</a:t>
            </a:r>
          </a:p>
          <a:p>
            <a:pPr marL="228600" indent="-219075">
              <a:spcAft>
                <a:spcPts val="1000"/>
              </a:spcAft>
              <a:buFont typeface="Arial" panose="020B0604020202020204" pitchFamily="34" charset="0"/>
              <a:buChar char="•"/>
            </a:pPr>
            <a:r>
              <a:rPr lang="en-US" dirty="0"/>
              <a:t>Example: The surrounding buildings are Collegiate gothic style with red brick, and have gable roofs with flat red clay tiles </a:t>
            </a:r>
          </a:p>
        </p:txBody>
      </p:sp>
      <p:sp>
        <p:nvSpPr>
          <p:cNvPr id="4" name="Text Placeholder 3">
            <a:extLst>
              <a:ext uri="{FF2B5EF4-FFF2-40B4-BE49-F238E27FC236}">
                <a16:creationId xmlns:a16="http://schemas.microsoft.com/office/drawing/2014/main" id="{0D5236C0-70B4-AA4F-AC1D-0EBF0D48DD6D}"/>
              </a:ext>
            </a:extLst>
          </p:cNvPr>
          <p:cNvSpPr>
            <a:spLocks noGrp="1"/>
          </p:cNvSpPr>
          <p:nvPr>
            <p:ph type="body" sz="quarter" idx="20"/>
          </p:nvPr>
        </p:nvSpPr>
        <p:spPr>
          <a:xfrm>
            <a:off x="6261139" y="1652779"/>
            <a:ext cx="5521325" cy="4944235"/>
          </a:xfrm>
        </p:spPr>
        <p:txBody>
          <a:bodyPr/>
          <a:lstStyle/>
          <a:p>
            <a:pPr marL="9525" algn="ctr"/>
            <a:br>
              <a:rPr lang="en-US" dirty="0"/>
            </a:br>
            <a:br>
              <a:rPr lang="en-US" dirty="0"/>
            </a:br>
            <a:br>
              <a:rPr lang="en-US" dirty="0"/>
            </a:br>
            <a:br>
              <a:rPr lang="en-US" dirty="0"/>
            </a:br>
            <a:br>
              <a:rPr lang="en-US" dirty="0"/>
            </a:br>
            <a:br>
              <a:rPr lang="en-US" dirty="0"/>
            </a:br>
            <a:br>
              <a:rPr lang="en-US" dirty="0"/>
            </a:br>
            <a:r>
              <a:rPr lang="en-US" i="1" dirty="0">
                <a:solidFill>
                  <a:srgbClr val="FA4616"/>
                </a:solidFill>
              </a:rPr>
              <a:t>Use this space to provide photos of the site/building and surrounding buildings/area</a:t>
            </a:r>
          </a:p>
          <a:p>
            <a:pPr marL="9525" algn="ctr"/>
            <a:endParaRPr lang="en-US" i="1" dirty="0">
              <a:solidFill>
                <a:srgbClr val="FA4616"/>
              </a:solidFill>
            </a:endParaRPr>
          </a:p>
          <a:p>
            <a:pPr marL="9525" algn="ctr"/>
            <a:r>
              <a:rPr lang="en-US" sz="1600" i="1" dirty="0">
                <a:solidFill>
                  <a:srgbClr val="FA4616"/>
                </a:solidFill>
              </a:rPr>
              <a:t>*Note: This may require more than one slide</a:t>
            </a:r>
            <a:endParaRPr lang="en-US" sz="1600" dirty="0"/>
          </a:p>
          <a:p>
            <a:pPr marL="354012" indent="-342900">
              <a:buFont typeface="Arial" panose="020B0604020202020204" pitchFamily="34" charset="0"/>
              <a:buChar char="•"/>
            </a:pPr>
            <a:endParaRPr lang="en-US" dirty="0"/>
          </a:p>
        </p:txBody>
      </p:sp>
      <p:sp>
        <p:nvSpPr>
          <p:cNvPr id="5" name="Title 4">
            <a:extLst>
              <a:ext uri="{FF2B5EF4-FFF2-40B4-BE49-F238E27FC236}">
                <a16:creationId xmlns:a16="http://schemas.microsoft.com/office/drawing/2014/main" id="{8CBD61F2-2623-8A47-B0BB-295F4F451BF3}"/>
              </a:ext>
            </a:extLst>
          </p:cNvPr>
          <p:cNvSpPr>
            <a:spLocks noGrp="1"/>
          </p:cNvSpPr>
          <p:nvPr>
            <p:ph type="title"/>
          </p:nvPr>
        </p:nvSpPr>
        <p:spPr/>
        <p:txBody>
          <a:bodyPr/>
          <a:lstStyle/>
          <a:p>
            <a:r>
              <a:rPr lang="en-US" dirty="0"/>
              <a:t>PROJECT NUMBER &amp; NAME</a:t>
            </a:r>
          </a:p>
        </p:txBody>
      </p:sp>
    </p:spTree>
    <p:extLst>
      <p:ext uri="{BB962C8B-B14F-4D97-AF65-F5344CB8AC3E}">
        <p14:creationId xmlns:p14="http://schemas.microsoft.com/office/powerpoint/2010/main" val="4643405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5FCF946-1A69-5041-9411-6EAC906A37B6}"/>
              </a:ext>
            </a:extLst>
          </p:cNvPr>
          <p:cNvSpPr>
            <a:spLocks noGrp="1"/>
          </p:cNvSpPr>
          <p:nvPr>
            <p:ph type="body" sz="quarter" idx="18"/>
          </p:nvPr>
        </p:nvSpPr>
        <p:spPr>
          <a:xfrm>
            <a:off x="243529" y="1652013"/>
            <a:ext cx="5827071" cy="413340"/>
          </a:xfrm>
        </p:spPr>
        <p:txBody>
          <a:bodyPr/>
          <a:lstStyle/>
          <a:p>
            <a:r>
              <a:rPr lang="en-US" dirty="0"/>
              <a:t>Preliminary Considerations</a:t>
            </a:r>
          </a:p>
          <a:p>
            <a:endParaRPr lang="en-US" dirty="0"/>
          </a:p>
        </p:txBody>
      </p:sp>
      <p:sp>
        <p:nvSpPr>
          <p:cNvPr id="3" name="Text Placeholder 2">
            <a:extLst>
              <a:ext uri="{FF2B5EF4-FFF2-40B4-BE49-F238E27FC236}">
                <a16:creationId xmlns:a16="http://schemas.microsoft.com/office/drawing/2014/main" id="{C603F15C-9753-BE40-A1C5-C906F1D00435}"/>
              </a:ext>
            </a:extLst>
          </p:cNvPr>
          <p:cNvSpPr>
            <a:spLocks noGrp="1"/>
          </p:cNvSpPr>
          <p:nvPr>
            <p:ph type="body" sz="quarter" idx="19"/>
          </p:nvPr>
        </p:nvSpPr>
        <p:spPr/>
        <p:txBody>
          <a:bodyPr/>
          <a:lstStyle/>
          <a:p>
            <a:pPr marL="228600" indent="-219075">
              <a:spcAft>
                <a:spcPts val="1000"/>
              </a:spcAft>
              <a:buFont typeface="Arial" panose="020B0604020202020204" pitchFamily="34" charset="0"/>
              <a:buChar char="•"/>
            </a:pPr>
            <a:r>
              <a:rPr lang="en-US" dirty="0"/>
              <a:t>Example: The bay window may need to be removed to accommodate a required utility enhancement.</a:t>
            </a:r>
          </a:p>
          <a:p>
            <a:pPr marL="228600" indent="-219075">
              <a:spcAft>
                <a:spcPts val="1000"/>
              </a:spcAft>
              <a:buFont typeface="Arial" panose="020B0604020202020204" pitchFamily="34" charset="0"/>
              <a:buChar char="•"/>
            </a:pPr>
            <a:r>
              <a:rPr lang="en-US" dirty="0"/>
              <a:t>Example: The Florida Division of Historic Resources reviewed the proposal and concluded that the project would have no adverse effect on the historic property.</a:t>
            </a:r>
          </a:p>
        </p:txBody>
      </p:sp>
      <p:sp>
        <p:nvSpPr>
          <p:cNvPr id="4" name="Text Placeholder 3">
            <a:extLst>
              <a:ext uri="{FF2B5EF4-FFF2-40B4-BE49-F238E27FC236}">
                <a16:creationId xmlns:a16="http://schemas.microsoft.com/office/drawing/2014/main" id="{795D4367-8E89-6B46-A925-B0C394AC889B}"/>
              </a:ext>
            </a:extLst>
          </p:cNvPr>
          <p:cNvSpPr>
            <a:spLocks noGrp="1"/>
          </p:cNvSpPr>
          <p:nvPr>
            <p:ph type="body" sz="quarter" idx="20"/>
          </p:nvPr>
        </p:nvSpPr>
        <p:spPr>
          <a:xfrm>
            <a:off x="6097651" y="1652014"/>
            <a:ext cx="5521325" cy="4944050"/>
          </a:xfrm>
        </p:spPr>
        <p:txBody>
          <a:bodyPr/>
          <a:lstStyle/>
          <a:p>
            <a:pPr marL="9525" algn="ctr"/>
            <a:br>
              <a:rPr lang="en-US" dirty="0"/>
            </a:br>
            <a:br>
              <a:rPr lang="en-US" dirty="0"/>
            </a:br>
            <a:br>
              <a:rPr lang="en-US" dirty="0"/>
            </a:br>
            <a:br>
              <a:rPr lang="en-US" dirty="0"/>
            </a:br>
            <a:br>
              <a:rPr lang="en-US" dirty="0"/>
            </a:br>
            <a:br>
              <a:rPr lang="en-US" dirty="0"/>
            </a:br>
            <a:br>
              <a:rPr lang="en-US" dirty="0"/>
            </a:br>
            <a:br>
              <a:rPr lang="en-US" dirty="0"/>
            </a:br>
            <a:r>
              <a:rPr lang="en-US" sz="1800" i="1" dirty="0">
                <a:solidFill>
                  <a:srgbClr val="FA4616"/>
                </a:solidFill>
              </a:rPr>
              <a:t>Use this space to provide a photo, rendering, other applicable graphic</a:t>
            </a:r>
          </a:p>
        </p:txBody>
      </p:sp>
      <p:sp>
        <p:nvSpPr>
          <p:cNvPr id="5" name="Title 4">
            <a:extLst>
              <a:ext uri="{FF2B5EF4-FFF2-40B4-BE49-F238E27FC236}">
                <a16:creationId xmlns:a16="http://schemas.microsoft.com/office/drawing/2014/main" id="{94DF56A5-02B0-F24E-9F78-0734E49F6FAD}"/>
              </a:ext>
            </a:extLst>
          </p:cNvPr>
          <p:cNvSpPr>
            <a:spLocks noGrp="1"/>
          </p:cNvSpPr>
          <p:nvPr>
            <p:ph type="title"/>
          </p:nvPr>
        </p:nvSpPr>
        <p:spPr/>
        <p:txBody>
          <a:bodyPr/>
          <a:lstStyle/>
          <a:p>
            <a:r>
              <a:rPr lang="en-US" dirty="0"/>
              <a:t>PROJECT NUMBER &amp; NAME</a:t>
            </a:r>
          </a:p>
        </p:txBody>
      </p:sp>
    </p:spTree>
    <p:extLst>
      <p:ext uri="{BB962C8B-B14F-4D97-AF65-F5344CB8AC3E}">
        <p14:creationId xmlns:p14="http://schemas.microsoft.com/office/powerpoint/2010/main" val="5927832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ECF3121F-FC62-6152-85A6-35B35B5069A4}"/>
              </a:ext>
            </a:extLst>
          </p:cNvPr>
          <p:cNvSpPr>
            <a:spLocks noGrp="1"/>
          </p:cNvSpPr>
          <p:nvPr>
            <p:ph type="body" sz="quarter" idx="18"/>
          </p:nvPr>
        </p:nvSpPr>
        <p:spPr>
          <a:xfrm>
            <a:off x="2491537" y="2381648"/>
            <a:ext cx="9523930" cy="644244"/>
          </a:xfrm>
        </p:spPr>
        <p:txBody>
          <a:bodyPr/>
          <a:lstStyle/>
          <a:p>
            <a:r>
              <a:rPr lang="en-US" sz="3200" b="0" dirty="0">
                <a:latin typeface="Gentona Bold"/>
              </a:rPr>
              <a:t>Example: Motion to forward the project to the VP for Construction, Facilities and Real Estate with a recommendation to approve as presented.</a:t>
            </a:r>
          </a:p>
        </p:txBody>
      </p:sp>
      <p:sp>
        <p:nvSpPr>
          <p:cNvPr id="3" name="Text Placeholder 2">
            <a:extLst>
              <a:ext uri="{FF2B5EF4-FFF2-40B4-BE49-F238E27FC236}">
                <a16:creationId xmlns:a16="http://schemas.microsoft.com/office/drawing/2014/main" id="{8AEC1AC4-8BEF-91DA-9942-A698F8731CDF}"/>
              </a:ext>
            </a:extLst>
          </p:cNvPr>
          <p:cNvSpPr>
            <a:spLocks noGrp="1"/>
          </p:cNvSpPr>
          <p:nvPr>
            <p:ph type="body" sz="quarter" idx="19"/>
          </p:nvPr>
        </p:nvSpPr>
        <p:spPr/>
        <p:txBody>
          <a:bodyPr/>
          <a:lstStyle/>
          <a:p>
            <a:r>
              <a:rPr lang="en-US" sz="2400" cap="small" dirty="0"/>
              <a:t>PROJECT NUMBER &amp; NAME</a:t>
            </a:r>
          </a:p>
        </p:txBody>
      </p:sp>
      <p:pic>
        <p:nvPicPr>
          <p:cNvPr id="4" name="Picture 3">
            <a:extLst>
              <a:ext uri="{FF2B5EF4-FFF2-40B4-BE49-F238E27FC236}">
                <a16:creationId xmlns:a16="http://schemas.microsoft.com/office/drawing/2014/main" id="{454F4E57-E8E5-CE51-1E61-12661EECB8E6}"/>
              </a:ext>
            </a:extLst>
          </p:cNvPr>
          <p:cNvPicPr>
            <a:picLocks noChangeAspect="1"/>
          </p:cNvPicPr>
          <p:nvPr/>
        </p:nvPicPr>
        <p:blipFill>
          <a:blip r:embed="rId3"/>
          <a:stretch>
            <a:fillRect/>
          </a:stretch>
        </p:blipFill>
        <p:spPr>
          <a:xfrm>
            <a:off x="747594" y="3025892"/>
            <a:ext cx="806212" cy="806212"/>
          </a:xfrm>
          <a:prstGeom prst="rect">
            <a:avLst/>
          </a:prstGeom>
        </p:spPr>
      </p:pic>
    </p:spTree>
    <p:extLst>
      <p:ext uri="{BB962C8B-B14F-4D97-AF65-F5344CB8AC3E}">
        <p14:creationId xmlns:p14="http://schemas.microsoft.com/office/powerpoint/2010/main" val="4272404040"/>
      </p:ext>
    </p:extLst>
  </p:cSld>
  <p:clrMapOvr>
    <a:masterClrMapping/>
  </p:clrMapOvr>
</p:sld>
</file>

<file path=ppt/theme/theme1.xml><?xml version="1.0" encoding="utf-8"?>
<a:theme xmlns:a="http://schemas.openxmlformats.org/drawingml/2006/main" name="Bold Momentum">
  <a:themeElements>
    <a:clrScheme name="MOMENTUM 1">
      <a:dk1>
        <a:srgbClr val="000000"/>
      </a:dk1>
      <a:lt1>
        <a:srgbClr val="FFFFFF"/>
      </a:lt1>
      <a:dk2>
        <a:srgbClr val="002657"/>
      </a:dk2>
      <a:lt2>
        <a:srgbClr val="C7C9C8"/>
      </a:lt2>
      <a:accent1>
        <a:srgbClr val="FA4616"/>
      </a:accent1>
      <a:accent2>
        <a:srgbClr val="0020A5"/>
      </a:accent2>
      <a:accent3>
        <a:srgbClr val="F2A900"/>
      </a:accent3>
      <a:accent4>
        <a:srgbClr val="228848"/>
      </a:accent4>
      <a:accent5>
        <a:srgbClr val="692A60"/>
      </a:accent5>
      <a:accent6>
        <a:srgbClr val="D32737"/>
      </a:accent6>
      <a:hlink>
        <a:srgbClr val="343741"/>
      </a:hlink>
      <a:folHlink>
        <a:srgbClr val="343741"/>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2" id="{AF1F25F3-EA7B-B940-BC57-716907848590}" vid="{F2A395A2-89CB-214A-A26C-5AF364AB8381}"/>
    </a:ext>
  </a:extLst>
</a:theme>
</file>

<file path=ppt/theme/theme2.xml><?xml version="1.0" encoding="utf-8"?>
<a:theme xmlns:a="http://schemas.openxmlformats.org/drawingml/2006/main" name="Streamlined Momentum">
  <a:themeElements>
    <a:clrScheme name="MOMENTUM 1">
      <a:dk1>
        <a:srgbClr val="000000"/>
      </a:dk1>
      <a:lt1>
        <a:srgbClr val="FFFFFF"/>
      </a:lt1>
      <a:dk2>
        <a:srgbClr val="002657"/>
      </a:dk2>
      <a:lt2>
        <a:srgbClr val="C7C9C8"/>
      </a:lt2>
      <a:accent1>
        <a:srgbClr val="FA4616"/>
      </a:accent1>
      <a:accent2>
        <a:srgbClr val="0020A5"/>
      </a:accent2>
      <a:accent3>
        <a:srgbClr val="F2A900"/>
      </a:accent3>
      <a:accent4>
        <a:srgbClr val="228848"/>
      </a:accent4>
      <a:accent5>
        <a:srgbClr val="692A60"/>
      </a:accent5>
      <a:accent6>
        <a:srgbClr val="D32737"/>
      </a:accent6>
      <a:hlink>
        <a:srgbClr val="343741"/>
      </a:hlink>
      <a:folHlink>
        <a:srgbClr val="343741"/>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2" id="{AF1F25F3-EA7B-B940-BC57-716907848590}" vid="{D6A81589-AA4C-3443-B235-D68CAA1074BE}"/>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4cb0f7fe-0bfb-4d31-ac8d-0fccf2d4a5cf" xsi:nil="true"/>
    <lcf76f155ced4ddcb4097134ff3c332f xmlns="f8bdf261-60f0-427e-a991-f94c0f48b8b9">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25D37F1C3C87FA4F80D6A76CE742D447" ma:contentTypeVersion="12" ma:contentTypeDescription="Create a new document." ma:contentTypeScope="" ma:versionID="6ab152f5e6f05852f4ee9b4c59119163">
  <xsd:schema xmlns:xsd="http://www.w3.org/2001/XMLSchema" xmlns:xs="http://www.w3.org/2001/XMLSchema" xmlns:p="http://schemas.microsoft.com/office/2006/metadata/properties" xmlns:ns2="f8bdf261-60f0-427e-a991-f94c0f48b8b9" xmlns:ns3="4cb0f7fe-0bfb-4d31-ac8d-0fccf2d4a5cf" targetNamespace="http://schemas.microsoft.com/office/2006/metadata/properties" ma:root="true" ma:fieldsID="a901fac0ec7628c2ef25aa761c29c7db" ns2:_="" ns3:_="">
    <xsd:import namespace="f8bdf261-60f0-427e-a991-f94c0f48b8b9"/>
    <xsd:import namespace="4cb0f7fe-0bfb-4d31-ac8d-0fccf2d4a5cf"/>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lcf76f155ced4ddcb4097134ff3c332f" minOccurs="0"/>
                <xsd:element ref="ns3:TaxCatchAll" minOccurs="0"/>
                <xsd:element ref="ns2:MediaServiceDateTaken" minOccurs="0"/>
                <xsd:element ref="ns2:MediaServiceGenerationTime" minOccurs="0"/>
                <xsd:element ref="ns2:MediaServiceEventHashCode" minOccurs="0"/>
                <xsd:element ref="ns2:MediaServiceOCR"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8bdf261-60f0-427e-a991-f94c0f48b8b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fa0c477a-f09e-4137-8c49-77869fdcca91" ma:termSetId="09814cd3-568e-fe90-9814-8d621ff8fb84" ma:anchorId="fba54fb3-c3e1-fe81-a776-ca4b69148c4d" ma:open="true" ma:isKeyword="false">
      <xsd:complexType>
        <xsd:sequence>
          <xsd:element ref="pc:Terms" minOccurs="0" maxOccurs="1"/>
        </xsd:sequence>
      </xsd:complexType>
    </xsd:element>
    <xsd:element name="MediaServiceDateTaken" ma:index="15" nillable="true" ma:displayName="MediaServiceDateTaken" ma:hidden="true" ma:indexed="true" ma:internalName="MediaServiceDateTake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Location" ma:index="19"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cb0f7fe-0bfb-4d31-ac8d-0fccf2d4a5cf"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35b9094f-65d3-4d41-a33b-c3e9546bfec7}" ma:internalName="TaxCatchAll" ma:showField="CatchAllData" ma:web="4cb0f7fe-0bfb-4d31-ac8d-0fccf2d4a5cf">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66BDD2A-1142-42AA-A3DA-E81E446539EC}">
  <ds:schemaRefs>
    <ds:schemaRef ds:uri="http://schemas.microsoft.com/office/2006/metadata/properties"/>
    <ds:schemaRef ds:uri="http://schemas.microsoft.com/office/infopath/2007/PartnerControls"/>
    <ds:schemaRef ds:uri="4cb0f7fe-0bfb-4d31-ac8d-0fccf2d4a5cf"/>
    <ds:schemaRef ds:uri="f8bdf261-60f0-427e-a991-f94c0f48b8b9"/>
  </ds:schemaRefs>
</ds:datastoreItem>
</file>

<file path=customXml/itemProps2.xml><?xml version="1.0" encoding="utf-8"?>
<ds:datastoreItem xmlns:ds="http://schemas.openxmlformats.org/officeDocument/2006/customXml" ds:itemID="{6B00DB72-D56F-4ED3-901A-B97454706592}">
  <ds:schemaRefs>
    <ds:schemaRef ds:uri="http://schemas.microsoft.com/sharepoint/v3/contenttype/forms"/>
  </ds:schemaRefs>
</ds:datastoreItem>
</file>

<file path=customXml/itemProps3.xml><?xml version="1.0" encoding="utf-8"?>
<ds:datastoreItem xmlns:ds="http://schemas.openxmlformats.org/officeDocument/2006/customXml" ds:itemID="{6FEA02C4-1990-4973-A8FB-F3628D2B789D}"/>
</file>

<file path=docProps/app.xml><?xml version="1.0" encoding="utf-8"?>
<Properties xmlns="http://schemas.openxmlformats.org/officeDocument/2006/extended-properties" xmlns:vt="http://schemas.openxmlformats.org/officeDocument/2006/docPropsVTypes">
  <TotalTime>6258</TotalTime>
  <Words>971</Words>
  <Application>Microsoft Office PowerPoint</Application>
  <PresentationFormat>Widescreen</PresentationFormat>
  <Paragraphs>84</Paragraphs>
  <Slides>7</Slides>
  <Notes>6</Notes>
  <HiddenSlides>0</HiddenSlides>
  <MMClips>0</MMClips>
  <ScaleCrop>false</ScaleCrop>
  <HeadingPairs>
    <vt:vector size="6" baseType="variant">
      <vt:variant>
        <vt:lpstr>Fonts Used</vt:lpstr>
      </vt:variant>
      <vt:variant>
        <vt:i4>17</vt:i4>
      </vt:variant>
      <vt:variant>
        <vt:lpstr>Theme</vt:lpstr>
      </vt:variant>
      <vt:variant>
        <vt:i4>2</vt:i4>
      </vt:variant>
      <vt:variant>
        <vt:lpstr>Slide Titles</vt:lpstr>
      </vt:variant>
      <vt:variant>
        <vt:i4>7</vt:i4>
      </vt:variant>
    </vt:vector>
  </HeadingPairs>
  <TitlesOfParts>
    <vt:vector size="26" baseType="lpstr">
      <vt:lpstr>Arial</vt:lpstr>
      <vt:lpstr>Calibri</vt:lpstr>
      <vt:lpstr>Gentona</vt:lpstr>
      <vt:lpstr>Gentona Bold</vt:lpstr>
      <vt:lpstr>Gentona Book</vt:lpstr>
      <vt:lpstr>Gentona Light</vt:lpstr>
      <vt:lpstr>Gentona Medium</vt:lpstr>
      <vt:lpstr>Gentona Medium Italic</vt:lpstr>
      <vt:lpstr>Gentona SemiBold Italic</vt:lpstr>
      <vt:lpstr>Obviously Extd Blck</vt:lpstr>
      <vt:lpstr>Obviously Extd Medi</vt:lpstr>
      <vt:lpstr>Obviously Wide Blck</vt:lpstr>
      <vt:lpstr>Obviously Wide Bold</vt:lpstr>
      <vt:lpstr>Obviously Wide Lght</vt:lpstr>
      <vt:lpstr>Obviously Wide Medi</vt:lpstr>
      <vt:lpstr>Obviously Wide Semi</vt:lpstr>
      <vt:lpstr>Obviously-WideLghtItalic</vt:lpstr>
      <vt:lpstr>Bold Momentum</vt:lpstr>
      <vt:lpstr>Streamlined Momentum</vt:lpstr>
      <vt:lpstr>PROJECT NUMBER &amp; NAME (Ex. UF-100 CENTURY TOWER)</vt:lpstr>
      <vt:lpstr>PRESENTATION GUIDELINES</vt:lpstr>
      <vt:lpstr>PROJECT NUMBER &amp; NAME</vt:lpstr>
      <vt:lpstr>PROJECT NUMBER &amp; NAME</vt:lpstr>
      <vt:lpstr>PROJECT NUMBER &amp; NAME</vt:lpstr>
      <vt:lpstr>PROJECT NUMBER &amp; NAME</vt:lpstr>
      <vt:lpstr>PowerPoint Presentation</vt:lpstr>
    </vt:vector>
  </TitlesOfParts>
  <Company>University of Florida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PROJECT NUMBER &amp; NAME (Ex. UF-100 CENTURY TOWER)</dc:title>
  <dc:creator>Mandell,Rachel C</dc:creator>
  <cp:lastModifiedBy>Hall,Adam J</cp:lastModifiedBy>
  <cp:revision>36</cp:revision>
  <dcterms:created xsi:type="dcterms:W3CDTF">2024-01-23T16:54:58Z</dcterms:created>
  <dcterms:modified xsi:type="dcterms:W3CDTF">2025-08-18T19:11:29Z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0x01010025D37F1C3C87FA4F80D6A76CE742D447</vt:lpwstr>
  </property>
  <property fmtid="{D5CDD505-2E9C-101B-9397-08002B2CF9AE}" pid="3" name="MediaServiceImageTags">
    <vt:lpwstr/>
  </property>
</Properties>
</file>