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7" r:id="rId5"/>
  </p:sldMasterIdLst>
  <p:notesMasterIdLst>
    <p:notesMasterId r:id="rId14"/>
  </p:notesMasterIdLst>
  <p:sldIdLst>
    <p:sldId id="359" r:id="rId6"/>
    <p:sldId id="353" r:id="rId7"/>
    <p:sldId id="348" r:id="rId8"/>
    <p:sldId id="360" r:id="rId9"/>
    <p:sldId id="374" r:id="rId10"/>
    <p:sldId id="373" r:id="rId11"/>
    <p:sldId id="375" r:id="rId12"/>
    <p:sldId id="37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101942-EE01-41A8-B45F-368A753B5A15}" v="1" dt="2025-08-18T19:11:10.6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79" autoAdjust="0"/>
    <p:restoredTop sz="72694" autoAdjust="0"/>
  </p:normalViewPr>
  <p:slideViewPr>
    <p:cSldViewPr snapToGrid="0">
      <p:cViewPr varScale="1">
        <p:scale>
          <a:sx n="69" d="100"/>
          <a:sy n="69" d="100"/>
        </p:scale>
        <p:origin x="314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ll,Adam J" userId="16a5f24c-f54c-4ade-8058-50534f5c3ffd" providerId="ADAL" clId="{DD101942-EE01-41A8-B45F-368A753B5A15}"/>
    <pc:docChg chg="modSld">
      <pc:chgData name="Hall,Adam J" userId="16a5f24c-f54c-4ade-8058-50534f5c3ffd" providerId="ADAL" clId="{DD101942-EE01-41A8-B45F-368A753B5A15}" dt="2025-08-18T19:11:12.965" v="1" actId="1076"/>
      <pc:docMkLst>
        <pc:docMk/>
      </pc:docMkLst>
      <pc:sldChg chg="modSp mod">
        <pc:chgData name="Hall,Adam J" userId="16a5f24c-f54c-4ade-8058-50534f5c3ffd" providerId="ADAL" clId="{DD101942-EE01-41A8-B45F-368A753B5A15}" dt="2025-08-18T19:11:12.965" v="1" actId="1076"/>
        <pc:sldMkLst>
          <pc:docMk/>
          <pc:sldMk cId="4272404040" sldId="372"/>
        </pc:sldMkLst>
        <pc:spChg chg="mod">
          <ac:chgData name="Hall,Adam J" userId="16a5f24c-f54c-4ade-8058-50534f5c3ffd" providerId="ADAL" clId="{DD101942-EE01-41A8-B45F-368A753B5A15}" dt="2025-08-18T19:11:12.965" v="1" actId="1076"/>
          <ac:spMkLst>
            <pc:docMk/>
            <pc:sldMk cId="4272404040" sldId="372"/>
            <ac:spMk id="2" creationId="{ECF3121F-FC62-6152-85A6-35B35B5069A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4C7484-1D7F-4C71-B686-6D17943DC2AE}" type="datetimeFigureOut">
              <a:rPr lang="en-US" smtClean="0"/>
              <a:t>8/18/2025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173509-6175-422A-86DF-AA7BECE4EA3D}" type="slidenum">
              <a:rPr lang="en-US" smtClean="0"/>
              <a:t>‹#›</a:t>
            </a:fld>
            <a:endParaRPr lang="en-US"/>
          </a:p>
        </p:txBody>
      </p:sp>
    </p:spTree>
    <p:extLst>
      <p:ext uri="{BB962C8B-B14F-4D97-AF65-F5344CB8AC3E}">
        <p14:creationId xmlns:p14="http://schemas.microsoft.com/office/powerpoint/2010/main" val="3458364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295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project. Answer questions such as: </a:t>
            </a:r>
          </a:p>
          <a:p>
            <a:endParaRPr lang="en-US" dirty="0"/>
          </a:p>
          <a:p>
            <a:pPr marL="171450" indent="-171450">
              <a:buFont typeface="Arial" panose="020B0604020202020204" pitchFamily="34" charset="0"/>
              <a:buChar char="•"/>
            </a:pPr>
            <a:r>
              <a:rPr lang="en-US" dirty="0"/>
              <a:t>Where is the project located?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Is the project located in the Historic District or the Historic Impact Area? </a:t>
            </a:r>
            <a:r>
              <a:rPr lang="en-US" sz="1000" b="0" i="1" dirty="0">
                <a:solidFill>
                  <a:schemeClr val="tx2"/>
                </a:solidFill>
              </a:rPr>
              <a:t>**This question is MANDATORY if applicable to the project**</a:t>
            </a:r>
            <a:endParaRPr lang="en-US" dirty="0"/>
          </a:p>
          <a:p>
            <a:pPr marL="171450" indent="-171450">
              <a:buFont typeface="Arial" panose="020B0604020202020204" pitchFamily="34" charset="0"/>
              <a:buChar char="•"/>
            </a:pPr>
            <a:r>
              <a:rPr lang="en-US" dirty="0"/>
              <a:t>What is the purpose of the project? </a:t>
            </a:r>
          </a:p>
          <a:p>
            <a:pPr marL="171450" indent="-171450">
              <a:buFont typeface="Arial" panose="020B0604020202020204" pitchFamily="34" charset="0"/>
              <a:buChar char="•"/>
            </a:pPr>
            <a:r>
              <a:rPr lang="en-US" dirty="0"/>
              <a:t>What is the scope of the project? </a:t>
            </a:r>
          </a:p>
        </p:txBody>
      </p:sp>
      <p:sp>
        <p:nvSpPr>
          <p:cNvPr id="4" name="Slide Number Placeholder 3"/>
          <p:cNvSpPr>
            <a:spLocks noGrp="1"/>
          </p:cNvSpPr>
          <p:nvPr>
            <p:ph type="sldNum" sz="quarter" idx="5"/>
          </p:nvPr>
        </p:nvSpPr>
        <p:spPr/>
        <p:txBody>
          <a:bodyPr/>
          <a:lstStyle/>
          <a:p>
            <a:fld id="{868EF2AF-BAFA-4256-97B2-8AFFF357D8B2}" type="slidenum">
              <a:rPr lang="en-US" smtClean="0"/>
              <a:t>3</a:t>
            </a:fld>
            <a:endParaRPr lang="en-US"/>
          </a:p>
        </p:txBody>
      </p:sp>
    </p:spTree>
    <p:extLst>
      <p:ext uri="{BB962C8B-B14F-4D97-AF65-F5344CB8AC3E}">
        <p14:creationId xmlns:p14="http://schemas.microsoft.com/office/powerpoint/2010/main" val="2986741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describe the site. Answer questions such as: </a:t>
            </a:r>
          </a:p>
          <a:p>
            <a:endParaRPr lang="en-US" dirty="0"/>
          </a:p>
          <a:p>
            <a:pPr marL="171450" indent="-171450">
              <a:buFont typeface="Arial" panose="020B0604020202020204" pitchFamily="34" charset="0"/>
              <a:buChar char="•"/>
            </a:pPr>
            <a:r>
              <a:rPr lang="en-US" dirty="0"/>
              <a:t>What is the site currently used for?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does the landscape of the site look like? </a:t>
            </a:r>
          </a:p>
          <a:p>
            <a:pPr marL="171450" indent="-171450">
              <a:buFont typeface="Arial" panose="020B0604020202020204" pitchFamily="34" charset="0"/>
              <a:buChar char="•"/>
            </a:pPr>
            <a:r>
              <a:rPr lang="en-US" dirty="0"/>
              <a:t>Is the project in the campus historic district, or historic impact area? </a:t>
            </a:r>
          </a:p>
          <a:p>
            <a:pPr marL="171450" indent="-171450">
              <a:buFont typeface="Arial" panose="020B0604020202020204" pitchFamily="34" charset="0"/>
              <a:buChar char="•"/>
            </a:pPr>
            <a:r>
              <a:rPr lang="en-US" dirty="0"/>
              <a:t>Is it adjacent to a lake, pond, wetland, or conservation area? </a:t>
            </a:r>
          </a:p>
          <a:p>
            <a:pPr marL="171450" indent="-171450">
              <a:buFont typeface="Arial" panose="020B0604020202020204" pitchFamily="34" charset="0"/>
              <a:buChar char="•"/>
            </a:pPr>
            <a:r>
              <a:rPr lang="en-US" dirty="0"/>
              <a:t>What other features need to be shared with the committee about the site or surrounding areas? </a:t>
            </a:r>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6980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Use this slide to provide an overview of the site’s existing conditions that may impact the building design and site layout. Answer questions such as: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Is the building on the National Register of Historic Places (NRHP), or contributing to the campus historic district?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Has the building been deemed eligible for listing on the NRHP by the Florida Division of Historic Resources? (Reference the PMOA)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An exterior addition to a historic building should only be considered after determining that requirements for a new or continuing use cannot be successfully met by altering interior spaces. Why is an addition required?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are the character defining features of the surrounding buildings?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are the architecturally significant characteristics of the building being rehabilitated/renovated/restored (if applicable)?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other site conditions should the committee be aware of that may impact the site or building design?</a:t>
            </a:r>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10941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proposed site plan. Discuss the ways in which the site conditions influenced the design. Answer questions such as: </a:t>
            </a:r>
          </a:p>
          <a:p>
            <a:endParaRPr lang="en-US" dirty="0"/>
          </a:p>
          <a:p>
            <a:pPr marL="171450" indent="-171450">
              <a:buFont typeface="Arial" panose="020B0604020202020204" pitchFamily="34" charset="0"/>
              <a:buChar char="•"/>
            </a:pPr>
            <a:r>
              <a:rPr lang="en-US" dirty="0"/>
              <a:t>How does the historic context of the site influence the site design?</a:t>
            </a:r>
          </a:p>
          <a:p>
            <a:pPr marL="171450" indent="-171450">
              <a:buFont typeface="Arial" panose="020B0604020202020204" pitchFamily="34" charset="0"/>
              <a:buChar char="•"/>
            </a:pPr>
            <a:r>
              <a:rPr lang="en-US" b="0" dirty="0"/>
              <a:t>How does the placement of the building thoughtfully consider building setbacks, building height and infill requirements recommended by the Secretary of the Interior for new buildings in historic districts?</a:t>
            </a:r>
          </a:p>
          <a:p>
            <a:pPr marL="171450" indent="-171450">
              <a:buFont typeface="Arial" panose="020B0604020202020204" pitchFamily="34" charset="0"/>
              <a:buChar char="•"/>
            </a:pPr>
            <a:r>
              <a:rPr lang="en-US" b="0" dirty="0"/>
              <a:t>How will the site layout and building orientation be cohesive with existing pedestrian connections?</a:t>
            </a:r>
          </a:p>
          <a:p>
            <a:pPr marL="171450" indent="-171450">
              <a:buFont typeface="Arial" panose="020B0604020202020204" pitchFamily="34" charset="0"/>
              <a:buChar char="•"/>
            </a:pPr>
            <a:r>
              <a:rPr lang="en-US" b="0" dirty="0"/>
              <a:t>Are there any utility conflicts?</a:t>
            </a:r>
          </a:p>
          <a:p>
            <a:pPr marL="171450" indent="-171450">
              <a:buFont typeface="Arial" panose="020B0604020202020204" pitchFamily="34" charset="0"/>
              <a:buChar char="•"/>
            </a:pPr>
            <a:r>
              <a:rPr lang="en-US" b="0" dirty="0"/>
              <a:t>Are there any significant site impacts that the committee should be aware of, such as tree removals that the Lakes, Vegetation &amp; Landscape committee has already reviewed and approved?</a:t>
            </a:r>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55606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information about the building design, including proposed materials and finishes. For rehabilitation projects, what interior features have been identified and how will the project comply with the Secretary of the Interior’s Standards for Rehabilitation? Answer questions such as: </a:t>
            </a:r>
          </a:p>
          <a:p>
            <a:endParaRPr lang="en-US" dirty="0"/>
          </a:p>
          <a:p>
            <a:pPr marL="171450" indent="-171450">
              <a:buFont typeface="Arial" panose="020B0604020202020204" pitchFamily="34" charset="0"/>
              <a:buChar char="•"/>
            </a:pPr>
            <a:r>
              <a:rPr lang="en-US" dirty="0"/>
              <a:t>How does the building design incorporate the character defining features of the surrounding historic buildings?</a:t>
            </a:r>
          </a:p>
          <a:p>
            <a:pPr marL="171450" indent="-171450">
              <a:buFont typeface="Arial" panose="020B0604020202020204" pitchFamily="34" charset="0"/>
              <a:buChar char="•"/>
            </a:pPr>
            <a:r>
              <a:rPr lang="en-US" dirty="0"/>
              <a:t>What materials will be used, and how are the materials compatible with the neighboring buildings in color, scale and texture? </a:t>
            </a:r>
          </a:p>
          <a:p>
            <a:pPr marL="171450" indent="-171450">
              <a:buFont typeface="Arial" panose="020B0604020202020204" pitchFamily="34" charset="0"/>
              <a:buChar char="•"/>
            </a:pPr>
            <a:r>
              <a:rPr lang="en-US" dirty="0"/>
              <a:t>How does the rehabilitation project retain and preserve interior spaces, features and finishes that are important in defining the overall historic character of the building?</a:t>
            </a:r>
          </a:p>
          <a:p>
            <a:pPr marL="171450" indent="-171450">
              <a:buFont typeface="Arial" panose="020B0604020202020204" pitchFamily="34" charset="0"/>
              <a:buChar char="•"/>
            </a:pPr>
            <a:r>
              <a:rPr lang="en-US" dirty="0"/>
              <a:t>What significant changes will be made as part of the rehabilitation project?</a:t>
            </a:r>
          </a:p>
          <a:p>
            <a:pPr marL="171450" indent="-171450">
              <a:buFont typeface="Arial" panose="020B0604020202020204" pitchFamily="34" charset="0"/>
              <a:buChar char="•"/>
            </a:pPr>
            <a:r>
              <a:rPr lang="en-US" dirty="0"/>
              <a:t>How will interior features be protected during construction?</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98438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Draft the desired motion to be made by the committee.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5370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Title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2568992" y="2953714"/>
            <a:ext cx="9379552" cy="1345359"/>
          </a:xfrm>
        </p:spPr>
        <p:txBody>
          <a:bodyPr lIns="0" tIns="0" rIns="0" bIns="0" anchor="t" anchorCtr="0">
            <a:noAutofit/>
          </a:bodyPr>
          <a:lstStyle>
            <a:lvl1pPr algn="l">
              <a:lnSpc>
                <a:spcPct val="80000"/>
              </a:lnSpc>
              <a:defRPr sz="5400" b="1" i="0">
                <a:solidFill>
                  <a:srgbClr val="FFFFFF"/>
                </a:solidFill>
                <a:latin typeface="Obviously Wide Blck"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2568992" y="4355719"/>
            <a:ext cx="6574969" cy="594233"/>
          </a:xfrm>
        </p:spPr>
        <p:txBody>
          <a:bodyPr lIns="0" tIns="0" rIns="0" bIns="0">
            <a:noAutofit/>
          </a:bodyPr>
          <a:lstStyle>
            <a:lvl1pPr marL="0" indent="0" algn="l">
              <a:spcBef>
                <a:spcPts val="0"/>
              </a:spcBef>
              <a:buNone/>
              <a:defRPr sz="1400" b="1" i="1" spc="100" baseline="0">
                <a:solidFill>
                  <a:schemeClr val="accent1"/>
                </a:solidFill>
                <a:latin typeface="Gentona Bold"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568992" y="1519783"/>
            <a:ext cx="3564476" cy="158546"/>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2568992" y="1688877"/>
            <a:ext cx="3681358" cy="365864"/>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PRESENTER NAME HERE</a:t>
            </a:r>
          </a:p>
        </p:txBody>
      </p:sp>
      <p:cxnSp>
        <p:nvCxnSpPr>
          <p:cNvPr id="19" name="Straight Connector 18">
            <a:extLst>
              <a:ext uri="{FF2B5EF4-FFF2-40B4-BE49-F238E27FC236}">
                <a16:creationId xmlns:a16="http://schemas.microsoft.com/office/drawing/2014/main" id="{E1A7D0E3-C300-7E4D-B803-0CC8342A9691}"/>
              </a:ext>
            </a:extLst>
          </p:cNvPr>
          <p:cNvCxnSpPr>
            <a:cxnSpLocks/>
          </p:cNvCxnSpPr>
          <p:nvPr userDrawn="1"/>
        </p:nvCxnSpPr>
        <p:spPr>
          <a:xfrm>
            <a:off x="801490" y="1591877"/>
            <a:ext cx="1210249" cy="0"/>
          </a:xfrm>
          <a:prstGeom prst="line">
            <a:avLst/>
          </a:prstGeom>
          <a:ln w="9525">
            <a:solidFill>
              <a:srgbClr val="F26A36"/>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0464D91A-78D7-FB4F-8462-0AB9A80AA9A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1490" y="2953067"/>
            <a:ext cx="1210249" cy="1210249"/>
          </a:xfrm>
          <a:prstGeom prst="rect">
            <a:avLst/>
          </a:prstGeom>
        </p:spPr>
      </p:pic>
    </p:spTree>
    <p:extLst>
      <p:ext uri="{BB962C8B-B14F-4D97-AF65-F5344CB8AC3E}">
        <p14:creationId xmlns:p14="http://schemas.microsoft.com/office/powerpoint/2010/main" val="480497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250156" y="0"/>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1224120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Bold 1">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7416375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Bold 3">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29444087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Bold 2">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41412548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Bold 4">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spTree>
    <p:extLst>
      <p:ext uri="{BB962C8B-B14F-4D97-AF65-F5344CB8AC3E}">
        <p14:creationId xmlns:p14="http://schemas.microsoft.com/office/powerpoint/2010/main" val="13487363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29931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29930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7" y="2723124"/>
            <a:ext cx="5431944"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8972AE95-B15B-11E8-BD17-3254936C0337}"/>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5965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29933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299319"/>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3FBA73E0-8571-12FC-766D-EC6C05EABC6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868523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53243DC8-6C2B-2E1E-A1B4-828CC199C5F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46694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33467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33465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21593C3A-7B9E-4BFA-B83E-EEACBADC2315}"/>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68681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7"/>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5"/>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3" name="Rectangle 2">
            <a:extLst>
              <a:ext uri="{FF2B5EF4-FFF2-40B4-BE49-F238E27FC236}">
                <a16:creationId xmlns:a16="http://schemas.microsoft.com/office/drawing/2014/main" id="{0ACB106D-F3B6-1077-8F76-80FCEB9571C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22492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Title B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userDrawn="1">
            <p:ph type="title" hasCustomPrompt="1"/>
          </p:nvPr>
        </p:nvSpPr>
        <p:spPr>
          <a:xfrm>
            <a:off x="1" y="2891435"/>
            <a:ext cx="12192000" cy="1248439"/>
          </a:xfrm>
        </p:spPr>
        <p:txBody>
          <a:bodyPr lIns="0" tIns="0" rIns="0" bIns="0">
            <a:noAutofit/>
          </a:bodyPr>
          <a:lstStyle>
            <a:lvl1pPr marL="0" algn="ctr" defTabSz="914400" rtl="0" eaLnBrk="1" latinLnBrk="0" hangingPunct="1">
              <a:lnSpc>
                <a:spcPct val="80000"/>
              </a:lnSpc>
              <a:spcBef>
                <a:spcPts val="95"/>
              </a:spcBef>
              <a:tabLst>
                <a:tab pos="5000625" algn="l"/>
                <a:tab pos="10304780" algn="l"/>
              </a:tabLst>
              <a:defRPr lang="en-US" sz="5400" b="1" i="1" kern="1200" spc="300" baseline="0" dirty="0">
                <a:solidFill>
                  <a:schemeClr val="bg2">
                    <a:lumMod val="40000"/>
                    <a:lumOff val="60000"/>
                  </a:schemeClr>
                </a:solidFill>
                <a:latin typeface="Obviously-WideLghtItalic"/>
                <a:ea typeface="+mn-ea"/>
                <a:cs typeface="Obviously-WideLghtItalic"/>
              </a:defRPr>
            </a:lvl1pPr>
          </a:lstStyle>
          <a:p>
            <a:r>
              <a:rPr lang="en-US" dirty="0"/>
              <a:t>CLICK 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userDrawn="1">
            <p:ph sz="quarter" idx="10" hasCustomPrompt="1"/>
          </p:nvPr>
        </p:nvSpPr>
        <p:spPr>
          <a:xfrm>
            <a:off x="0" y="2393511"/>
            <a:ext cx="12192000" cy="485156"/>
          </a:xfrm>
        </p:spPr>
        <p:txBody>
          <a:bodyPr lIns="0" tIns="0" rIns="0" bIns="0">
            <a:noAutofit/>
          </a:bodyPr>
          <a:lstStyle>
            <a:lvl1pPr marL="0" indent="0" algn="ctr" defTabSz="914400" rtl="0" eaLnBrk="1" latinLnBrk="0" hangingPunct="1">
              <a:lnSpc>
                <a:spcPct val="100000"/>
              </a:lnSpc>
              <a:spcBef>
                <a:spcPts val="120"/>
              </a:spcBef>
              <a:buNone/>
              <a:tabLst>
                <a:tab pos="1349375" algn="l"/>
                <a:tab pos="2849245" algn="l"/>
              </a:tabLst>
              <a:defRPr lang="en-US" sz="1800" b="0" i="0" kern="1200" spc="300" dirty="0" smtClean="0">
                <a:solidFill>
                  <a:schemeClr val="accent1"/>
                </a:solidFill>
                <a:latin typeface="Gentona"/>
                <a:ea typeface="+mj-ea"/>
                <a:cs typeface="Gentona"/>
              </a:defRPr>
            </a:lvl1pPr>
          </a:lstStyle>
          <a:p>
            <a:pPr lvl="0"/>
            <a:r>
              <a:rPr lang="en-US" dirty="0"/>
              <a:t>CLICK TO ADD TITLE SETUP LINE</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userDrawn="1">
            <p:ph sz="quarter" idx="11" hasCustomPrompt="1"/>
          </p:nvPr>
        </p:nvSpPr>
        <p:spPr>
          <a:xfrm>
            <a:off x="0"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userDrawn="1">
            <p:ph sz="quarter" idx="12" hasCustomPrompt="1"/>
          </p:nvPr>
        </p:nvSpPr>
        <p:spPr>
          <a:xfrm>
            <a:off x="6647749"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PRESENTER NAME</a:t>
            </a:r>
          </a:p>
        </p:txBody>
      </p:sp>
      <p:pic>
        <p:nvPicPr>
          <p:cNvPr id="13" name="Picture 12">
            <a:extLst>
              <a:ext uri="{FF2B5EF4-FFF2-40B4-BE49-F238E27FC236}">
                <a16:creationId xmlns:a16="http://schemas.microsoft.com/office/drawing/2014/main" id="{E441474E-F800-A54C-ADC8-4B3620CFAD7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85664" y="5346392"/>
            <a:ext cx="1210249" cy="1210249"/>
          </a:xfrm>
          <a:prstGeom prst="rect">
            <a:avLst/>
          </a:prstGeom>
        </p:spPr>
      </p:pic>
    </p:spTree>
    <p:extLst>
      <p:ext uri="{BB962C8B-B14F-4D97-AF65-F5344CB8AC3E}">
        <p14:creationId xmlns:p14="http://schemas.microsoft.com/office/powerpoint/2010/main" val="7285758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34113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3411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0FCF70B2-F119-F49D-8E82-8DECF25F79FF}"/>
              </a:ext>
            </a:extLst>
          </p:cNvPr>
          <p:cNvSpPr/>
          <p:nvPr userDrawn="1"/>
        </p:nvSpPr>
        <p:spPr>
          <a:xfrm>
            <a:off x="0" y="0"/>
            <a:ext cx="12191994"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059839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33"/>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E76B4D16-6C84-E032-9F75-686D355DFD99}"/>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075917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41202" cy="29932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41202" cy="299313"/>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FC747363-22EE-FAFD-F491-FF11A5D3113F}"/>
              </a:ext>
            </a:extLst>
          </p:cNvPr>
          <p:cNvSpPr/>
          <p:nvPr userDrawn="1"/>
        </p:nvSpPr>
        <p:spPr>
          <a:xfrm>
            <a:off x="-11703" y="0"/>
            <a:ext cx="12203703"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32021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34682"/>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5"/>
            <a:ext cx="11617797" cy="334668"/>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0462ACCD-0A7A-A55B-B14C-36552183153D}"/>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53960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13740"/>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31372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0A71C966-8BC3-1780-D645-67B95C3F07CB}"/>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66254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42424122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409112801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17BD831-EAF6-B2C6-7FF5-156C2B04AE66}"/>
              </a:ext>
            </a:extLst>
          </p:cNvPr>
          <p:cNvSpPr/>
          <p:nvPr userDrawn="1"/>
        </p:nvSpPr>
        <p:spPr>
          <a:xfrm>
            <a:off x="0" y="0"/>
            <a:ext cx="12192000" cy="4630422"/>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1"/>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PRESENTER NAME HERE</a:t>
            </a:r>
          </a:p>
        </p:txBody>
      </p:sp>
      <p:grpSp>
        <p:nvGrpSpPr>
          <p:cNvPr id="4" name="Group 3">
            <a:extLst>
              <a:ext uri="{FF2B5EF4-FFF2-40B4-BE49-F238E27FC236}">
                <a16:creationId xmlns:a16="http://schemas.microsoft.com/office/drawing/2014/main" id="{6ED70F11-21DB-AE42-A648-9A8FFAA14C90}"/>
              </a:ext>
            </a:extLst>
          </p:cNvPr>
          <p:cNvGrpSpPr/>
          <p:nvPr userDrawn="1"/>
        </p:nvGrpSpPr>
        <p:grpSpPr>
          <a:xfrm>
            <a:off x="6414079" y="5084200"/>
            <a:ext cx="81474" cy="1293117"/>
            <a:chOff x="11708180" y="2750455"/>
            <a:chExt cx="81474" cy="1293117"/>
          </a:xfrm>
        </p:grpSpPr>
        <p:sp>
          <p:nvSpPr>
            <p:cNvPr id="13" name="object 12">
              <a:extLst>
                <a:ext uri="{FF2B5EF4-FFF2-40B4-BE49-F238E27FC236}">
                  <a16:creationId xmlns:a16="http://schemas.microsoft.com/office/drawing/2014/main" id="{9755D1AA-CF36-5A4C-B1E7-E9B3E1BDF158}"/>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22">
              <a:extLst>
                <a:ext uri="{FF2B5EF4-FFF2-40B4-BE49-F238E27FC236}">
                  <a16:creationId xmlns:a16="http://schemas.microsoft.com/office/drawing/2014/main" id="{32A2ED7C-B1C8-514C-BD1B-3D6C75301703}"/>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spTree>
    <p:extLst>
      <p:ext uri="{BB962C8B-B14F-4D97-AF65-F5344CB8AC3E}">
        <p14:creationId xmlns:p14="http://schemas.microsoft.com/office/powerpoint/2010/main" val="54135155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650F0F6-C41D-29FC-51D4-0EE6EBA9D52B}"/>
              </a:ext>
            </a:extLst>
          </p:cNvPr>
          <p:cNvSpPr/>
          <p:nvPr userDrawn="1"/>
        </p:nvSpPr>
        <p:spPr>
          <a:xfrm>
            <a:off x="0" y="0"/>
            <a:ext cx="12192000" cy="463042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2"/>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PRESENTER NAME HERE</a:t>
            </a:r>
          </a:p>
        </p:txBody>
      </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grpSp>
        <p:nvGrpSpPr>
          <p:cNvPr id="17" name="Group 16">
            <a:extLst>
              <a:ext uri="{FF2B5EF4-FFF2-40B4-BE49-F238E27FC236}">
                <a16:creationId xmlns:a16="http://schemas.microsoft.com/office/drawing/2014/main" id="{40080802-9C1C-174B-9450-760AE8970B43}"/>
              </a:ext>
            </a:extLst>
          </p:cNvPr>
          <p:cNvGrpSpPr/>
          <p:nvPr userDrawn="1"/>
        </p:nvGrpSpPr>
        <p:grpSpPr>
          <a:xfrm>
            <a:off x="6414079" y="5084200"/>
            <a:ext cx="81474" cy="1293117"/>
            <a:chOff x="11708180" y="2750455"/>
            <a:chExt cx="81474" cy="1293117"/>
          </a:xfrm>
        </p:grpSpPr>
        <p:sp>
          <p:nvSpPr>
            <p:cNvPr id="19" name="object 12">
              <a:extLst>
                <a:ext uri="{FF2B5EF4-FFF2-40B4-BE49-F238E27FC236}">
                  <a16:creationId xmlns:a16="http://schemas.microsoft.com/office/drawing/2014/main" id="{D54F02A5-CF51-9D40-B14F-AFBE7ECBA423}"/>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20" name="object 22">
              <a:extLst>
                <a:ext uri="{FF2B5EF4-FFF2-40B4-BE49-F238E27FC236}">
                  <a16:creationId xmlns:a16="http://schemas.microsoft.com/office/drawing/2014/main" id="{8CE7DCDC-8380-D24D-AA79-D5C30F1E31DA}"/>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Tree>
    <p:extLst>
      <p:ext uri="{BB962C8B-B14F-4D97-AF65-F5344CB8AC3E}">
        <p14:creationId xmlns:p14="http://schemas.microsoft.com/office/powerpoint/2010/main" val="412112495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Title-Streamline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93AF511-B775-D53F-045F-E32B44D9066D}"/>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80450EB-F9ED-C8FD-7688-6F2B34B635A3}"/>
              </a:ext>
            </a:extLst>
          </p:cNvPr>
          <p:cNvSpPr/>
          <p:nvPr userDrawn="1"/>
        </p:nvSpPr>
        <p:spPr>
          <a:xfrm>
            <a:off x="1305518" y="1851949"/>
            <a:ext cx="10886481" cy="196769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1"/>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PRESENTER NAME HERE</a:t>
            </a:r>
          </a:p>
        </p:txBody>
      </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grpSp>
        <p:nvGrpSpPr>
          <p:cNvPr id="22" name="Group 21">
            <a:extLst>
              <a:ext uri="{FF2B5EF4-FFF2-40B4-BE49-F238E27FC236}">
                <a16:creationId xmlns:a16="http://schemas.microsoft.com/office/drawing/2014/main" id="{341D9D09-E6B0-C149-A8D9-5106E44D936A}"/>
              </a:ext>
            </a:extLst>
          </p:cNvPr>
          <p:cNvGrpSpPr/>
          <p:nvPr userDrawn="1"/>
        </p:nvGrpSpPr>
        <p:grpSpPr>
          <a:xfrm>
            <a:off x="7046414" y="4694794"/>
            <a:ext cx="81474" cy="1293117"/>
            <a:chOff x="11708180" y="2750455"/>
            <a:chExt cx="81474" cy="1293117"/>
          </a:xfrm>
        </p:grpSpPr>
        <p:sp>
          <p:nvSpPr>
            <p:cNvPr id="23" name="object 12">
              <a:extLst>
                <a:ext uri="{FF2B5EF4-FFF2-40B4-BE49-F238E27FC236}">
                  <a16:creationId xmlns:a16="http://schemas.microsoft.com/office/drawing/2014/main" id="{52D5C89F-F80A-9849-B0C2-15A39D9DA35E}"/>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24" name="object 22">
              <a:extLst>
                <a:ext uri="{FF2B5EF4-FFF2-40B4-BE49-F238E27FC236}">
                  <a16:creationId xmlns:a16="http://schemas.microsoft.com/office/drawing/2014/main" id="{B2101815-C8F2-5B4B-8C1F-24FB3A709101}"/>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2570632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Title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p:ph type="title" hasCustomPrompt="1"/>
          </p:nvPr>
        </p:nvSpPr>
        <p:spPr>
          <a:xfrm>
            <a:off x="425301" y="2592130"/>
            <a:ext cx="6206185" cy="1248439"/>
          </a:xfrm>
        </p:spPr>
        <p:txBody>
          <a:bodyPr lIns="0" tIns="0" rIns="0" bIns="0" anchor="b" anchorCtr="0">
            <a:noAutofit/>
          </a:bodyPr>
          <a:lstStyle>
            <a:lvl1pPr marL="0" algn="l" defTabSz="914400" rtl="0" eaLnBrk="1" latinLnBrk="0" hangingPunct="1">
              <a:lnSpc>
                <a:spcPct val="80000"/>
              </a:lnSpc>
              <a:spcBef>
                <a:spcPts val="95"/>
              </a:spcBef>
              <a:tabLst>
                <a:tab pos="5000625" algn="l"/>
                <a:tab pos="10304780" algn="l"/>
              </a:tabLst>
              <a:defRPr lang="en-US" sz="3200" b="1" i="0" kern="1200" spc="300" baseline="0" dirty="0">
                <a:solidFill>
                  <a:srgbClr val="FFFFFF"/>
                </a:solidFill>
                <a:latin typeface="Obviously Extd Blck" pitchFamily="82" charset="77"/>
                <a:ea typeface="+mn-ea"/>
                <a:cs typeface="Obviously Extd Blck" pitchFamily="82" charset="77"/>
              </a:defRPr>
            </a:lvl1pPr>
          </a:lstStyle>
          <a:p>
            <a:r>
              <a:rPr lang="en-US" dirty="0"/>
              <a:t>CLICK </a:t>
            </a:r>
            <a:br>
              <a:rPr lang="en-US" dirty="0"/>
            </a:br>
            <a:r>
              <a:rPr lang="en-US" dirty="0"/>
              <a:t>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p:ph sz="quarter" idx="10" hasCustomPrompt="1"/>
          </p:nvPr>
        </p:nvSpPr>
        <p:spPr>
          <a:xfrm>
            <a:off x="808072" y="4024811"/>
            <a:ext cx="3179137" cy="940594"/>
          </a:xfrm>
        </p:spPr>
        <p:txBody>
          <a:bodyPr lIns="0" tIns="0" rIns="0" bIns="0" anchor="ctr" anchorCtr="0">
            <a:noAutofit/>
          </a:bodyPr>
          <a:lstStyle>
            <a:lvl1pPr marL="0" indent="0" algn="ctr" defTabSz="914400" rtl="0" eaLnBrk="1" latinLnBrk="0" hangingPunct="1">
              <a:lnSpc>
                <a:spcPct val="100000"/>
              </a:lnSpc>
              <a:spcBef>
                <a:spcPts val="120"/>
              </a:spcBef>
              <a:buNone/>
              <a:tabLst>
                <a:tab pos="1349375" algn="l"/>
                <a:tab pos="2849245" algn="l"/>
              </a:tabLst>
              <a:defRPr lang="en-US" sz="1400" b="1" i="1" kern="1200" spc="200" baseline="0" dirty="0" smtClean="0">
                <a:solidFill>
                  <a:schemeClr val="accent2"/>
                </a:solidFill>
                <a:latin typeface="Gentona SemiBold Italic" pitchFamily="2" charset="77"/>
                <a:ea typeface="+mj-ea"/>
                <a:cs typeface="Gentona SemiBold Italic" pitchFamily="2" charset="77"/>
              </a:defRPr>
            </a:lvl1pPr>
          </a:lstStyle>
          <a:p>
            <a:pPr lvl="0"/>
            <a:r>
              <a:rPr lang="en-US" dirty="0"/>
              <a:t>CLICK TO ADD SUBTITLE OR FURTHER DESCRIPTION, AS NECESSARY – CAN BE MULTIPLE LINES</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p:ph sz="quarter" idx="11" hasCustomPrompt="1"/>
          </p:nvPr>
        </p:nvSpPr>
        <p:spPr>
          <a:xfrm>
            <a:off x="425301" y="5917253"/>
            <a:ext cx="5901071" cy="172452"/>
          </a:xfrm>
        </p:spPr>
        <p:txBody>
          <a:bodyPr lIns="0" tIns="0" rIns="0" bIns="0">
            <a:noAutofit/>
          </a:bodyPr>
          <a:lstStyle>
            <a:lvl1pPr marL="0" indent="0" algn="l">
              <a:buNone/>
              <a:defRPr sz="1400" b="1" i="0" spc="300">
                <a:solidFill>
                  <a:srgbClr val="FFFFFF"/>
                </a:solidFill>
                <a:latin typeface="Gentona Book" pitchFamily="2" charset="77"/>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p:ph sz="quarter" idx="12" hasCustomPrompt="1"/>
          </p:nvPr>
        </p:nvSpPr>
        <p:spPr>
          <a:xfrm>
            <a:off x="425301" y="6132236"/>
            <a:ext cx="5901070" cy="116683"/>
          </a:xfrm>
        </p:spPr>
        <p:txBody>
          <a:bodyPr lIns="0" tIns="0" rIns="0" bIns="0">
            <a:noAutofit/>
          </a:bodyPr>
          <a:lstStyle>
            <a:lvl1pPr marL="0" indent="0" algn="l">
              <a:buNone/>
              <a:defRPr lang="en-US" sz="1100" b="1" i="1" kern="1200" spc="0" dirty="0">
                <a:solidFill>
                  <a:srgbClr val="FFFFFF"/>
                </a:solidFill>
                <a:latin typeface="Gentona SemiBold Italic" pitchFamily="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PRESENTER NAME</a:t>
            </a:r>
          </a:p>
        </p:txBody>
      </p:sp>
      <p:sp>
        <p:nvSpPr>
          <p:cNvPr id="3" name="Rounded Rectangle 2">
            <a:extLst>
              <a:ext uri="{FF2B5EF4-FFF2-40B4-BE49-F238E27FC236}">
                <a16:creationId xmlns:a16="http://schemas.microsoft.com/office/drawing/2014/main" id="{CA4636FA-A953-E546-9AEE-E9B8C6D4B1DE}"/>
              </a:ext>
            </a:extLst>
          </p:cNvPr>
          <p:cNvSpPr/>
          <p:nvPr userDrawn="1"/>
        </p:nvSpPr>
        <p:spPr>
          <a:xfrm>
            <a:off x="425301" y="3982138"/>
            <a:ext cx="3944680" cy="983267"/>
          </a:xfrm>
          <a:prstGeom prst="roundRect">
            <a:avLst>
              <a:gd name="adj" fmla="val 50000"/>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a:extLst>
              <a:ext uri="{FF2B5EF4-FFF2-40B4-BE49-F238E27FC236}">
                <a16:creationId xmlns:a16="http://schemas.microsoft.com/office/drawing/2014/main" id="{D4040F81-EBC7-CF4E-A5CD-C387BCEDA4DB}"/>
              </a:ext>
            </a:extLst>
          </p:cNvPr>
          <p:cNvCxnSpPr>
            <a:cxnSpLocks/>
          </p:cNvCxnSpPr>
          <p:nvPr userDrawn="1"/>
        </p:nvCxnSpPr>
        <p:spPr>
          <a:xfrm>
            <a:off x="4369981" y="4476307"/>
            <a:ext cx="1275907"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5702B6BC-20CD-5044-81F3-48EC74AD0B3C}"/>
              </a:ext>
            </a:extLst>
          </p:cNvPr>
          <p:cNvSpPr>
            <a:spLocks noGrp="1"/>
          </p:cNvSpPr>
          <p:nvPr>
            <p:ph type="pic" sz="quarter" idx="13" hasCustomPrompt="1"/>
          </p:nvPr>
        </p:nvSpPr>
        <p:spPr>
          <a:xfrm>
            <a:off x="6631486" y="553279"/>
            <a:ext cx="5278437" cy="5751439"/>
          </a:xfrm>
          <a:solidFill>
            <a:srgbClr val="FFFFFF"/>
          </a:solidFill>
        </p:spPr>
        <p:txBody>
          <a:bodyPr/>
          <a:lstStyle/>
          <a:p>
            <a:r>
              <a:rPr lang="en-US" dirty="0"/>
              <a:t>CLICK TO ADD PICTURE</a:t>
            </a:r>
          </a:p>
        </p:txBody>
      </p:sp>
      <p:pic>
        <p:nvPicPr>
          <p:cNvPr id="19" name="Picture 18">
            <a:extLst>
              <a:ext uri="{FF2B5EF4-FFF2-40B4-BE49-F238E27FC236}">
                <a16:creationId xmlns:a16="http://schemas.microsoft.com/office/drawing/2014/main" id="{C3A6BF86-7AA4-A140-8A00-0AA3DD82E30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25301" y="436620"/>
            <a:ext cx="998777" cy="998777"/>
          </a:xfrm>
          <a:prstGeom prst="rect">
            <a:avLst/>
          </a:prstGeom>
        </p:spPr>
      </p:pic>
    </p:spTree>
    <p:extLst>
      <p:ext uri="{BB962C8B-B14F-4D97-AF65-F5344CB8AC3E}">
        <p14:creationId xmlns:p14="http://schemas.microsoft.com/office/powerpoint/2010/main" val="118536112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AE162D1-EFF1-D616-713E-FA85CD079CD3}"/>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A951B25-5E60-6996-A4D1-A4195FA7D976}"/>
              </a:ext>
            </a:extLst>
          </p:cNvPr>
          <p:cNvSpPr/>
          <p:nvPr userDrawn="1"/>
        </p:nvSpPr>
        <p:spPr>
          <a:xfrm>
            <a:off x="1305517" y="1851948"/>
            <a:ext cx="10884062" cy="1967697"/>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2"/>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PRESENTER NAME HERE</a:t>
            </a:r>
          </a:p>
        </p:txBody>
      </p:sp>
      <p:grpSp>
        <p:nvGrpSpPr>
          <p:cNvPr id="32" name="Group 31">
            <a:extLst>
              <a:ext uri="{FF2B5EF4-FFF2-40B4-BE49-F238E27FC236}">
                <a16:creationId xmlns:a16="http://schemas.microsoft.com/office/drawing/2014/main" id="{32DB91D6-1A5A-4748-B8F6-17E1B34ADDB0}"/>
              </a:ext>
            </a:extLst>
          </p:cNvPr>
          <p:cNvGrpSpPr/>
          <p:nvPr userDrawn="1"/>
        </p:nvGrpSpPr>
        <p:grpSpPr>
          <a:xfrm>
            <a:off x="7050685" y="4688808"/>
            <a:ext cx="81474" cy="1293117"/>
            <a:chOff x="11708180" y="2750455"/>
            <a:chExt cx="81474" cy="1293117"/>
          </a:xfrm>
        </p:grpSpPr>
        <p:sp>
          <p:nvSpPr>
            <p:cNvPr id="33" name="object 12">
              <a:extLst>
                <a:ext uri="{FF2B5EF4-FFF2-40B4-BE49-F238E27FC236}">
                  <a16:creationId xmlns:a16="http://schemas.microsoft.com/office/drawing/2014/main" id="{C60BA644-1C63-6946-A652-FF01928C0919}"/>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34" name="object 22">
              <a:extLst>
                <a:ext uri="{FF2B5EF4-FFF2-40B4-BE49-F238E27FC236}">
                  <a16:creationId xmlns:a16="http://schemas.microsoft.com/office/drawing/2014/main" id="{286826CD-8324-894B-BD0A-B711952AEAE6}"/>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spTree>
    <p:extLst>
      <p:ext uri="{BB962C8B-B14F-4D97-AF65-F5344CB8AC3E}">
        <p14:creationId xmlns:p14="http://schemas.microsoft.com/office/powerpoint/2010/main" val="21356148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Intro-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068FC3-6371-1127-3D1C-57C10D45AB76}"/>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914132" y="2785587"/>
            <a:ext cx="3817733" cy="455219"/>
          </a:xfrm>
        </p:spPr>
        <p:txBody>
          <a:bodyPr lIns="0" tIns="0" rIns="0" bIns="0" anchor="t" anchorCtr="0">
            <a:noAutofit/>
          </a:bodyPr>
          <a:lstStyle>
            <a:lvl1pPr algn="l">
              <a:defRPr sz="1100" b="1" i="0" spc="400" baseline="0">
                <a:solidFill>
                  <a:srgbClr val="FF0000"/>
                </a:solidFill>
                <a:latin typeface="Obviously Wide Semi" pitchFamily="82" charset="77"/>
              </a:defRPr>
            </a:lvl1pPr>
          </a:lstStyle>
          <a:p>
            <a:r>
              <a:rPr lang="en-US" dirty="0"/>
              <a:t>CLICK TO 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914133" y="3548444"/>
            <a:ext cx="3680820" cy="1358900"/>
          </a:xfrm>
        </p:spPr>
        <p:txBody>
          <a:bodyPr lIns="0" tIns="0" rIns="0" bIns="0">
            <a:noAutofit/>
          </a:bodyPr>
          <a:lstStyle>
            <a:lvl1pPr marL="0" indent="0" algn="l">
              <a:spcBef>
                <a:spcPts val="0"/>
              </a:spcBef>
              <a:buNone/>
              <a:defRPr sz="1800" b="1" i="0">
                <a:solidFill>
                  <a:schemeClr val="accent2"/>
                </a:solidFill>
                <a:latin typeface="Obviously Wide Semi" pitchFamily="82" charset="77"/>
              </a:defRPr>
            </a:lvl1pPr>
            <a:lvl2pPr marL="11113" indent="0" algn="l">
              <a:buNone/>
              <a:tabLst/>
              <a:defRPr sz="11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a:t>
            </a:r>
          </a:p>
          <a:p>
            <a:pPr lvl="1"/>
            <a:r>
              <a:rPr lang="en-US" dirty="0"/>
              <a:t>Second Level</a:t>
            </a:r>
            <a:br>
              <a:rPr lang="en-US" dirty="0"/>
            </a:br>
            <a:r>
              <a:rPr lang="en-US" dirty="0"/>
              <a:t>Additional Line If Needed</a:t>
            </a:r>
          </a:p>
        </p:txBody>
      </p:sp>
      <p:grpSp>
        <p:nvGrpSpPr>
          <p:cNvPr id="6" name="Group 5">
            <a:extLst>
              <a:ext uri="{FF2B5EF4-FFF2-40B4-BE49-F238E27FC236}">
                <a16:creationId xmlns:a16="http://schemas.microsoft.com/office/drawing/2014/main" id="{041E4829-5EBD-ED4B-B65C-191F8889ADA2}"/>
              </a:ext>
            </a:extLst>
          </p:cNvPr>
          <p:cNvGrpSpPr/>
          <p:nvPr userDrawn="1"/>
        </p:nvGrpSpPr>
        <p:grpSpPr>
          <a:xfrm>
            <a:off x="326600" y="2876117"/>
            <a:ext cx="313810" cy="1637267"/>
            <a:chOff x="85329" y="8106682"/>
            <a:chExt cx="275222" cy="1435937"/>
          </a:xfrm>
        </p:grpSpPr>
        <p:sp>
          <p:nvSpPr>
            <p:cNvPr id="60" name="object 7">
              <a:extLst>
                <a:ext uri="{FF2B5EF4-FFF2-40B4-BE49-F238E27FC236}">
                  <a16:creationId xmlns:a16="http://schemas.microsoft.com/office/drawing/2014/main" id="{80640D98-B291-6645-8306-3D8792CF6CE6}"/>
                </a:ext>
              </a:extLst>
            </p:cNvPr>
            <p:cNvSpPr/>
            <p:nvPr/>
          </p:nvSpPr>
          <p:spPr>
            <a:xfrm>
              <a:off x="314174" y="8679351"/>
              <a:ext cx="0" cy="863268"/>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85329" y="8679350"/>
              <a:ext cx="0" cy="720449"/>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140426" y="8106682"/>
              <a:ext cx="0" cy="720449"/>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81" name="object 28">
              <a:extLst>
                <a:ext uri="{FF2B5EF4-FFF2-40B4-BE49-F238E27FC236}">
                  <a16:creationId xmlns:a16="http://schemas.microsoft.com/office/drawing/2014/main" id="{A86B55A8-AD85-8148-87D5-A2371C99D8D2}"/>
                </a:ext>
              </a:extLst>
            </p:cNvPr>
            <p:cNvSpPr/>
            <p:nvPr userDrawn="1"/>
          </p:nvSpPr>
          <p:spPr>
            <a:xfrm>
              <a:off x="360551" y="8106682"/>
              <a:ext cx="0" cy="720449"/>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grpSp>
        <p:nvGrpSpPr>
          <p:cNvPr id="7" name="Group 6">
            <a:extLst>
              <a:ext uri="{FF2B5EF4-FFF2-40B4-BE49-F238E27FC236}">
                <a16:creationId xmlns:a16="http://schemas.microsoft.com/office/drawing/2014/main" id="{03714DCA-40EE-474C-8853-8264AA0973FB}"/>
              </a:ext>
            </a:extLst>
          </p:cNvPr>
          <p:cNvGrpSpPr/>
          <p:nvPr userDrawn="1"/>
        </p:nvGrpSpPr>
        <p:grpSpPr>
          <a:xfrm>
            <a:off x="4647831" y="2785587"/>
            <a:ext cx="342277" cy="1823983"/>
            <a:chOff x="4647831" y="2785587"/>
            <a:chExt cx="342277" cy="1823983"/>
          </a:xfrm>
        </p:grpSpPr>
        <p:sp>
          <p:nvSpPr>
            <p:cNvPr id="61" name="object 8">
              <a:extLst>
                <a:ext uri="{FF2B5EF4-FFF2-40B4-BE49-F238E27FC236}">
                  <a16:creationId xmlns:a16="http://schemas.microsoft.com/office/drawing/2014/main" id="{485D1293-9E15-A748-8D58-D23ACDC46398}"/>
                </a:ext>
              </a:extLst>
            </p:cNvPr>
            <p:cNvSpPr/>
            <p:nvPr/>
          </p:nvSpPr>
          <p:spPr>
            <a:xfrm>
              <a:off x="4647831" y="3562341"/>
              <a:ext cx="0" cy="697519"/>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4905828" y="3562339"/>
              <a:ext cx="0" cy="1047231"/>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4990108" y="3027834"/>
              <a:ext cx="0" cy="703239"/>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4731870" y="2785587"/>
              <a:ext cx="0" cy="945406"/>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grpSp>
      <p:pic>
        <p:nvPicPr>
          <p:cNvPr id="39" name="Picture 38">
            <a:extLst>
              <a:ext uri="{FF2B5EF4-FFF2-40B4-BE49-F238E27FC236}">
                <a16:creationId xmlns:a16="http://schemas.microsoft.com/office/drawing/2014/main" id="{CB49173B-1967-934E-8582-ACC2B5DF00F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33" name="Picture Placeholder 32">
            <a:extLst>
              <a:ext uri="{FF2B5EF4-FFF2-40B4-BE49-F238E27FC236}">
                <a16:creationId xmlns:a16="http://schemas.microsoft.com/office/drawing/2014/main" id="{CC69924B-6F9A-8A4B-B6AB-AAFA31AABAF4}"/>
              </a:ext>
            </a:extLst>
          </p:cNvPr>
          <p:cNvSpPr>
            <a:spLocks noGrp="1"/>
          </p:cNvSpPr>
          <p:nvPr userDrawn="1">
            <p:ph type="pic" sz="quarter" idx="13" hasCustomPrompt="1"/>
          </p:nvPr>
        </p:nvSpPr>
        <p:spPr>
          <a:xfrm>
            <a:off x="5793320" y="591423"/>
            <a:ext cx="5522374" cy="6035249"/>
          </a:xfrm>
          <a:solidFill>
            <a:srgbClr val="FFFFFF"/>
          </a:solidFill>
        </p:spPr>
        <p:txBody>
          <a:bodyPr/>
          <a:lstStyle/>
          <a:p>
            <a:r>
              <a:rPr lang="en-US" dirty="0"/>
              <a:t>CLICK TO ADD PHOTO</a:t>
            </a:r>
          </a:p>
        </p:txBody>
      </p:sp>
    </p:spTree>
    <p:extLst>
      <p:ext uri="{BB962C8B-B14F-4D97-AF65-F5344CB8AC3E}">
        <p14:creationId xmlns:p14="http://schemas.microsoft.com/office/powerpoint/2010/main" val="268675943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7C0431-6F84-841F-C3D3-F3027B3723E2}"/>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F79AE6E2-8AF5-794C-80AF-6CC72C8AF53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lvl="1"/>
            <a:r>
              <a:rPr lang="en-US" dirty="0"/>
              <a:t>Second Level</a:t>
            </a:r>
            <a:br>
              <a:rPr lang="en-US" dirty="0"/>
            </a:br>
            <a:r>
              <a:rPr lang="en-US" dirty="0"/>
              <a:t>Additional Line If </a:t>
            </a:r>
            <a:r>
              <a:rPr lang="en-US" dirty="0" err="1"/>
              <a:t>Neededv</a:t>
            </a:r>
            <a:endParaRPr lang="en-US" dirty="0"/>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5" name="Slide Number Placeholder 5">
            <a:extLst>
              <a:ext uri="{FF2B5EF4-FFF2-40B4-BE49-F238E27FC236}">
                <a16:creationId xmlns:a16="http://schemas.microsoft.com/office/drawing/2014/main" id="{83AED46B-6841-D34B-B20C-1258B0FE867A}"/>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31181526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725285A-9B11-5E56-B2F2-02DE005A0DFC}"/>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a:extLst>
              <a:ext uri="{FF2B5EF4-FFF2-40B4-BE49-F238E27FC236}">
                <a16:creationId xmlns:a16="http://schemas.microsoft.com/office/drawing/2014/main" id="{424D2B3D-58E1-6542-B596-DC246608D73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sz="8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27391385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Section-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2BEF644-C6FC-50B6-7611-43AB99B0A006}"/>
              </a:ext>
            </a:extLst>
          </p:cNvPr>
          <p:cNvSpPr/>
          <p:nvPr userDrawn="1"/>
        </p:nvSpPr>
        <p:spPr>
          <a:xfrm>
            <a:off x="1379930" y="-5604"/>
            <a:ext cx="10812069" cy="6858000"/>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2128842"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206437762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Section-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99A0BAC-D37A-FB65-272E-5FE209EFEEBE}"/>
              </a:ext>
            </a:extLst>
          </p:cNvPr>
          <p:cNvSpPr/>
          <p:nvPr userDrawn="1"/>
        </p:nvSpPr>
        <p:spPr>
          <a:xfrm>
            <a:off x="1343025" y="-2"/>
            <a:ext cx="10872380" cy="6858002"/>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a:extLst>
              <a:ext uri="{FF2B5EF4-FFF2-40B4-BE49-F238E27FC236}">
                <a16:creationId xmlns:a16="http://schemas.microsoft.com/office/drawing/2014/main" id="{FCF71CA8-3C13-A846-950D-185342585695}"/>
              </a:ext>
            </a:extLst>
          </p:cNvPr>
          <p:cNvGrpSpPr/>
          <p:nvPr userDrawn="1"/>
        </p:nvGrpSpPr>
        <p:grpSpPr>
          <a:xfrm>
            <a:off x="2128842" y="307065"/>
            <a:ext cx="1054452" cy="6343343"/>
            <a:chOff x="5637151" y="307065"/>
            <a:chExt cx="1054452" cy="6343343"/>
          </a:xfrm>
        </p:grpSpPr>
        <p:grpSp>
          <p:nvGrpSpPr>
            <p:cNvPr id="36" name="Group 35">
              <a:extLst>
                <a:ext uri="{FF2B5EF4-FFF2-40B4-BE49-F238E27FC236}">
                  <a16:creationId xmlns:a16="http://schemas.microsoft.com/office/drawing/2014/main" id="{8D9749FD-1650-AC4C-8FAF-7A5967BFDB07}"/>
                </a:ext>
              </a:extLst>
            </p:cNvPr>
            <p:cNvGrpSpPr/>
            <p:nvPr userDrawn="1"/>
          </p:nvGrpSpPr>
          <p:grpSpPr>
            <a:xfrm>
              <a:off x="5637151" y="307065"/>
              <a:ext cx="1054452" cy="97449"/>
              <a:chOff x="5637151" y="307065"/>
              <a:chExt cx="1054452" cy="97449"/>
            </a:xfrm>
          </p:grpSpPr>
          <p:sp>
            <p:nvSpPr>
              <p:cNvPr id="61" name="object 12">
                <a:extLst>
                  <a:ext uri="{FF2B5EF4-FFF2-40B4-BE49-F238E27FC236}">
                    <a16:creationId xmlns:a16="http://schemas.microsoft.com/office/drawing/2014/main" id="{9F9996D8-A547-A04D-82CA-0856441B2AD5}"/>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62" name="object 22">
                <a:extLst>
                  <a:ext uri="{FF2B5EF4-FFF2-40B4-BE49-F238E27FC236}">
                    <a16:creationId xmlns:a16="http://schemas.microsoft.com/office/drawing/2014/main" id="{E8744191-3CCC-CE4E-BB90-9766515C313B}"/>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38" name="Group 37">
              <a:extLst>
                <a:ext uri="{FF2B5EF4-FFF2-40B4-BE49-F238E27FC236}">
                  <a16:creationId xmlns:a16="http://schemas.microsoft.com/office/drawing/2014/main" id="{2A7499B9-3195-D045-A404-4C018F7DE908}"/>
                </a:ext>
              </a:extLst>
            </p:cNvPr>
            <p:cNvGrpSpPr/>
            <p:nvPr userDrawn="1"/>
          </p:nvGrpSpPr>
          <p:grpSpPr>
            <a:xfrm>
              <a:off x="5637151" y="748531"/>
              <a:ext cx="1054452" cy="111512"/>
              <a:chOff x="5637151" y="748531"/>
              <a:chExt cx="1054452" cy="111512"/>
            </a:xfrm>
          </p:grpSpPr>
          <p:sp>
            <p:nvSpPr>
              <p:cNvPr id="58" name="object 10">
                <a:extLst>
                  <a:ext uri="{FF2B5EF4-FFF2-40B4-BE49-F238E27FC236}">
                    <a16:creationId xmlns:a16="http://schemas.microsoft.com/office/drawing/2014/main" id="{C89791E1-8ED0-D048-8581-B3572F454F6E}"/>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9" name="object 22">
                <a:extLst>
                  <a:ext uri="{FF2B5EF4-FFF2-40B4-BE49-F238E27FC236}">
                    <a16:creationId xmlns:a16="http://schemas.microsoft.com/office/drawing/2014/main" id="{ED37D4F5-434C-7F45-B6F6-0C2FBCC83FF8}"/>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60" name="object 10">
                <a:extLst>
                  <a:ext uri="{FF2B5EF4-FFF2-40B4-BE49-F238E27FC236}">
                    <a16:creationId xmlns:a16="http://schemas.microsoft.com/office/drawing/2014/main" id="{8D5A636C-2F49-0143-8A47-F90ABB33E47D}"/>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grpSp>
        <p:grpSp>
          <p:nvGrpSpPr>
            <p:cNvPr id="39" name="Group 38">
              <a:extLst>
                <a:ext uri="{FF2B5EF4-FFF2-40B4-BE49-F238E27FC236}">
                  <a16:creationId xmlns:a16="http://schemas.microsoft.com/office/drawing/2014/main" id="{D2037C88-237D-AF48-9D71-2D84C1F29960}"/>
                </a:ext>
              </a:extLst>
            </p:cNvPr>
            <p:cNvGrpSpPr/>
            <p:nvPr userDrawn="1"/>
          </p:nvGrpSpPr>
          <p:grpSpPr>
            <a:xfrm>
              <a:off x="5637151" y="1356272"/>
              <a:ext cx="1054452" cy="18398"/>
              <a:chOff x="5637151" y="1356272"/>
              <a:chExt cx="1054452" cy="18398"/>
            </a:xfrm>
          </p:grpSpPr>
          <p:sp>
            <p:nvSpPr>
              <p:cNvPr id="56" name="object 10">
                <a:extLst>
                  <a:ext uri="{FF2B5EF4-FFF2-40B4-BE49-F238E27FC236}">
                    <a16:creationId xmlns:a16="http://schemas.microsoft.com/office/drawing/2014/main" id="{4DB64A41-693C-D44E-BF7F-033274EE04E3}"/>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7" name="object 22">
                <a:extLst>
                  <a:ext uri="{FF2B5EF4-FFF2-40B4-BE49-F238E27FC236}">
                    <a16:creationId xmlns:a16="http://schemas.microsoft.com/office/drawing/2014/main" id="{7D74FD52-9AC0-1A41-B7A6-168AAC276A53}"/>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0" name="Group 39">
              <a:extLst>
                <a:ext uri="{FF2B5EF4-FFF2-40B4-BE49-F238E27FC236}">
                  <a16:creationId xmlns:a16="http://schemas.microsoft.com/office/drawing/2014/main" id="{9F9E9A71-0FF1-3941-B88B-324ED6B5FA49}"/>
                </a:ext>
              </a:extLst>
            </p:cNvPr>
            <p:cNvGrpSpPr/>
            <p:nvPr userDrawn="1"/>
          </p:nvGrpSpPr>
          <p:grpSpPr>
            <a:xfrm>
              <a:off x="5637151" y="2332004"/>
              <a:ext cx="1054452" cy="18398"/>
              <a:chOff x="5637151" y="1356272"/>
              <a:chExt cx="1054452" cy="18398"/>
            </a:xfrm>
          </p:grpSpPr>
          <p:sp>
            <p:nvSpPr>
              <p:cNvPr id="54" name="object 10">
                <a:extLst>
                  <a:ext uri="{FF2B5EF4-FFF2-40B4-BE49-F238E27FC236}">
                    <a16:creationId xmlns:a16="http://schemas.microsoft.com/office/drawing/2014/main" id="{8EAFBA7B-BF3D-0F42-B8E1-78A9A998D24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5" name="object 22">
                <a:extLst>
                  <a:ext uri="{FF2B5EF4-FFF2-40B4-BE49-F238E27FC236}">
                    <a16:creationId xmlns:a16="http://schemas.microsoft.com/office/drawing/2014/main" id="{4B18B7FF-5747-C049-A6C5-4F423D9F5986}"/>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1" name="object 22">
              <a:extLst>
                <a:ext uri="{FF2B5EF4-FFF2-40B4-BE49-F238E27FC236}">
                  <a16:creationId xmlns:a16="http://schemas.microsoft.com/office/drawing/2014/main" id="{A56F6ECD-C894-5944-BE88-D7507C74EAF2}"/>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2" name="Group 41">
              <a:extLst>
                <a:ext uri="{FF2B5EF4-FFF2-40B4-BE49-F238E27FC236}">
                  <a16:creationId xmlns:a16="http://schemas.microsoft.com/office/drawing/2014/main" id="{BFAEDB62-5DF7-3B4F-A4FB-DB3F193C6B87}"/>
                </a:ext>
              </a:extLst>
            </p:cNvPr>
            <p:cNvGrpSpPr/>
            <p:nvPr userDrawn="1"/>
          </p:nvGrpSpPr>
          <p:grpSpPr>
            <a:xfrm flipH="1">
              <a:off x="5637151" y="4556673"/>
              <a:ext cx="1054452" cy="18398"/>
              <a:chOff x="5637151" y="1356272"/>
              <a:chExt cx="1054452" cy="18398"/>
            </a:xfrm>
          </p:grpSpPr>
          <p:sp>
            <p:nvSpPr>
              <p:cNvPr id="52" name="object 10">
                <a:extLst>
                  <a:ext uri="{FF2B5EF4-FFF2-40B4-BE49-F238E27FC236}">
                    <a16:creationId xmlns:a16="http://schemas.microsoft.com/office/drawing/2014/main" id="{EEB282D0-9214-4844-A266-84F472E2FEC9}"/>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3" name="object 22">
                <a:extLst>
                  <a:ext uri="{FF2B5EF4-FFF2-40B4-BE49-F238E27FC236}">
                    <a16:creationId xmlns:a16="http://schemas.microsoft.com/office/drawing/2014/main" id="{6F9330EC-85CF-CB43-9A77-C814C76E7BDF}"/>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694A5AAC-867A-C542-962B-18338EECF9C6}"/>
                </a:ext>
              </a:extLst>
            </p:cNvPr>
            <p:cNvGrpSpPr/>
            <p:nvPr userDrawn="1"/>
          </p:nvGrpSpPr>
          <p:grpSpPr>
            <a:xfrm flipH="1">
              <a:off x="5637151" y="5071585"/>
              <a:ext cx="1054452" cy="444171"/>
              <a:chOff x="5637151" y="1285667"/>
              <a:chExt cx="1054452" cy="444171"/>
            </a:xfrm>
          </p:grpSpPr>
          <p:sp>
            <p:nvSpPr>
              <p:cNvPr id="48" name="object 10">
                <a:extLst>
                  <a:ext uri="{FF2B5EF4-FFF2-40B4-BE49-F238E27FC236}">
                    <a16:creationId xmlns:a16="http://schemas.microsoft.com/office/drawing/2014/main" id="{5C3EA676-EBF9-C542-8D0E-233EB097A7ED}"/>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9" name="object 22">
                <a:extLst>
                  <a:ext uri="{FF2B5EF4-FFF2-40B4-BE49-F238E27FC236}">
                    <a16:creationId xmlns:a16="http://schemas.microsoft.com/office/drawing/2014/main" id="{6ACE70E3-2255-B54F-9093-14639DF54CA6}"/>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50" name="object 10">
                <a:extLst>
                  <a:ext uri="{FF2B5EF4-FFF2-40B4-BE49-F238E27FC236}">
                    <a16:creationId xmlns:a16="http://schemas.microsoft.com/office/drawing/2014/main" id="{E32582A8-A0BA-F142-9606-55946DB07C32}"/>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1" name="object 22">
                <a:extLst>
                  <a:ext uri="{FF2B5EF4-FFF2-40B4-BE49-F238E27FC236}">
                    <a16:creationId xmlns:a16="http://schemas.microsoft.com/office/drawing/2014/main" id="{CA4F6FB0-9D21-2D4E-9EE8-5D358C5C033B}"/>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4" name="object 22">
              <a:extLst>
                <a:ext uri="{FF2B5EF4-FFF2-40B4-BE49-F238E27FC236}">
                  <a16:creationId xmlns:a16="http://schemas.microsoft.com/office/drawing/2014/main" id="{EA47F1CB-5FCA-6042-95CD-CEFC2ADE4197}"/>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5" name="Group 44">
              <a:extLst>
                <a:ext uri="{FF2B5EF4-FFF2-40B4-BE49-F238E27FC236}">
                  <a16:creationId xmlns:a16="http://schemas.microsoft.com/office/drawing/2014/main" id="{5FEBC9B4-32D5-AE44-8B01-97AE950BF45C}"/>
                </a:ext>
              </a:extLst>
            </p:cNvPr>
            <p:cNvGrpSpPr/>
            <p:nvPr userDrawn="1"/>
          </p:nvGrpSpPr>
          <p:grpSpPr>
            <a:xfrm>
              <a:off x="5637151" y="6467844"/>
              <a:ext cx="1039485" cy="182564"/>
              <a:chOff x="5637151" y="1356272"/>
              <a:chExt cx="1039485" cy="182564"/>
            </a:xfrm>
          </p:grpSpPr>
          <p:sp>
            <p:nvSpPr>
              <p:cNvPr id="46" name="object 10">
                <a:extLst>
                  <a:ext uri="{FF2B5EF4-FFF2-40B4-BE49-F238E27FC236}">
                    <a16:creationId xmlns:a16="http://schemas.microsoft.com/office/drawing/2014/main" id="{DB674065-ADFF-8E4C-951A-993BAF69F3C7}"/>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7" name="object 22">
                <a:extLst>
                  <a:ext uri="{FF2B5EF4-FFF2-40B4-BE49-F238E27FC236}">
                    <a16:creationId xmlns:a16="http://schemas.microsoft.com/office/drawing/2014/main" id="{358EE1C1-F146-554F-8D69-D1D6F8EF0BFC}"/>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17044775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Quote Streamlined 1">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4800" b="1" i="0">
                <a:solidFill>
                  <a:schemeClr val="accent2"/>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01458B"/>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sp>
        <p:nvSpPr>
          <p:cNvPr id="16" name="Text Placeholder 20">
            <a:extLst>
              <a:ext uri="{FF2B5EF4-FFF2-40B4-BE49-F238E27FC236}">
                <a16:creationId xmlns:a16="http://schemas.microsoft.com/office/drawing/2014/main" id="{DFE62CFD-E0E9-D129-6D88-D777A5DAD826}"/>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0">
                <a:solidFill>
                  <a:schemeClr val="accent2"/>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chemeClr val="accent2"/>
                </a:solidFill>
              </a:defRPr>
            </a:lvl2pPr>
            <a:lvl3pPr marL="914400" indent="0">
              <a:buNone/>
              <a:defRPr/>
            </a:lvl3pPr>
            <a:lvl4pPr marL="1371600" indent="0">
              <a:buNone/>
              <a:defRPr/>
            </a:lvl4pPr>
            <a:lvl5pPr marL="1828800" indent="0">
              <a:buNone/>
              <a:defRPr/>
            </a:lvl5pPr>
          </a:lstStyle>
          <a:p>
            <a:pPr lvl="0"/>
            <a:r>
              <a:rPr lang="en-US" dirty="0"/>
              <a:t>Click to add add attribution here</a:t>
            </a:r>
          </a:p>
        </p:txBody>
      </p:sp>
    </p:spTree>
    <p:extLst>
      <p:ext uri="{BB962C8B-B14F-4D97-AF65-F5344CB8AC3E}">
        <p14:creationId xmlns:p14="http://schemas.microsoft.com/office/powerpoint/2010/main" val="98618083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Quote Streamlined 2">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chemeClr val="accent1"/>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a:solidFill>
                  <a:schemeClr val="accent1"/>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chemeClr val="accent1"/>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spTree>
    <p:extLst>
      <p:ext uri="{BB962C8B-B14F-4D97-AF65-F5344CB8AC3E}">
        <p14:creationId xmlns:p14="http://schemas.microsoft.com/office/powerpoint/2010/main" val="334268439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Quote Streamlined 3">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2"/>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solidFill>
                  <a:schemeClr val="accent2"/>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solidFill>
                  <a:schemeClr val="accent2"/>
                </a:solidFill>
              </a:endParaRPr>
            </a:p>
          </p:txBody>
        </p:sp>
      </p:grpSp>
    </p:spTree>
    <p:extLst>
      <p:ext uri="{BB962C8B-B14F-4D97-AF65-F5344CB8AC3E}">
        <p14:creationId xmlns:p14="http://schemas.microsoft.com/office/powerpoint/2010/main" val="86440834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Quote Streamlined 4">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solidFill>
                  <a:schemeClr val="accent1"/>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solidFill>
                  <a:schemeClr val="accent1"/>
                </a:solidFill>
              </a:endParaRPr>
            </a:p>
          </p:txBody>
        </p:sp>
      </p:grpSp>
    </p:spTree>
    <p:extLst>
      <p:ext uri="{BB962C8B-B14F-4D97-AF65-F5344CB8AC3E}">
        <p14:creationId xmlns:p14="http://schemas.microsoft.com/office/powerpoint/2010/main" val="165429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061103"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3913624" y="1731963"/>
            <a:ext cx="4125195"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3913624" y="5108946"/>
            <a:ext cx="4125195" cy="1358900"/>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59" name="Group 58">
            <a:extLst>
              <a:ext uri="{FF2B5EF4-FFF2-40B4-BE49-F238E27FC236}">
                <a16:creationId xmlns:a16="http://schemas.microsoft.com/office/drawing/2014/main" id="{FA947BC9-9906-B044-B30A-68982AC5136D}"/>
              </a:ext>
            </a:extLst>
          </p:cNvPr>
          <p:cNvGrpSpPr/>
          <p:nvPr userDrawn="1"/>
        </p:nvGrpSpPr>
        <p:grpSpPr>
          <a:xfrm>
            <a:off x="97535" y="2509520"/>
            <a:ext cx="11692119" cy="1930400"/>
            <a:chOff x="240378" y="4083645"/>
            <a:chExt cx="19619509" cy="3664909"/>
          </a:xfrm>
        </p:grpSpPr>
        <p:sp>
          <p:nvSpPr>
            <p:cNvPr id="60" name="object 7">
              <a:extLst>
                <a:ext uri="{FF2B5EF4-FFF2-40B4-BE49-F238E27FC236}">
                  <a16:creationId xmlns:a16="http://schemas.microsoft.com/office/drawing/2014/main" id="{80640D98-B291-6645-8306-3D8792CF6CE6}"/>
                </a:ext>
              </a:extLst>
            </p:cNvPr>
            <p:cNvSpPr/>
            <p:nvPr/>
          </p:nvSpPr>
          <p:spPr>
            <a:xfrm>
              <a:off x="624383" y="5628289"/>
              <a:ext cx="0" cy="1638935"/>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61" name="object 8">
              <a:extLst>
                <a:ext uri="{FF2B5EF4-FFF2-40B4-BE49-F238E27FC236}">
                  <a16:creationId xmlns:a16="http://schemas.microsoft.com/office/drawing/2014/main" id="{485D1293-9E15-A748-8D58-D23ACDC46398}"/>
                </a:ext>
              </a:extLst>
            </p:cNvPr>
            <p:cNvSpPr/>
            <p:nvPr/>
          </p:nvSpPr>
          <p:spPr>
            <a:xfrm>
              <a:off x="5883289" y="5628293"/>
              <a:ext cx="0" cy="1161415"/>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6314331" y="5628289"/>
              <a:ext cx="0" cy="1743710"/>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63" name="object 10">
              <a:extLst>
                <a:ext uri="{FF2B5EF4-FFF2-40B4-BE49-F238E27FC236}">
                  <a16:creationId xmlns:a16="http://schemas.microsoft.com/office/drawing/2014/main" id="{0510D2EC-A71E-5248-875A-9E734ACDE9E7}"/>
                </a:ext>
              </a:extLst>
            </p:cNvPr>
            <p:cNvSpPr/>
            <p:nvPr/>
          </p:nvSpPr>
          <p:spPr>
            <a:xfrm>
              <a:off x="18261610"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11">
              <a:extLst>
                <a:ext uri="{FF2B5EF4-FFF2-40B4-BE49-F238E27FC236}">
                  <a16:creationId xmlns:a16="http://schemas.microsoft.com/office/drawing/2014/main" id="{00003A82-A8D8-4946-A2FE-151872D24A0D}"/>
                </a:ext>
              </a:extLst>
            </p:cNvPr>
            <p:cNvSpPr/>
            <p:nvPr/>
          </p:nvSpPr>
          <p:spPr>
            <a:xfrm>
              <a:off x="13788576"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12">
              <a:extLst>
                <a:ext uri="{FF2B5EF4-FFF2-40B4-BE49-F238E27FC236}">
                  <a16:creationId xmlns:a16="http://schemas.microsoft.com/office/drawing/2014/main" id="{2E7A9E87-646F-954A-A25B-73D09AF5CD97}"/>
                </a:ext>
              </a:extLst>
            </p:cNvPr>
            <p:cNvSpPr/>
            <p:nvPr/>
          </p:nvSpPr>
          <p:spPr>
            <a:xfrm>
              <a:off x="19723173"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13">
              <a:extLst>
                <a:ext uri="{FF2B5EF4-FFF2-40B4-BE49-F238E27FC236}">
                  <a16:creationId xmlns:a16="http://schemas.microsoft.com/office/drawing/2014/main" id="{4A27ADFE-F218-1B4A-809E-4320DF9C97B4}"/>
                </a:ext>
              </a:extLst>
            </p:cNvPr>
            <p:cNvSpPr/>
            <p:nvPr/>
          </p:nvSpPr>
          <p:spPr>
            <a:xfrm>
              <a:off x="14830765" y="5664881"/>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67" name="object 14">
              <a:extLst>
                <a:ext uri="{FF2B5EF4-FFF2-40B4-BE49-F238E27FC236}">
                  <a16:creationId xmlns:a16="http://schemas.microsoft.com/office/drawing/2014/main" id="{6F5A039D-511F-9447-B200-3F6C26112F42}"/>
                </a:ext>
              </a:extLst>
            </p:cNvPr>
            <p:cNvSpPr/>
            <p:nvPr/>
          </p:nvSpPr>
          <p:spPr>
            <a:xfrm>
              <a:off x="16253153" y="5628289"/>
              <a:ext cx="0" cy="2120265"/>
            </a:xfrm>
            <a:custGeom>
              <a:avLst/>
              <a:gdLst/>
              <a:ahLst/>
              <a:cxnLst/>
              <a:rect l="l" t="t" r="r" b="b"/>
              <a:pathLst>
                <a:path h="2120265">
                  <a:moveTo>
                    <a:pt x="0" y="2120165"/>
                  </a:moveTo>
                  <a:lnTo>
                    <a:pt x="0" y="0"/>
                  </a:lnTo>
                </a:path>
              </a:pathLst>
            </a:custGeom>
            <a:ln w="13695">
              <a:solidFill>
                <a:schemeClr val="accent1"/>
              </a:solidFill>
            </a:ln>
          </p:spPr>
          <p:txBody>
            <a:bodyPr wrap="square" lIns="0" tIns="0" rIns="0" bIns="0" rtlCol="0"/>
            <a:lstStyle/>
            <a:p>
              <a:endParaRPr/>
            </a:p>
          </p:txBody>
        </p:sp>
        <p:sp>
          <p:nvSpPr>
            <p:cNvPr id="68" name="object 15">
              <a:extLst>
                <a:ext uri="{FF2B5EF4-FFF2-40B4-BE49-F238E27FC236}">
                  <a16:creationId xmlns:a16="http://schemas.microsoft.com/office/drawing/2014/main" id="{5F695F29-C382-AA46-9441-79AFBB33D895}"/>
                </a:ext>
              </a:extLst>
            </p:cNvPr>
            <p:cNvSpPr/>
            <p:nvPr/>
          </p:nvSpPr>
          <p:spPr>
            <a:xfrm>
              <a:off x="14198365" y="5628289"/>
              <a:ext cx="0" cy="1638935"/>
            </a:xfrm>
            <a:custGeom>
              <a:avLst/>
              <a:gdLst/>
              <a:ahLst/>
              <a:cxnLst/>
              <a:rect l="l" t="t" r="r" b="b"/>
              <a:pathLst>
                <a:path h="1638934">
                  <a:moveTo>
                    <a:pt x="0" y="1638505"/>
                  </a:moveTo>
                  <a:lnTo>
                    <a:pt x="0" y="0"/>
                  </a:lnTo>
                </a:path>
              </a:pathLst>
            </a:custGeom>
            <a:ln w="13695">
              <a:solidFill>
                <a:schemeClr val="accent1"/>
              </a:solidFill>
            </a:ln>
          </p:spPr>
          <p:txBody>
            <a:bodyPr wrap="square" lIns="0" tIns="0" rIns="0" bIns="0" rtlCol="0"/>
            <a:lstStyle/>
            <a:p>
              <a:endParaRPr/>
            </a:p>
          </p:txBody>
        </p:sp>
        <p:sp>
          <p:nvSpPr>
            <p:cNvPr id="69" name="object 16">
              <a:extLst>
                <a:ext uri="{FF2B5EF4-FFF2-40B4-BE49-F238E27FC236}">
                  <a16:creationId xmlns:a16="http://schemas.microsoft.com/office/drawing/2014/main" id="{CF57C7E7-236E-5747-BC21-2B7A4B310971}"/>
                </a:ext>
              </a:extLst>
            </p:cNvPr>
            <p:cNvSpPr/>
            <p:nvPr/>
          </p:nvSpPr>
          <p:spPr>
            <a:xfrm>
              <a:off x="17238634"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70" name="object 17">
              <a:extLst>
                <a:ext uri="{FF2B5EF4-FFF2-40B4-BE49-F238E27FC236}">
                  <a16:creationId xmlns:a16="http://schemas.microsoft.com/office/drawing/2014/main" id="{CC2F267F-D852-5644-A8EB-E3C0A50285D5}"/>
                </a:ext>
              </a:extLst>
            </p:cNvPr>
            <p:cNvSpPr/>
            <p:nvPr/>
          </p:nvSpPr>
          <p:spPr>
            <a:xfrm>
              <a:off x="17336739"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71" name="object 18">
              <a:extLst>
                <a:ext uri="{FF2B5EF4-FFF2-40B4-BE49-F238E27FC236}">
                  <a16:creationId xmlns:a16="http://schemas.microsoft.com/office/drawing/2014/main" id="{3D4CEAB5-907E-354D-8BBC-52D2B8327B31}"/>
                </a:ext>
              </a:extLst>
            </p:cNvPr>
            <p:cNvSpPr/>
            <p:nvPr/>
          </p:nvSpPr>
          <p:spPr>
            <a:xfrm>
              <a:off x="16334886" y="4083645"/>
              <a:ext cx="0" cy="1825625"/>
            </a:xfrm>
            <a:custGeom>
              <a:avLst/>
              <a:gdLst/>
              <a:ahLst/>
              <a:cxnLst/>
              <a:rect l="l" t="t" r="r" b="b"/>
              <a:pathLst>
                <a:path h="1825625">
                  <a:moveTo>
                    <a:pt x="0" y="1825002"/>
                  </a:moveTo>
                  <a:lnTo>
                    <a:pt x="0" y="0"/>
                  </a:lnTo>
                </a:path>
              </a:pathLst>
            </a:custGeom>
            <a:ln w="32742">
              <a:solidFill>
                <a:schemeClr val="accent1"/>
              </a:solidFill>
            </a:ln>
          </p:spPr>
          <p:txBody>
            <a:bodyPr wrap="square" lIns="0" tIns="0" rIns="0" bIns="0" rtlCol="0"/>
            <a:lstStyle/>
            <a:p>
              <a:endParaRPr/>
            </a:p>
          </p:txBody>
        </p:sp>
        <p:sp>
          <p:nvSpPr>
            <p:cNvPr id="72" name="object 19">
              <a:extLst>
                <a:ext uri="{FF2B5EF4-FFF2-40B4-BE49-F238E27FC236}">
                  <a16:creationId xmlns:a16="http://schemas.microsoft.com/office/drawing/2014/main" id="{31417C22-3690-3742-9682-F5F58C88724E}"/>
                </a:ext>
              </a:extLst>
            </p:cNvPr>
            <p:cNvSpPr/>
            <p:nvPr/>
          </p:nvSpPr>
          <p:spPr>
            <a:xfrm>
              <a:off x="15884107"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73" name="object 20">
              <a:extLst>
                <a:ext uri="{FF2B5EF4-FFF2-40B4-BE49-F238E27FC236}">
                  <a16:creationId xmlns:a16="http://schemas.microsoft.com/office/drawing/2014/main" id="{DABB4064-C1A1-9F42-94FD-38CFE3331A7A}"/>
                </a:ext>
              </a:extLst>
            </p:cNvPr>
            <p:cNvSpPr/>
            <p:nvPr/>
          </p:nvSpPr>
          <p:spPr>
            <a:xfrm>
              <a:off x="14896851"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74" name="object 21">
              <a:extLst>
                <a:ext uri="{FF2B5EF4-FFF2-40B4-BE49-F238E27FC236}">
                  <a16:creationId xmlns:a16="http://schemas.microsoft.com/office/drawing/2014/main" id="{80E89B1B-8A92-3848-8A50-1F65449BC0E6}"/>
                </a:ext>
              </a:extLst>
            </p:cNvPr>
            <p:cNvSpPr/>
            <p:nvPr/>
          </p:nvSpPr>
          <p:spPr>
            <a:xfrm>
              <a:off x="13823475"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5" name="object 22">
              <a:extLst>
                <a:ext uri="{FF2B5EF4-FFF2-40B4-BE49-F238E27FC236}">
                  <a16:creationId xmlns:a16="http://schemas.microsoft.com/office/drawing/2014/main" id="{62EEBB27-1388-1E46-8386-E27D84C15447}"/>
                </a:ext>
              </a:extLst>
            </p:cNvPr>
            <p:cNvSpPr/>
            <p:nvPr/>
          </p:nvSpPr>
          <p:spPr>
            <a:xfrm>
              <a:off x="19859887"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6366464" y="4738306"/>
              <a:ext cx="0" cy="1170940"/>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77" name="object 24">
              <a:extLst>
                <a:ext uri="{FF2B5EF4-FFF2-40B4-BE49-F238E27FC236}">
                  <a16:creationId xmlns:a16="http://schemas.microsoft.com/office/drawing/2014/main" id="{66CDEB0C-3566-4D45-9173-B6CB35F86EA4}"/>
                </a:ext>
              </a:extLst>
            </p:cNvPr>
            <p:cNvSpPr/>
            <p:nvPr/>
          </p:nvSpPr>
          <p:spPr>
            <a:xfrm>
              <a:off x="18313743" y="4270142"/>
              <a:ext cx="0" cy="1638935"/>
            </a:xfrm>
            <a:custGeom>
              <a:avLst/>
              <a:gdLst/>
              <a:ahLst/>
              <a:cxnLst/>
              <a:rect l="l" t="t" r="r" b="b"/>
              <a:pathLst>
                <a:path h="1638935">
                  <a:moveTo>
                    <a:pt x="0" y="1638505"/>
                  </a:moveTo>
                  <a:lnTo>
                    <a:pt x="0" y="0"/>
                  </a:lnTo>
                </a:path>
              </a:pathLst>
            </a:custGeom>
            <a:ln w="10125">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5945333" y="4334946"/>
              <a:ext cx="0" cy="1574165"/>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sp>
          <p:nvSpPr>
            <p:cNvPr id="81" name="object 28">
              <a:extLst>
                <a:ext uri="{FF2B5EF4-FFF2-40B4-BE49-F238E27FC236}">
                  <a16:creationId xmlns:a16="http://schemas.microsoft.com/office/drawing/2014/main" id="{A86B55A8-AD85-8148-87D5-A2371C99D8D2}"/>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38374023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Text-Blue-Streamlined">
    <p:bg>
      <p:bgPr>
        <a:solidFill>
          <a:srgbClr val="FFFF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4D3B74C-F1C6-A1CD-DD0A-FA6E8F8D036D}"/>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1090420" y="323365"/>
            <a:ext cx="10478166" cy="669161"/>
          </a:xfrm>
        </p:spPr>
        <p:txBody>
          <a:bodyPr lIns="0" tIns="0" rIns="0" bIns="0" anchor="b" anchorCtr="0">
            <a:noAutofit/>
          </a:bodyPr>
          <a:lstStyle>
            <a:lvl1pPr algn="l">
              <a:lnSpc>
                <a:spcPct val="90000"/>
              </a:lnSpc>
              <a:defRPr sz="2400" b="1" i="0" spc="100" baseline="0">
                <a:solidFill>
                  <a:schemeClr val="accent2"/>
                </a:solidFill>
                <a:latin typeface="Obviously Wide Lght" pitchFamily="82" charset="77"/>
              </a:defRPr>
            </a:lvl1pPr>
          </a:lstStyle>
          <a:p>
            <a:r>
              <a:rPr lang="en-US" dirty="0"/>
              <a:t>CLICK TO ADD 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sz="2000" b="1" i="0">
                <a:solidFill>
                  <a:schemeClr val="accent2"/>
                </a:solidFill>
                <a:latin typeface="Obviously Wide Medi" pitchFamily="8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1400" b="1" i="0">
                <a:solidFill>
                  <a:schemeClr val="accent2"/>
                </a:solidFill>
                <a:latin typeface="Obviously Wide Medi" pitchFamily="8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pic>
        <p:nvPicPr>
          <p:cNvPr id="14" name="Picture 13">
            <a:extLst>
              <a:ext uri="{FF2B5EF4-FFF2-40B4-BE49-F238E27FC236}">
                <a16:creationId xmlns:a16="http://schemas.microsoft.com/office/drawing/2014/main" id="{6016B89B-334D-5B4D-AAD2-6FD3D5D915D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47" name="Group 46">
            <a:extLst>
              <a:ext uri="{FF2B5EF4-FFF2-40B4-BE49-F238E27FC236}">
                <a16:creationId xmlns:a16="http://schemas.microsoft.com/office/drawing/2014/main" id="{3463BBD9-C22B-DD4A-8880-446CBCB4260D}"/>
              </a:ext>
            </a:extLst>
          </p:cNvPr>
          <p:cNvGrpSpPr/>
          <p:nvPr userDrawn="1"/>
        </p:nvGrpSpPr>
        <p:grpSpPr>
          <a:xfrm>
            <a:off x="11479694" y="484771"/>
            <a:ext cx="712306" cy="5410029"/>
            <a:chOff x="11492959" y="484771"/>
            <a:chExt cx="712306" cy="5410029"/>
          </a:xfrm>
        </p:grpSpPr>
        <p:grpSp>
          <p:nvGrpSpPr>
            <p:cNvPr id="16" name="Group 15">
              <a:extLst>
                <a:ext uri="{FF2B5EF4-FFF2-40B4-BE49-F238E27FC236}">
                  <a16:creationId xmlns:a16="http://schemas.microsoft.com/office/drawing/2014/main" id="{49505F81-2E20-6244-B5EF-F62C9E01FCC1}"/>
                </a:ext>
              </a:extLst>
            </p:cNvPr>
            <p:cNvGrpSpPr/>
            <p:nvPr userDrawn="1"/>
          </p:nvGrpSpPr>
          <p:grpSpPr>
            <a:xfrm>
              <a:off x="11492959" y="484771"/>
              <a:ext cx="712305" cy="98641"/>
              <a:chOff x="11492959" y="484771"/>
              <a:chExt cx="712305" cy="98641"/>
            </a:xfrm>
          </p:grpSpPr>
          <p:sp>
            <p:nvSpPr>
              <p:cNvPr id="45" name="object 12">
                <a:extLst>
                  <a:ext uri="{FF2B5EF4-FFF2-40B4-BE49-F238E27FC236}">
                    <a16:creationId xmlns:a16="http://schemas.microsoft.com/office/drawing/2014/main" id="{881AC648-48F7-704B-8869-AA0D97BFAD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46" name="object 22">
                <a:extLst>
                  <a:ext uri="{FF2B5EF4-FFF2-40B4-BE49-F238E27FC236}">
                    <a16:creationId xmlns:a16="http://schemas.microsoft.com/office/drawing/2014/main" id="{F82239D2-1F53-AA4A-A106-EF6FDDF58902}"/>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2" name="Group 11">
              <a:extLst>
                <a:ext uri="{FF2B5EF4-FFF2-40B4-BE49-F238E27FC236}">
                  <a16:creationId xmlns:a16="http://schemas.microsoft.com/office/drawing/2014/main" id="{2BAB6B7E-91AB-A845-99F4-EF34E378B75D}"/>
                </a:ext>
              </a:extLst>
            </p:cNvPr>
            <p:cNvGrpSpPr/>
            <p:nvPr userDrawn="1"/>
          </p:nvGrpSpPr>
          <p:grpSpPr>
            <a:xfrm>
              <a:off x="11492959" y="837460"/>
              <a:ext cx="712305" cy="112876"/>
              <a:chOff x="11492959" y="837460"/>
              <a:chExt cx="712305" cy="112876"/>
            </a:xfrm>
          </p:grpSpPr>
          <p:sp>
            <p:nvSpPr>
              <p:cNvPr id="41" name="object 10">
                <a:extLst>
                  <a:ext uri="{FF2B5EF4-FFF2-40B4-BE49-F238E27FC236}">
                    <a16:creationId xmlns:a16="http://schemas.microsoft.com/office/drawing/2014/main" id="{53C4DF40-9951-0F45-BAAC-1147334A338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44" name="object 10">
                <a:extLst>
                  <a:ext uri="{FF2B5EF4-FFF2-40B4-BE49-F238E27FC236}">
                    <a16:creationId xmlns:a16="http://schemas.microsoft.com/office/drawing/2014/main" id="{9AFF11AB-8F4F-724C-8CFC-6FBC5565309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3" name="object 22">
                <a:extLst>
                  <a:ext uri="{FF2B5EF4-FFF2-40B4-BE49-F238E27FC236}">
                    <a16:creationId xmlns:a16="http://schemas.microsoft.com/office/drawing/2014/main" id="{016500BB-4144-9A4F-B7AE-380B54A21B62}"/>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 name="Group 10">
              <a:extLst>
                <a:ext uri="{FF2B5EF4-FFF2-40B4-BE49-F238E27FC236}">
                  <a16:creationId xmlns:a16="http://schemas.microsoft.com/office/drawing/2014/main" id="{7B9EF69F-2683-6B48-A324-5FEAD0814EB7}"/>
                </a:ext>
              </a:extLst>
            </p:cNvPr>
            <p:cNvGrpSpPr/>
            <p:nvPr userDrawn="1"/>
          </p:nvGrpSpPr>
          <p:grpSpPr>
            <a:xfrm>
              <a:off x="11492959" y="1459641"/>
              <a:ext cx="712305" cy="18623"/>
              <a:chOff x="11492959" y="1459641"/>
              <a:chExt cx="712305" cy="18623"/>
            </a:xfrm>
          </p:grpSpPr>
          <p:sp>
            <p:nvSpPr>
              <p:cNvPr id="39" name="object 10">
                <a:extLst>
                  <a:ext uri="{FF2B5EF4-FFF2-40B4-BE49-F238E27FC236}">
                    <a16:creationId xmlns:a16="http://schemas.microsoft.com/office/drawing/2014/main" id="{2A40E96B-A34F-9E40-ACE9-A4745F0C7F28}"/>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0" name="object 22">
                <a:extLst>
                  <a:ext uri="{FF2B5EF4-FFF2-40B4-BE49-F238E27FC236}">
                    <a16:creationId xmlns:a16="http://schemas.microsoft.com/office/drawing/2014/main" id="{43F084A3-AD2B-784B-B3EF-AD4BDD57F604}"/>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 name="Group 9">
              <a:extLst>
                <a:ext uri="{FF2B5EF4-FFF2-40B4-BE49-F238E27FC236}">
                  <a16:creationId xmlns:a16="http://schemas.microsoft.com/office/drawing/2014/main" id="{5F982F1F-6739-BC4B-BAB1-3888F2033F59}"/>
                </a:ext>
              </a:extLst>
            </p:cNvPr>
            <p:cNvGrpSpPr/>
            <p:nvPr userDrawn="1"/>
          </p:nvGrpSpPr>
          <p:grpSpPr>
            <a:xfrm>
              <a:off x="11492959" y="2418879"/>
              <a:ext cx="712305" cy="126395"/>
              <a:chOff x="11492959" y="2418879"/>
              <a:chExt cx="712305" cy="126395"/>
            </a:xfrm>
          </p:grpSpPr>
          <p:sp>
            <p:nvSpPr>
              <p:cNvPr id="37" name="object 10">
                <a:extLst>
                  <a:ext uri="{FF2B5EF4-FFF2-40B4-BE49-F238E27FC236}">
                    <a16:creationId xmlns:a16="http://schemas.microsoft.com/office/drawing/2014/main" id="{7A6ED7BE-5A24-DC47-8B6F-49081FF69B5F}"/>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38" name="object 22">
                <a:extLst>
                  <a:ext uri="{FF2B5EF4-FFF2-40B4-BE49-F238E27FC236}">
                    <a16:creationId xmlns:a16="http://schemas.microsoft.com/office/drawing/2014/main" id="{25C4C95E-AFAE-B64C-9050-39D34C50F6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21" name="object 22">
              <a:extLst>
                <a:ext uri="{FF2B5EF4-FFF2-40B4-BE49-F238E27FC236}">
                  <a16:creationId xmlns:a16="http://schemas.microsoft.com/office/drawing/2014/main" id="{0BB380E0-F0AD-8D49-9ADE-10943B64CFA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9" name="Group 8">
              <a:extLst>
                <a:ext uri="{FF2B5EF4-FFF2-40B4-BE49-F238E27FC236}">
                  <a16:creationId xmlns:a16="http://schemas.microsoft.com/office/drawing/2014/main" id="{30D6B3E6-2AA6-874C-B07F-43C1BD46C0EF}"/>
                </a:ext>
              </a:extLst>
            </p:cNvPr>
            <p:cNvGrpSpPr/>
            <p:nvPr userDrawn="1"/>
          </p:nvGrpSpPr>
          <p:grpSpPr>
            <a:xfrm>
              <a:off x="11492959" y="5160951"/>
              <a:ext cx="712305" cy="70754"/>
              <a:chOff x="11492959" y="5160951"/>
              <a:chExt cx="712305" cy="70754"/>
            </a:xfrm>
          </p:grpSpPr>
          <p:sp>
            <p:nvSpPr>
              <p:cNvPr id="34" name="object 22">
                <a:extLst>
                  <a:ext uri="{FF2B5EF4-FFF2-40B4-BE49-F238E27FC236}">
                    <a16:creationId xmlns:a16="http://schemas.microsoft.com/office/drawing/2014/main" id="{5CAE99AC-19A9-5C42-AF7C-70DEB7FD5B79}"/>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32" name="object 10">
                <a:extLst>
                  <a:ext uri="{FF2B5EF4-FFF2-40B4-BE49-F238E27FC236}">
                    <a16:creationId xmlns:a16="http://schemas.microsoft.com/office/drawing/2014/main" id="{25BDE417-F839-5941-9662-16DF0A8A99D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9" name="object 22">
              <a:extLst>
                <a:ext uri="{FF2B5EF4-FFF2-40B4-BE49-F238E27FC236}">
                  <a16:creationId xmlns:a16="http://schemas.microsoft.com/office/drawing/2014/main" id="{C008405F-AD5B-A24D-9999-84228CA5920C}"/>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8" name="object 10">
              <a:extLst>
                <a:ext uri="{FF2B5EF4-FFF2-40B4-BE49-F238E27FC236}">
                  <a16:creationId xmlns:a16="http://schemas.microsoft.com/office/drawing/2014/main" id="{703129EE-7825-5948-A27A-1D79F9B2F776}"/>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23789238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CA50B3-B544-8050-7B46-896A323F55C8}"/>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5" name="Title 1">
            <a:extLst>
              <a:ext uri="{FF2B5EF4-FFF2-40B4-BE49-F238E27FC236}">
                <a16:creationId xmlns:a16="http://schemas.microsoft.com/office/drawing/2014/main" id="{9C851DD2-137B-174A-8657-C360631E4145}"/>
              </a:ext>
            </a:extLst>
          </p:cNvPr>
          <p:cNvSpPr>
            <a:spLocks noGrp="1"/>
          </p:cNvSpPr>
          <p:nvPr>
            <p:ph type="title" hasCustomPrompt="1"/>
          </p:nvPr>
        </p:nvSpPr>
        <p:spPr>
          <a:xfrm>
            <a:off x="1090420" y="261791"/>
            <a:ext cx="10820622" cy="72410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7" name="Group 46">
            <a:extLst>
              <a:ext uri="{FF2B5EF4-FFF2-40B4-BE49-F238E27FC236}">
                <a16:creationId xmlns:a16="http://schemas.microsoft.com/office/drawing/2014/main" id="{6A8CCB4F-EB6E-7C49-BFF4-BFE193A492BA}"/>
              </a:ext>
            </a:extLst>
          </p:cNvPr>
          <p:cNvGrpSpPr/>
          <p:nvPr userDrawn="1"/>
        </p:nvGrpSpPr>
        <p:grpSpPr>
          <a:xfrm>
            <a:off x="11479694" y="484771"/>
            <a:ext cx="712306" cy="5410029"/>
            <a:chOff x="11492959" y="484771"/>
            <a:chExt cx="712306" cy="5410029"/>
          </a:xfrm>
        </p:grpSpPr>
        <p:grpSp>
          <p:nvGrpSpPr>
            <p:cNvPr id="48" name="Group 47">
              <a:extLst>
                <a:ext uri="{FF2B5EF4-FFF2-40B4-BE49-F238E27FC236}">
                  <a16:creationId xmlns:a16="http://schemas.microsoft.com/office/drawing/2014/main" id="{4D52C820-4118-5844-B4C6-0F6ECAAE10C5}"/>
                </a:ext>
              </a:extLst>
            </p:cNvPr>
            <p:cNvGrpSpPr/>
            <p:nvPr userDrawn="1"/>
          </p:nvGrpSpPr>
          <p:grpSpPr>
            <a:xfrm>
              <a:off x="11492959" y="484771"/>
              <a:ext cx="712305" cy="98641"/>
              <a:chOff x="11492959" y="484771"/>
              <a:chExt cx="712305" cy="98641"/>
            </a:xfrm>
          </p:grpSpPr>
          <p:sp>
            <p:nvSpPr>
              <p:cNvPr id="65" name="object 12">
                <a:extLst>
                  <a:ext uri="{FF2B5EF4-FFF2-40B4-BE49-F238E27FC236}">
                    <a16:creationId xmlns:a16="http://schemas.microsoft.com/office/drawing/2014/main" id="{BE12A101-DF84-F747-9771-CB4355965664}"/>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22">
                <a:extLst>
                  <a:ext uri="{FF2B5EF4-FFF2-40B4-BE49-F238E27FC236}">
                    <a16:creationId xmlns:a16="http://schemas.microsoft.com/office/drawing/2014/main" id="{E18BFEC0-9622-8C4B-BEAB-155F3A86A4F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DDA3EA8-5304-8E4F-9EF0-3B226B876524}"/>
                </a:ext>
              </a:extLst>
            </p:cNvPr>
            <p:cNvGrpSpPr/>
            <p:nvPr userDrawn="1"/>
          </p:nvGrpSpPr>
          <p:grpSpPr>
            <a:xfrm>
              <a:off x="11492959" y="837460"/>
              <a:ext cx="712305" cy="112876"/>
              <a:chOff x="11492959" y="837460"/>
              <a:chExt cx="712305" cy="112876"/>
            </a:xfrm>
          </p:grpSpPr>
          <p:sp>
            <p:nvSpPr>
              <p:cNvPr id="62" name="object 10">
                <a:extLst>
                  <a:ext uri="{FF2B5EF4-FFF2-40B4-BE49-F238E27FC236}">
                    <a16:creationId xmlns:a16="http://schemas.microsoft.com/office/drawing/2014/main" id="{E0E1BB06-EA7B-E14F-BAD7-BDCB1A94219C}"/>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3" name="object 10">
                <a:extLst>
                  <a:ext uri="{FF2B5EF4-FFF2-40B4-BE49-F238E27FC236}">
                    <a16:creationId xmlns:a16="http://schemas.microsoft.com/office/drawing/2014/main" id="{CBE47FDE-FF02-074A-B9DB-F0F4661EBE5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0B497DC5-24D2-7E47-B359-40C9E161FE7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A08C2A0C-61DC-AD43-8303-E68852FB5C2C}"/>
                </a:ext>
              </a:extLst>
            </p:cNvPr>
            <p:cNvGrpSpPr/>
            <p:nvPr userDrawn="1"/>
          </p:nvGrpSpPr>
          <p:grpSpPr>
            <a:xfrm>
              <a:off x="11492959" y="1459641"/>
              <a:ext cx="712305" cy="18623"/>
              <a:chOff x="11492959" y="1459641"/>
              <a:chExt cx="712305" cy="18623"/>
            </a:xfrm>
          </p:grpSpPr>
          <p:sp>
            <p:nvSpPr>
              <p:cNvPr id="60" name="object 10">
                <a:extLst>
                  <a:ext uri="{FF2B5EF4-FFF2-40B4-BE49-F238E27FC236}">
                    <a16:creationId xmlns:a16="http://schemas.microsoft.com/office/drawing/2014/main" id="{A819BBCB-D1B4-3148-95C0-DB1885048F31}"/>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1" name="object 22">
                <a:extLst>
                  <a:ext uri="{FF2B5EF4-FFF2-40B4-BE49-F238E27FC236}">
                    <a16:creationId xmlns:a16="http://schemas.microsoft.com/office/drawing/2014/main" id="{CC15F2B0-424E-FA43-A735-194F8572DBE7}"/>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1" name="Group 50">
              <a:extLst>
                <a:ext uri="{FF2B5EF4-FFF2-40B4-BE49-F238E27FC236}">
                  <a16:creationId xmlns:a16="http://schemas.microsoft.com/office/drawing/2014/main" id="{99316C53-414D-5E4C-9A57-1C645317124C}"/>
                </a:ext>
              </a:extLst>
            </p:cNvPr>
            <p:cNvGrpSpPr/>
            <p:nvPr userDrawn="1"/>
          </p:nvGrpSpPr>
          <p:grpSpPr>
            <a:xfrm>
              <a:off x="11492959" y="2418879"/>
              <a:ext cx="712305" cy="126395"/>
              <a:chOff x="11492959" y="2418879"/>
              <a:chExt cx="712305" cy="126395"/>
            </a:xfrm>
          </p:grpSpPr>
          <p:sp>
            <p:nvSpPr>
              <p:cNvPr id="58" name="object 10">
                <a:extLst>
                  <a:ext uri="{FF2B5EF4-FFF2-40B4-BE49-F238E27FC236}">
                    <a16:creationId xmlns:a16="http://schemas.microsoft.com/office/drawing/2014/main" id="{53E70FBD-0E5F-FB46-8A99-2E5007564159}"/>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C686AC97-6BE7-3240-8B47-2F6DDE516FC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2" name="object 22">
              <a:extLst>
                <a:ext uri="{FF2B5EF4-FFF2-40B4-BE49-F238E27FC236}">
                  <a16:creationId xmlns:a16="http://schemas.microsoft.com/office/drawing/2014/main" id="{9E29B2C6-4C96-1E4E-A6E7-0BE771074BC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3" name="Group 52">
              <a:extLst>
                <a:ext uri="{FF2B5EF4-FFF2-40B4-BE49-F238E27FC236}">
                  <a16:creationId xmlns:a16="http://schemas.microsoft.com/office/drawing/2014/main" id="{8D91ADF0-2698-4440-B2A7-94FF113F28CC}"/>
                </a:ext>
              </a:extLst>
            </p:cNvPr>
            <p:cNvGrpSpPr/>
            <p:nvPr userDrawn="1"/>
          </p:nvGrpSpPr>
          <p:grpSpPr>
            <a:xfrm>
              <a:off x="11492959" y="5160951"/>
              <a:ext cx="712305" cy="70754"/>
              <a:chOff x="11492959" y="5160951"/>
              <a:chExt cx="712305" cy="70754"/>
            </a:xfrm>
          </p:grpSpPr>
          <p:sp>
            <p:nvSpPr>
              <p:cNvPr id="56" name="object 22">
                <a:extLst>
                  <a:ext uri="{FF2B5EF4-FFF2-40B4-BE49-F238E27FC236}">
                    <a16:creationId xmlns:a16="http://schemas.microsoft.com/office/drawing/2014/main" id="{557CF4E5-A2DD-AE42-859E-1C502965D5D4}"/>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7" name="object 10">
                <a:extLst>
                  <a:ext uri="{FF2B5EF4-FFF2-40B4-BE49-F238E27FC236}">
                    <a16:creationId xmlns:a16="http://schemas.microsoft.com/office/drawing/2014/main" id="{AA98D139-27CF-A046-90AC-6A2205B7088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4" name="object 22">
              <a:extLst>
                <a:ext uri="{FF2B5EF4-FFF2-40B4-BE49-F238E27FC236}">
                  <a16:creationId xmlns:a16="http://schemas.microsoft.com/office/drawing/2014/main" id="{9B673621-43F3-6D40-A227-317FA2F08BF4}"/>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047C592D-3942-6345-8F73-4337FAC7340D}"/>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6" name="Picture 45">
            <a:extLst>
              <a:ext uri="{FF2B5EF4-FFF2-40B4-BE49-F238E27FC236}">
                <a16:creationId xmlns:a16="http://schemas.microsoft.com/office/drawing/2014/main" id="{9420185E-4AC2-AF46-821D-B6A39598C45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119933597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410558778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4-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BA3367-E24F-45E3-EEDB-32AC7B21884C}"/>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9657722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5-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4C96CF-4B62-29D2-2D11-6CACDCB6B4D7}"/>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45195087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Text-Orang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1838E9-C540-71D8-1913-7FA9453262E3}"/>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lang="en-US" sz="14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14" name="Title 1">
            <a:extLst>
              <a:ext uri="{FF2B5EF4-FFF2-40B4-BE49-F238E27FC236}">
                <a16:creationId xmlns:a16="http://schemas.microsoft.com/office/drawing/2014/main" id="{3CE96427-CC30-D34E-ADEB-161B79B79BCE}"/>
              </a:ext>
            </a:extLst>
          </p:cNvPr>
          <p:cNvSpPr>
            <a:spLocks noGrp="1"/>
          </p:cNvSpPr>
          <p:nvPr>
            <p:ph type="title" hasCustomPrompt="1"/>
          </p:nvPr>
        </p:nvSpPr>
        <p:spPr>
          <a:xfrm>
            <a:off x="1090420" y="279269"/>
            <a:ext cx="10828501" cy="709980"/>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cxnSp>
        <p:nvCxnSpPr>
          <p:cNvPr id="49" name="Straight Connector 48">
            <a:extLst>
              <a:ext uri="{FF2B5EF4-FFF2-40B4-BE49-F238E27FC236}">
                <a16:creationId xmlns:a16="http://schemas.microsoft.com/office/drawing/2014/main" id="{D08ED431-4AA0-FF45-956C-2F98C2E528D3}"/>
              </a:ext>
            </a:extLst>
          </p:cNvPr>
          <p:cNvCxnSpPr/>
          <p:nvPr userDrawn="1"/>
        </p:nvCxnSpPr>
        <p:spPr>
          <a:xfrm>
            <a:off x="5021336" y="12347790"/>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77" name="Picture 76">
            <a:extLst>
              <a:ext uri="{FF2B5EF4-FFF2-40B4-BE49-F238E27FC236}">
                <a16:creationId xmlns:a16="http://schemas.microsoft.com/office/drawing/2014/main" id="{F8E9A6BA-48C3-B141-9BBC-BB5A5CC7DA9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78" name="Group 77">
            <a:extLst>
              <a:ext uri="{FF2B5EF4-FFF2-40B4-BE49-F238E27FC236}">
                <a16:creationId xmlns:a16="http://schemas.microsoft.com/office/drawing/2014/main" id="{F80CF280-019C-7047-AE31-5DD80D71D201}"/>
              </a:ext>
            </a:extLst>
          </p:cNvPr>
          <p:cNvGrpSpPr/>
          <p:nvPr userDrawn="1"/>
        </p:nvGrpSpPr>
        <p:grpSpPr>
          <a:xfrm>
            <a:off x="11479694" y="484771"/>
            <a:ext cx="712306" cy="5410029"/>
            <a:chOff x="11492959" y="484771"/>
            <a:chExt cx="712306" cy="5410029"/>
          </a:xfrm>
        </p:grpSpPr>
        <p:grpSp>
          <p:nvGrpSpPr>
            <p:cNvPr id="79" name="Group 78">
              <a:extLst>
                <a:ext uri="{FF2B5EF4-FFF2-40B4-BE49-F238E27FC236}">
                  <a16:creationId xmlns:a16="http://schemas.microsoft.com/office/drawing/2014/main" id="{61E4CF4A-CEE7-6943-B621-A79A7AF42B1A}"/>
                </a:ext>
              </a:extLst>
            </p:cNvPr>
            <p:cNvGrpSpPr/>
            <p:nvPr userDrawn="1"/>
          </p:nvGrpSpPr>
          <p:grpSpPr>
            <a:xfrm>
              <a:off x="11492959" y="484771"/>
              <a:ext cx="712305" cy="98641"/>
              <a:chOff x="11492959" y="484771"/>
              <a:chExt cx="712305" cy="98641"/>
            </a:xfrm>
          </p:grpSpPr>
          <p:sp>
            <p:nvSpPr>
              <p:cNvPr id="96" name="object 12">
                <a:extLst>
                  <a:ext uri="{FF2B5EF4-FFF2-40B4-BE49-F238E27FC236}">
                    <a16:creationId xmlns:a16="http://schemas.microsoft.com/office/drawing/2014/main" id="{A8E85381-544B-5D48-B30E-BF883F2F1F5B}"/>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7" name="object 22">
                <a:extLst>
                  <a:ext uri="{FF2B5EF4-FFF2-40B4-BE49-F238E27FC236}">
                    <a16:creationId xmlns:a16="http://schemas.microsoft.com/office/drawing/2014/main" id="{D646D3E3-4496-1049-9E06-220812D32728}"/>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0" name="Group 79">
              <a:extLst>
                <a:ext uri="{FF2B5EF4-FFF2-40B4-BE49-F238E27FC236}">
                  <a16:creationId xmlns:a16="http://schemas.microsoft.com/office/drawing/2014/main" id="{11432E9C-C2B7-D140-80C4-72456A1472B6}"/>
                </a:ext>
              </a:extLst>
            </p:cNvPr>
            <p:cNvGrpSpPr/>
            <p:nvPr userDrawn="1"/>
          </p:nvGrpSpPr>
          <p:grpSpPr>
            <a:xfrm>
              <a:off x="11492959" y="837460"/>
              <a:ext cx="712305" cy="112876"/>
              <a:chOff x="11492959" y="837460"/>
              <a:chExt cx="712305" cy="112876"/>
            </a:xfrm>
          </p:grpSpPr>
          <p:sp>
            <p:nvSpPr>
              <p:cNvPr id="93" name="object 10">
                <a:extLst>
                  <a:ext uri="{FF2B5EF4-FFF2-40B4-BE49-F238E27FC236}">
                    <a16:creationId xmlns:a16="http://schemas.microsoft.com/office/drawing/2014/main" id="{EC6388C5-9C3F-404F-B84E-DB43D8FE881E}"/>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94" name="object 10">
                <a:extLst>
                  <a:ext uri="{FF2B5EF4-FFF2-40B4-BE49-F238E27FC236}">
                    <a16:creationId xmlns:a16="http://schemas.microsoft.com/office/drawing/2014/main" id="{2CBB1369-2187-CF49-B0F9-C442C03BF3B6}"/>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AE182827-52F3-A747-979F-C8243BFDAB9B}"/>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1" name="Group 80">
              <a:extLst>
                <a:ext uri="{FF2B5EF4-FFF2-40B4-BE49-F238E27FC236}">
                  <a16:creationId xmlns:a16="http://schemas.microsoft.com/office/drawing/2014/main" id="{62E84EFF-2C22-EA41-8C6C-432C3A6170B0}"/>
                </a:ext>
              </a:extLst>
            </p:cNvPr>
            <p:cNvGrpSpPr/>
            <p:nvPr userDrawn="1"/>
          </p:nvGrpSpPr>
          <p:grpSpPr>
            <a:xfrm>
              <a:off x="11492959" y="1459641"/>
              <a:ext cx="712305" cy="18623"/>
              <a:chOff x="11492959" y="1459641"/>
              <a:chExt cx="712305" cy="18623"/>
            </a:xfrm>
          </p:grpSpPr>
          <p:sp>
            <p:nvSpPr>
              <p:cNvPr id="91" name="object 10">
                <a:extLst>
                  <a:ext uri="{FF2B5EF4-FFF2-40B4-BE49-F238E27FC236}">
                    <a16:creationId xmlns:a16="http://schemas.microsoft.com/office/drawing/2014/main" id="{5CEF3585-4DFE-A347-A6CD-5CA4BEA1285D}"/>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2" name="object 22">
                <a:extLst>
                  <a:ext uri="{FF2B5EF4-FFF2-40B4-BE49-F238E27FC236}">
                    <a16:creationId xmlns:a16="http://schemas.microsoft.com/office/drawing/2014/main" id="{F914CD92-D434-ED41-950B-3D19F3E8F400}"/>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2" name="Group 81">
              <a:extLst>
                <a:ext uri="{FF2B5EF4-FFF2-40B4-BE49-F238E27FC236}">
                  <a16:creationId xmlns:a16="http://schemas.microsoft.com/office/drawing/2014/main" id="{17C54E50-7F72-BD49-96CC-88BE65033CAE}"/>
                </a:ext>
              </a:extLst>
            </p:cNvPr>
            <p:cNvGrpSpPr/>
            <p:nvPr userDrawn="1"/>
          </p:nvGrpSpPr>
          <p:grpSpPr>
            <a:xfrm>
              <a:off x="11492959" y="2418879"/>
              <a:ext cx="712305" cy="126395"/>
              <a:chOff x="11492959" y="2418879"/>
              <a:chExt cx="712305" cy="126395"/>
            </a:xfrm>
          </p:grpSpPr>
          <p:sp>
            <p:nvSpPr>
              <p:cNvPr id="89" name="object 10">
                <a:extLst>
                  <a:ext uri="{FF2B5EF4-FFF2-40B4-BE49-F238E27FC236}">
                    <a16:creationId xmlns:a16="http://schemas.microsoft.com/office/drawing/2014/main" id="{EEBF635E-8628-BC48-B963-775B49988450}"/>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0" name="object 22">
                <a:extLst>
                  <a:ext uri="{FF2B5EF4-FFF2-40B4-BE49-F238E27FC236}">
                    <a16:creationId xmlns:a16="http://schemas.microsoft.com/office/drawing/2014/main" id="{3EE9EB51-124C-AC4A-AA6F-D4BEF5139E40}"/>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83" name="object 22">
              <a:extLst>
                <a:ext uri="{FF2B5EF4-FFF2-40B4-BE49-F238E27FC236}">
                  <a16:creationId xmlns:a16="http://schemas.microsoft.com/office/drawing/2014/main" id="{3E12D583-80CB-EB4A-9297-B8816B94AA6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84" name="Group 83">
              <a:extLst>
                <a:ext uri="{FF2B5EF4-FFF2-40B4-BE49-F238E27FC236}">
                  <a16:creationId xmlns:a16="http://schemas.microsoft.com/office/drawing/2014/main" id="{E9D775C0-C818-CB41-A2CA-BA21BD541CB7}"/>
                </a:ext>
              </a:extLst>
            </p:cNvPr>
            <p:cNvGrpSpPr/>
            <p:nvPr userDrawn="1"/>
          </p:nvGrpSpPr>
          <p:grpSpPr>
            <a:xfrm>
              <a:off x="11492959" y="5160951"/>
              <a:ext cx="712305" cy="70754"/>
              <a:chOff x="11492959" y="5160951"/>
              <a:chExt cx="712305" cy="70754"/>
            </a:xfrm>
          </p:grpSpPr>
          <p:sp>
            <p:nvSpPr>
              <p:cNvPr id="87" name="object 22">
                <a:extLst>
                  <a:ext uri="{FF2B5EF4-FFF2-40B4-BE49-F238E27FC236}">
                    <a16:creationId xmlns:a16="http://schemas.microsoft.com/office/drawing/2014/main" id="{C0912A34-A4CA-FF4F-8F41-C5A8722C36B7}"/>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10F143D0-127A-CF45-8D8E-19F1D614AD6B}"/>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85" name="object 22">
              <a:extLst>
                <a:ext uri="{FF2B5EF4-FFF2-40B4-BE49-F238E27FC236}">
                  <a16:creationId xmlns:a16="http://schemas.microsoft.com/office/drawing/2014/main" id="{A577E466-202F-D14D-AE58-B0352C2B6E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6" name="object 10">
              <a:extLst>
                <a:ext uri="{FF2B5EF4-FFF2-40B4-BE49-F238E27FC236}">
                  <a16:creationId xmlns:a16="http://schemas.microsoft.com/office/drawing/2014/main" id="{F95F252D-F480-2A45-BDC3-28AF589B3B5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355190908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1" name="Title 1">
            <a:extLst>
              <a:ext uri="{FF2B5EF4-FFF2-40B4-BE49-F238E27FC236}">
                <a16:creationId xmlns:a16="http://schemas.microsoft.com/office/drawing/2014/main" id="{1EE80935-D622-A947-8098-4CFAC2DE2EF5}"/>
              </a:ext>
            </a:extLst>
          </p:cNvPr>
          <p:cNvSpPr>
            <a:spLocks noGrp="1"/>
          </p:cNvSpPr>
          <p:nvPr>
            <p:ph type="title" hasCustomPrompt="1"/>
          </p:nvPr>
        </p:nvSpPr>
        <p:spPr>
          <a:xfrm>
            <a:off x="1085102" y="285228"/>
            <a:ext cx="10697362" cy="708484"/>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6" name="Group 45">
            <a:extLst>
              <a:ext uri="{FF2B5EF4-FFF2-40B4-BE49-F238E27FC236}">
                <a16:creationId xmlns:a16="http://schemas.microsoft.com/office/drawing/2014/main" id="{4F07AFFE-02A7-8347-9039-32A144AFBD30}"/>
              </a:ext>
            </a:extLst>
          </p:cNvPr>
          <p:cNvGrpSpPr/>
          <p:nvPr userDrawn="1"/>
        </p:nvGrpSpPr>
        <p:grpSpPr>
          <a:xfrm>
            <a:off x="11479694" y="484771"/>
            <a:ext cx="712306" cy="5410029"/>
            <a:chOff x="11492959" y="484771"/>
            <a:chExt cx="712306" cy="5410029"/>
          </a:xfrm>
        </p:grpSpPr>
        <p:grpSp>
          <p:nvGrpSpPr>
            <p:cNvPr id="47" name="Group 46">
              <a:extLst>
                <a:ext uri="{FF2B5EF4-FFF2-40B4-BE49-F238E27FC236}">
                  <a16:creationId xmlns:a16="http://schemas.microsoft.com/office/drawing/2014/main" id="{A1C22115-CFBB-354C-BC4C-AFBDED0F8BAB}"/>
                </a:ext>
              </a:extLst>
            </p:cNvPr>
            <p:cNvGrpSpPr/>
            <p:nvPr userDrawn="1"/>
          </p:nvGrpSpPr>
          <p:grpSpPr>
            <a:xfrm>
              <a:off x="11492959" y="484771"/>
              <a:ext cx="712305" cy="98641"/>
              <a:chOff x="11492959" y="484771"/>
              <a:chExt cx="712305" cy="98641"/>
            </a:xfrm>
          </p:grpSpPr>
          <p:sp>
            <p:nvSpPr>
              <p:cNvPr id="64" name="object 12">
                <a:extLst>
                  <a:ext uri="{FF2B5EF4-FFF2-40B4-BE49-F238E27FC236}">
                    <a16:creationId xmlns:a16="http://schemas.microsoft.com/office/drawing/2014/main" id="{8F64E239-5EF9-D74E-B904-C27CB961B9C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22">
                <a:extLst>
                  <a:ext uri="{FF2B5EF4-FFF2-40B4-BE49-F238E27FC236}">
                    <a16:creationId xmlns:a16="http://schemas.microsoft.com/office/drawing/2014/main" id="{A91727E6-4679-634D-B10B-1F43AA0DED7A}"/>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8F668C74-5C26-E547-8B68-8A20C355C7EC}"/>
                </a:ext>
              </a:extLst>
            </p:cNvPr>
            <p:cNvGrpSpPr/>
            <p:nvPr userDrawn="1"/>
          </p:nvGrpSpPr>
          <p:grpSpPr>
            <a:xfrm>
              <a:off x="11492959" y="837460"/>
              <a:ext cx="712305" cy="112876"/>
              <a:chOff x="11492959" y="837460"/>
              <a:chExt cx="712305" cy="112876"/>
            </a:xfrm>
          </p:grpSpPr>
          <p:sp>
            <p:nvSpPr>
              <p:cNvPr id="61" name="object 10">
                <a:extLst>
                  <a:ext uri="{FF2B5EF4-FFF2-40B4-BE49-F238E27FC236}">
                    <a16:creationId xmlns:a16="http://schemas.microsoft.com/office/drawing/2014/main" id="{5AAD1A1F-4F4D-5349-BB89-A88B9A5EA73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2" name="object 10">
                <a:extLst>
                  <a:ext uri="{FF2B5EF4-FFF2-40B4-BE49-F238E27FC236}">
                    <a16:creationId xmlns:a16="http://schemas.microsoft.com/office/drawing/2014/main" id="{D4D434CE-8440-304E-867A-B16CFCFB552A}"/>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3" name="object 22">
                <a:extLst>
                  <a:ext uri="{FF2B5EF4-FFF2-40B4-BE49-F238E27FC236}">
                    <a16:creationId xmlns:a16="http://schemas.microsoft.com/office/drawing/2014/main" id="{BF1F6D86-7ED8-054F-93D2-091217C96CE3}"/>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2EBBB97-FD44-DB4B-9865-098EF0DCAF94}"/>
                </a:ext>
              </a:extLst>
            </p:cNvPr>
            <p:cNvGrpSpPr/>
            <p:nvPr userDrawn="1"/>
          </p:nvGrpSpPr>
          <p:grpSpPr>
            <a:xfrm>
              <a:off x="11492959" y="1459641"/>
              <a:ext cx="712305" cy="18623"/>
              <a:chOff x="11492959" y="1459641"/>
              <a:chExt cx="712305" cy="18623"/>
            </a:xfrm>
          </p:grpSpPr>
          <p:sp>
            <p:nvSpPr>
              <p:cNvPr id="59" name="object 10">
                <a:extLst>
                  <a:ext uri="{FF2B5EF4-FFF2-40B4-BE49-F238E27FC236}">
                    <a16:creationId xmlns:a16="http://schemas.microsoft.com/office/drawing/2014/main" id="{143320EE-5C41-3241-82F8-7D395E0AD2B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F7360E1A-0BF2-6E40-ADD0-27E2EE0160A1}"/>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48937F08-549B-734F-A5DE-17A7940D7124}"/>
                </a:ext>
              </a:extLst>
            </p:cNvPr>
            <p:cNvGrpSpPr/>
            <p:nvPr userDrawn="1"/>
          </p:nvGrpSpPr>
          <p:grpSpPr>
            <a:xfrm>
              <a:off x="11492959" y="2418879"/>
              <a:ext cx="712305" cy="126395"/>
              <a:chOff x="11492959" y="2418879"/>
              <a:chExt cx="712305" cy="126395"/>
            </a:xfrm>
          </p:grpSpPr>
          <p:sp>
            <p:nvSpPr>
              <p:cNvPr id="57" name="object 10">
                <a:extLst>
                  <a:ext uri="{FF2B5EF4-FFF2-40B4-BE49-F238E27FC236}">
                    <a16:creationId xmlns:a16="http://schemas.microsoft.com/office/drawing/2014/main" id="{DF3BAE29-CF22-7D4B-8ABA-5F85B3C03C3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BF854A08-3726-1549-916C-E29985A3A9D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1" name="object 22">
              <a:extLst>
                <a:ext uri="{FF2B5EF4-FFF2-40B4-BE49-F238E27FC236}">
                  <a16:creationId xmlns:a16="http://schemas.microsoft.com/office/drawing/2014/main" id="{83825BD9-0B6F-9E48-A3EA-515A6AFC56B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2" name="Group 51">
              <a:extLst>
                <a:ext uri="{FF2B5EF4-FFF2-40B4-BE49-F238E27FC236}">
                  <a16:creationId xmlns:a16="http://schemas.microsoft.com/office/drawing/2014/main" id="{5EDC41C9-8B8E-8540-AED0-3BFA81601E18}"/>
                </a:ext>
              </a:extLst>
            </p:cNvPr>
            <p:cNvGrpSpPr/>
            <p:nvPr userDrawn="1"/>
          </p:nvGrpSpPr>
          <p:grpSpPr>
            <a:xfrm>
              <a:off x="11492959" y="5160951"/>
              <a:ext cx="712305" cy="70754"/>
              <a:chOff x="11492959" y="5160951"/>
              <a:chExt cx="712305" cy="70754"/>
            </a:xfrm>
          </p:grpSpPr>
          <p:sp>
            <p:nvSpPr>
              <p:cNvPr id="55" name="object 22">
                <a:extLst>
                  <a:ext uri="{FF2B5EF4-FFF2-40B4-BE49-F238E27FC236}">
                    <a16:creationId xmlns:a16="http://schemas.microsoft.com/office/drawing/2014/main" id="{D180C815-D54E-7E4A-BC83-0892D165227C}"/>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6" name="object 10">
                <a:extLst>
                  <a:ext uri="{FF2B5EF4-FFF2-40B4-BE49-F238E27FC236}">
                    <a16:creationId xmlns:a16="http://schemas.microsoft.com/office/drawing/2014/main" id="{C47F86EA-9369-8C46-BDB4-97B338B55CF9}"/>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3" name="object 22">
              <a:extLst>
                <a:ext uri="{FF2B5EF4-FFF2-40B4-BE49-F238E27FC236}">
                  <a16:creationId xmlns:a16="http://schemas.microsoft.com/office/drawing/2014/main" id="{8CFBB2BB-FE7C-E948-8A4B-ED828BCB92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4" name="object 10">
              <a:extLst>
                <a:ext uri="{FF2B5EF4-FFF2-40B4-BE49-F238E27FC236}">
                  <a16:creationId xmlns:a16="http://schemas.microsoft.com/office/drawing/2014/main" id="{203E17F6-EBB0-A84B-B4CF-F1697C214E67}"/>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8A7BEE61-483C-D04E-4BA4-84715FFA9E7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a:extLst>
              <a:ext uri="{FF2B5EF4-FFF2-40B4-BE49-F238E27FC236}">
                <a16:creationId xmlns:a16="http://schemas.microsoft.com/office/drawing/2014/main" id="{4DB668B3-7F49-AB41-A402-BF56DD946AC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76612706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183057350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4-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41A36668-209C-0BDF-993C-65919D0029F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3082650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5-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73937"/>
            <a:ext cx="10502434" cy="709971"/>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sp>
        <p:nvSpPr>
          <p:cNvPr id="2" name="Rectangle 1">
            <a:extLst>
              <a:ext uri="{FF2B5EF4-FFF2-40B4-BE49-F238E27FC236}">
                <a16:creationId xmlns:a16="http://schemas.microsoft.com/office/drawing/2014/main" id="{594357FA-5D1E-A512-3709-9E8057FEF074}"/>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DE97D9C6-73FE-D14D-8512-14E37BC89322}"/>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E468C303-0BCD-294D-8A5E-F72832293BBA}"/>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3AA8EBE3-E990-E744-A51E-9E1EDA2814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DDEA5A50-442F-1E41-94EA-A753D6726DD9}"/>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DA891276-27F9-3348-B21F-433466982B35}"/>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0F170833-719E-854B-A96A-2CFC1983BCA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F0EBAB6A-8787-3D4D-9662-EA0BC6E72CB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5DA9EBDC-4C27-474A-B7F5-A1484E88C5C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28D2AF26-6608-1149-90BF-7B7C591953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B2CDD3D2-5178-3947-AC8A-6F48542A55D9}"/>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72C2EC78-D90B-6741-B9AE-3AD609280FFE}"/>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B4041E71-F3E0-9841-B59B-2CE9464FAB93}"/>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60246A32-4DEA-EE48-8F0C-557498470B8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A35F30EE-6BC3-6B40-8242-1897072F0A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C6620E60-909D-B049-804E-873036BE17A3}"/>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AD6957E-8036-BD42-8B86-C7D45890B44D}"/>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08F963C8-233E-E44D-A3E3-2C76B20A8E72}"/>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5B9D0947-E2C8-AA4D-8B86-CB7D56DCEA4C}"/>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22AA30A2-8C47-344A-8DD4-C1E326ECC4AA}"/>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EBB8F6FF-704A-624B-9791-C7BBE41B469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F7FE98E8-B3CD-AE4A-92CB-AA122681F8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955568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5" name="Slide Number Placeholder 4">
            <a:extLst>
              <a:ext uri="{FF2B5EF4-FFF2-40B4-BE49-F238E27FC236}">
                <a16:creationId xmlns:a16="http://schemas.microsoft.com/office/drawing/2014/main" id="{F62A5DB0-4924-BB49-820C-024D595F7CA7}"/>
              </a:ext>
            </a:extLst>
          </p:cNvPr>
          <p:cNvSpPr>
            <a:spLocks noGrp="1"/>
          </p:cNvSpPr>
          <p:nvPr>
            <p:ph type="sldNum" sz="quarter" idx="12"/>
          </p:nvPr>
        </p:nvSpPr>
        <p:spPr>
          <a:xfrm>
            <a:off x="9448800" y="6467846"/>
            <a:ext cx="2743200" cy="365125"/>
          </a:xfrm>
        </p:spPr>
        <p:txBody>
          <a:bodyPr/>
          <a:lstStyle>
            <a:lvl1pPr>
              <a:defRPr b="1" i="0">
                <a:solidFill>
                  <a:srgbClr val="FFFFFF"/>
                </a:solidFill>
                <a:latin typeface="Gentona Book" pitchFamily="2" charset="77"/>
              </a:defRPr>
            </a:lvl1pPr>
          </a:lstStyle>
          <a:p>
            <a:fld id="{56B21313-48D6-BF45-9C7F-8CB603AB36D7}" type="slidenum">
              <a:rPr lang="en-US" smtClean="0"/>
              <a:pPr/>
              <a:t>‹#›</a:t>
            </a:fld>
            <a:endParaRPr lang="en-US"/>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13299893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Quote Bold 3">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1069189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770037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836356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tx2"/>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sp>
        <p:nvSpPr>
          <p:cNvPr id="35" name="Slide Number Placeholder 5">
            <a:extLst>
              <a:ext uri="{FF2B5EF4-FFF2-40B4-BE49-F238E27FC236}">
                <a16:creationId xmlns:a16="http://schemas.microsoft.com/office/drawing/2014/main" id="{78A0251E-E929-4449-AC90-A2E9CBD31DCB}"/>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063238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308344" y="1"/>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2584002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18" Type="http://schemas.openxmlformats.org/officeDocument/2006/relationships/slideLayout" Target="../slideLayouts/slideLayout44.xml"/><Relationship Id="rId3" Type="http://schemas.openxmlformats.org/officeDocument/2006/relationships/slideLayout" Target="../slideLayouts/slideLayout29.xml"/><Relationship Id="rId21" Type="http://schemas.openxmlformats.org/officeDocument/2006/relationships/slideLayout" Target="../slideLayouts/slideLayout47.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17" Type="http://schemas.openxmlformats.org/officeDocument/2006/relationships/slideLayout" Target="../slideLayouts/slideLayout43.xml"/><Relationship Id="rId25" Type="http://schemas.openxmlformats.org/officeDocument/2006/relationships/theme" Target="../theme/theme2.xml"/><Relationship Id="rId2" Type="http://schemas.openxmlformats.org/officeDocument/2006/relationships/slideLayout" Target="../slideLayouts/slideLayout28.xml"/><Relationship Id="rId16" Type="http://schemas.openxmlformats.org/officeDocument/2006/relationships/slideLayout" Target="../slideLayouts/slideLayout42.xml"/><Relationship Id="rId20" Type="http://schemas.openxmlformats.org/officeDocument/2006/relationships/slideLayout" Target="../slideLayouts/slideLayout46.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24" Type="http://schemas.openxmlformats.org/officeDocument/2006/relationships/slideLayout" Target="../slideLayouts/slideLayout50.xml"/><Relationship Id="rId5" Type="http://schemas.openxmlformats.org/officeDocument/2006/relationships/slideLayout" Target="../slideLayouts/slideLayout31.xml"/><Relationship Id="rId15" Type="http://schemas.openxmlformats.org/officeDocument/2006/relationships/slideLayout" Target="../slideLayouts/slideLayout41.xml"/><Relationship Id="rId23" Type="http://schemas.openxmlformats.org/officeDocument/2006/relationships/slideLayout" Target="../slideLayouts/slideLayout49.xml"/><Relationship Id="rId10" Type="http://schemas.openxmlformats.org/officeDocument/2006/relationships/slideLayout" Target="../slideLayouts/slideLayout36.xml"/><Relationship Id="rId19" Type="http://schemas.openxmlformats.org/officeDocument/2006/relationships/slideLayout" Target="../slideLayouts/slideLayout45.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 Id="rId22" Type="http://schemas.openxmlformats.org/officeDocument/2006/relationships/slideLayout" Target="../slideLayouts/slideLayout4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19091854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337268034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 id="2147483705" r:id="rId18"/>
    <p:sldLayoutId id="2147483706" r:id="rId19"/>
    <p:sldLayoutId id="2147483707" r:id="rId20"/>
    <p:sldLayoutId id="2147483708" r:id="rId21"/>
    <p:sldLayoutId id="2147483709" r:id="rId22"/>
    <p:sldLayoutId id="2147483710" r:id="rId23"/>
    <p:sldLayoutId id="2147483711" r:id="rId24"/>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nps.gov/orgs/1739/secretary-standards-treatment-historic-properties.htm" TargetMode="External"/><Relationship Id="rId3" Type="http://schemas.openxmlformats.org/officeDocument/2006/relationships/hyperlink" Target="https://facilities.ufl.edu/wp-content/uploads/plan/Appendix.D.pdf" TargetMode="External"/><Relationship Id="rId7" Type="http://schemas.openxmlformats.org/officeDocument/2006/relationships/hyperlink" Target="https://www.nps.gov/crps/tps/sustainability-guidelines/index.htm" TargetMode="External"/><Relationship Id="rId2" Type="http://schemas.openxmlformats.org/officeDocument/2006/relationships/notesSlide" Target="../notesSlides/notesSlide1.xml"/><Relationship Id="rId1" Type="http://schemas.openxmlformats.org/officeDocument/2006/relationships/slideLayout" Target="../slideLayouts/slideLayout25.xml"/><Relationship Id="rId6" Type="http://schemas.openxmlformats.org/officeDocument/2006/relationships/hyperlink" Target="https://facilities.ufl.edu/wp-content/uploads/forms/standards/UFDesignGuidelines.pdf" TargetMode="External"/><Relationship Id="rId5" Type="http://schemas.openxmlformats.org/officeDocument/2006/relationships/hyperlink" Target="https://facilities.ufl.edu/campus-planning/campus-master-plan/" TargetMode="External"/><Relationship Id="rId4" Type="http://schemas.openxmlformats.org/officeDocument/2006/relationships/hyperlink" Target="https://facilities.ufl.edu/wp-content/uploads/2024/01/Committee-Orientation-PHBS_011624.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5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FCC4D-7D17-F640-8641-52DE2102DCB9}"/>
              </a:ext>
            </a:extLst>
          </p:cNvPr>
          <p:cNvSpPr>
            <a:spLocks noGrp="1"/>
          </p:cNvSpPr>
          <p:nvPr>
            <p:ph type="ctrTitle"/>
          </p:nvPr>
        </p:nvSpPr>
        <p:spPr/>
        <p:txBody>
          <a:bodyPr/>
          <a:lstStyle/>
          <a:p>
            <a:r>
              <a:rPr lang="en-US" dirty="0"/>
              <a:t>PROJECT NUMBER &amp; NAME</a:t>
            </a:r>
            <a:br>
              <a:rPr lang="en-US" dirty="0"/>
            </a:br>
            <a:r>
              <a:rPr lang="en-US" dirty="0"/>
              <a:t>(Ex. MP10000 CENTURY TOWER)</a:t>
            </a:r>
          </a:p>
        </p:txBody>
      </p:sp>
      <p:sp>
        <p:nvSpPr>
          <p:cNvPr id="3" name="Subtitle 2">
            <a:extLst>
              <a:ext uri="{FF2B5EF4-FFF2-40B4-BE49-F238E27FC236}">
                <a16:creationId xmlns:a16="http://schemas.microsoft.com/office/drawing/2014/main" id="{A2AA880F-20E3-0D44-8CDE-45497D7E2E36}"/>
              </a:ext>
            </a:extLst>
          </p:cNvPr>
          <p:cNvSpPr>
            <a:spLocks noGrp="1"/>
          </p:cNvSpPr>
          <p:nvPr>
            <p:ph type="subTitle" idx="1"/>
          </p:nvPr>
        </p:nvSpPr>
        <p:spPr>
          <a:xfrm>
            <a:off x="2568992" y="4355719"/>
            <a:ext cx="8588634" cy="2181268"/>
          </a:xfrm>
        </p:spPr>
        <p:txBody>
          <a:bodyPr/>
          <a:lstStyle/>
          <a:p>
            <a:r>
              <a:rPr lang="en-US" sz="1800" i="0" dirty="0"/>
              <a:t>PROJECT MANAGER</a:t>
            </a:r>
          </a:p>
          <a:p>
            <a:endParaRPr lang="en-US" dirty="0"/>
          </a:p>
          <a:p>
            <a:endParaRPr lang="en-US" dirty="0"/>
          </a:p>
        </p:txBody>
      </p:sp>
      <p:sp>
        <p:nvSpPr>
          <p:cNvPr id="4" name="Text Placeholder 3">
            <a:extLst>
              <a:ext uri="{FF2B5EF4-FFF2-40B4-BE49-F238E27FC236}">
                <a16:creationId xmlns:a16="http://schemas.microsoft.com/office/drawing/2014/main" id="{1E9F5295-143D-AE4E-9BF3-3DA58FA69AD1}"/>
              </a:ext>
            </a:extLst>
          </p:cNvPr>
          <p:cNvSpPr>
            <a:spLocks noGrp="1"/>
          </p:cNvSpPr>
          <p:nvPr>
            <p:ph type="body" sz="quarter" idx="10"/>
          </p:nvPr>
        </p:nvSpPr>
        <p:spPr/>
        <p:txBody>
          <a:bodyPr/>
          <a:lstStyle/>
          <a:p>
            <a:r>
              <a:rPr lang="en-US" dirty="0"/>
              <a:t>DATE OF PHB&amp;S COMMITTEE MEETING</a:t>
            </a:r>
          </a:p>
        </p:txBody>
      </p:sp>
    </p:spTree>
    <p:extLst>
      <p:ext uri="{BB962C8B-B14F-4D97-AF65-F5344CB8AC3E}">
        <p14:creationId xmlns:p14="http://schemas.microsoft.com/office/powerpoint/2010/main" val="4175007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a:xfrm>
            <a:off x="294399" y="1506908"/>
            <a:ext cx="10697361" cy="4858267"/>
          </a:xfrm>
        </p:spPr>
        <p:txBody>
          <a:bodyPr/>
          <a:lstStyle/>
          <a:p>
            <a:pPr marL="228600" indent="-219075">
              <a:spcAft>
                <a:spcPts val="600"/>
              </a:spcAft>
              <a:buFont typeface="Arial" panose="020B0604020202020204" pitchFamily="34" charset="0"/>
              <a:buChar char="•"/>
            </a:pPr>
            <a:r>
              <a:rPr lang="en-US" sz="2800" b="1" dirty="0"/>
              <a:t>DO NOT INCLUDE FLOORPLANS</a:t>
            </a:r>
          </a:p>
          <a:p>
            <a:pPr marL="228600" indent="-219075">
              <a:buFont typeface="Arial" panose="020B0604020202020204" pitchFamily="34" charset="0"/>
              <a:buChar char="•"/>
            </a:pPr>
            <a:r>
              <a:rPr lang="en-US" dirty="0"/>
              <a:t>Use this template as a guide to build your presentation. </a:t>
            </a:r>
            <a:r>
              <a:rPr lang="en-US" b="1" dirty="0"/>
              <a:t>Not all slides </a:t>
            </a:r>
            <a:r>
              <a:rPr lang="en-US" dirty="0"/>
              <a:t>(or information on a slide)</a:t>
            </a:r>
            <a:r>
              <a:rPr lang="en-US" b="1" dirty="0"/>
              <a:t> may be applicable to your project</a:t>
            </a:r>
            <a:r>
              <a:rPr lang="en-US" dirty="0"/>
              <a:t>, and additional slides may still be needed.</a:t>
            </a:r>
            <a:br>
              <a:rPr lang="en-US" dirty="0"/>
            </a:br>
            <a:endParaRPr lang="en-US" dirty="0"/>
          </a:p>
          <a:p>
            <a:pPr marL="228600" indent="-219075">
              <a:buFont typeface="Arial" panose="020B0604020202020204" pitchFamily="34" charset="0"/>
              <a:buChar char="•"/>
            </a:pPr>
            <a:r>
              <a:rPr lang="en-US" dirty="0"/>
              <a:t>Read the suggestions in the ‘Notes’ section to help develop the content for each slide.</a:t>
            </a:r>
            <a:br>
              <a:rPr lang="en-US" dirty="0"/>
            </a:br>
            <a:endParaRPr lang="en-US" dirty="0"/>
          </a:p>
          <a:p>
            <a:pPr marL="228600" indent="-219075">
              <a:buFont typeface="Arial" panose="020B0604020202020204" pitchFamily="34" charset="0"/>
              <a:buChar char="•"/>
            </a:pPr>
            <a:r>
              <a:rPr lang="en-US" dirty="0"/>
              <a:t>Throughout the template, refer the resources below to assist with answering questions:</a:t>
            </a:r>
            <a:endParaRPr lang="en-US" sz="1400" dirty="0">
              <a:solidFill>
                <a:srgbClr val="0020A5"/>
              </a:solidFill>
            </a:endParaRPr>
          </a:p>
          <a:p>
            <a:pPr marL="398463" lvl="4" indent="-219075"/>
            <a:endParaRPr lang="en-US" sz="1400" dirty="0">
              <a:solidFill>
                <a:srgbClr val="0020A5"/>
              </a:solidFill>
            </a:endParaRPr>
          </a:p>
          <a:p>
            <a:pPr marL="9525"/>
            <a:endParaRPr lang="en-US" dirty="0"/>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PRESENTATION GUIDELINES</a:t>
            </a:r>
          </a:p>
        </p:txBody>
      </p:sp>
      <p:graphicFrame>
        <p:nvGraphicFramePr>
          <p:cNvPr id="4" name="Table 3">
            <a:extLst>
              <a:ext uri="{FF2B5EF4-FFF2-40B4-BE49-F238E27FC236}">
                <a16:creationId xmlns:a16="http://schemas.microsoft.com/office/drawing/2014/main" id="{8789CFB4-EBFE-021D-E194-6929072F8214}"/>
              </a:ext>
            </a:extLst>
          </p:cNvPr>
          <p:cNvGraphicFramePr>
            <a:graphicFrameLocks noGrp="1"/>
          </p:cNvGraphicFramePr>
          <p:nvPr>
            <p:extLst>
              <p:ext uri="{D42A27DB-BD31-4B8C-83A1-F6EECF244321}">
                <p14:modId xmlns:p14="http://schemas.microsoft.com/office/powerpoint/2010/main" val="1584265506"/>
              </p:ext>
            </p:extLst>
          </p:nvPr>
        </p:nvGraphicFramePr>
        <p:xfrm>
          <a:off x="427439" y="4490387"/>
          <a:ext cx="9805642" cy="1493520"/>
        </p:xfrm>
        <a:graphic>
          <a:graphicData uri="http://schemas.openxmlformats.org/drawingml/2006/table">
            <a:tbl>
              <a:tblPr firstRow="1" bandRow="1">
                <a:tableStyleId>{5C22544A-7EE6-4342-B048-85BDC9FD1C3A}</a:tableStyleId>
              </a:tblPr>
              <a:tblGrid>
                <a:gridCol w="4902821">
                  <a:extLst>
                    <a:ext uri="{9D8B030D-6E8A-4147-A177-3AD203B41FA5}">
                      <a16:colId xmlns:a16="http://schemas.microsoft.com/office/drawing/2014/main" val="4289078157"/>
                    </a:ext>
                  </a:extLst>
                </a:gridCol>
                <a:gridCol w="4902821">
                  <a:extLst>
                    <a:ext uri="{9D8B030D-6E8A-4147-A177-3AD203B41FA5}">
                      <a16:colId xmlns:a16="http://schemas.microsoft.com/office/drawing/2014/main" val="3705393825"/>
                    </a:ext>
                  </a:extLst>
                </a:gridCol>
              </a:tblGrid>
              <a:tr h="487680">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mn-lt"/>
                          <a:hlinkClick r:id="rId3">
                            <a:extLst>
                              <a:ext uri="{A12FA001-AC4F-418D-AE19-62706E023703}">
                                <ahyp:hlinkClr xmlns:ahyp="http://schemas.microsoft.com/office/drawing/2018/hyperlinkcolor" val="tx"/>
                              </a:ext>
                            </a:extLst>
                          </a:hlinkClick>
                        </a:rPr>
                        <a:t>Historic District &amp; Archaeology</a:t>
                      </a:r>
                      <a:endParaRPr lang="en-US" sz="1400" b="0" dirty="0">
                        <a:solidFill>
                          <a:schemeClr val="accent2"/>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indent="-171450" algn="l">
                        <a:buFont typeface="Arial" panose="020B0604020202020204" pitchFamily="34" charset="0"/>
                        <a:buChar char="•"/>
                      </a:pPr>
                      <a:r>
                        <a:rPr lang="en-US" sz="1400" b="0" dirty="0">
                          <a:solidFill>
                            <a:schemeClr val="accent2"/>
                          </a:solidFill>
                          <a:latin typeface="+mn-lt"/>
                          <a:hlinkClick r:id="rId4">
                            <a:extLst>
                              <a:ext uri="{A12FA001-AC4F-418D-AE19-62706E023703}">
                                <ahyp:hlinkClr xmlns:ahyp="http://schemas.microsoft.com/office/drawing/2018/hyperlinkcolor" val="tx"/>
                              </a:ext>
                            </a:extLst>
                          </a:hlinkClick>
                        </a:rPr>
                        <a:t>About the PHB&amp;S Committee</a:t>
                      </a:r>
                      <a:endParaRPr lang="en-US" sz="1400" b="0" dirty="0">
                        <a:solidFill>
                          <a:schemeClr val="accent2"/>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76978687"/>
                  </a:ext>
                </a:extLst>
              </a:tr>
              <a:tr h="487680">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mn-lt"/>
                          <a:hlinkClick r:id="rId5">
                            <a:extLst>
                              <a:ext uri="{A12FA001-AC4F-418D-AE19-62706E023703}">
                                <ahyp:hlinkClr xmlns:ahyp="http://schemas.microsoft.com/office/drawing/2018/hyperlinkcolor" val="tx"/>
                              </a:ext>
                            </a:extLst>
                          </a:hlinkClick>
                        </a:rPr>
                        <a:t>Campus Master Plan</a:t>
                      </a:r>
                      <a:endParaRPr lang="en-US" sz="1400" b="0" dirty="0">
                        <a:solidFill>
                          <a:schemeClr val="accent2"/>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mn-lt"/>
                          <a:hlinkClick r:id="rId6">
                            <a:extLst>
                              <a:ext uri="{A12FA001-AC4F-418D-AE19-62706E023703}">
                                <ahyp:hlinkClr xmlns:ahyp="http://schemas.microsoft.com/office/drawing/2018/hyperlinkcolor" val="tx"/>
                              </a:ext>
                            </a:extLst>
                          </a:hlinkClick>
                        </a:rPr>
                        <a:t>Campus Design Guidelines</a:t>
                      </a:r>
                      <a:endParaRPr lang="en-US" sz="1400" b="0" dirty="0">
                        <a:solidFill>
                          <a:schemeClr val="accent2"/>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40371343"/>
                  </a:ext>
                </a:extLst>
              </a:tr>
              <a:tr h="487680">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mn-lt"/>
                          <a:hlinkClick r:id="rId7">
                            <a:extLst>
                              <a:ext uri="{A12FA001-AC4F-418D-AE19-62706E023703}">
                                <ahyp:hlinkClr xmlns:ahyp="http://schemas.microsoft.com/office/drawing/2018/hyperlinkcolor" val="tx"/>
                              </a:ext>
                            </a:extLst>
                          </a:hlinkClick>
                        </a:rPr>
                        <a:t>The Secretary of the Interior’s Guidelines on Sustainability for Rehabilitating Historic Buildings</a:t>
                      </a:r>
                      <a:endParaRPr lang="en-US" sz="1400" b="0" dirty="0">
                        <a:solidFill>
                          <a:schemeClr val="accent2"/>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mn-lt"/>
                          <a:hlinkClick r:id="rId8">
                            <a:extLst>
                              <a:ext uri="{A12FA001-AC4F-418D-AE19-62706E023703}">
                                <ahyp:hlinkClr xmlns:ahyp="http://schemas.microsoft.com/office/drawing/2018/hyperlinkcolor" val="tx"/>
                              </a:ext>
                            </a:extLst>
                          </a:hlinkClick>
                        </a:rPr>
                        <a:t>Secretary of the Interior’s Standards for the Treatment of Historic Properties</a:t>
                      </a:r>
                      <a:endParaRPr lang="en-US" sz="1400" b="0" dirty="0">
                        <a:solidFill>
                          <a:schemeClr val="accent2"/>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2860542"/>
                  </a:ext>
                </a:extLst>
              </a:tr>
            </a:tbl>
          </a:graphicData>
        </a:graphic>
      </p:graphicFrame>
    </p:spTree>
    <p:extLst>
      <p:ext uri="{BB962C8B-B14F-4D97-AF65-F5344CB8AC3E}">
        <p14:creationId xmlns:p14="http://schemas.microsoft.com/office/powerpoint/2010/main" val="3925706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Project Overview</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8" y="2992437"/>
            <a:ext cx="5827071" cy="3865563"/>
          </a:xfrm>
        </p:spPr>
        <p:txBody>
          <a:bodyPr/>
          <a:lstStyle/>
          <a:p>
            <a:pPr marL="228600" indent="-219075">
              <a:spcAft>
                <a:spcPts val="1000"/>
              </a:spcAft>
              <a:buFont typeface="Arial" panose="020B0604020202020204" pitchFamily="34" charset="0"/>
              <a:buChar char="•"/>
            </a:pPr>
            <a:r>
              <a:rPr lang="en-US" dirty="0"/>
              <a:t>Example: The project is located at the southeast corner of Gale Lemerand Drive and Stadium Road, which is in the Historic Impact Area</a:t>
            </a:r>
          </a:p>
          <a:p>
            <a:pPr marL="228600" indent="-219075">
              <a:spcAft>
                <a:spcPts val="1000"/>
              </a:spcAft>
              <a:buFont typeface="Arial" panose="020B0604020202020204" pitchFamily="34" charset="0"/>
              <a:buChar char="•"/>
            </a:pPr>
            <a:r>
              <a:rPr lang="en-US" dirty="0"/>
              <a:t>Example: The scope of this project is to build a 4,000SF addition</a:t>
            </a:r>
          </a:p>
          <a:p>
            <a:pPr marL="228600" indent="-219075">
              <a:spcAft>
                <a:spcPts val="1000"/>
              </a:spcAft>
              <a:buFont typeface="Arial" panose="020B0604020202020204" pitchFamily="34" charset="0"/>
              <a:buChar char="•"/>
            </a:pPr>
            <a:r>
              <a:rPr lang="en-US" dirty="0"/>
              <a:t>Example: The purpose of the project is..</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an Aerial Map showing the projects location.</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225315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Overview</a:t>
            </a:r>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Currently, the site is primarily used for..</a:t>
            </a:r>
          </a:p>
          <a:p>
            <a:pPr marL="228600" indent="-219075">
              <a:spcAft>
                <a:spcPts val="1000"/>
              </a:spcAft>
              <a:buFont typeface="Arial" panose="020B0604020202020204" pitchFamily="34" charset="0"/>
              <a:buChar char="•"/>
            </a:pPr>
            <a:r>
              <a:rPr lang="en-US" dirty="0"/>
              <a:t>Example: The buildings and land uses surrounding the site include..</a:t>
            </a:r>
          </a:p>
          <a:p>
            <a:pPr marL="228600" indent="-219075">
              <a:spcAft>
                <a:spcPts val="1000"/>
              </a:spcAft>
              <a:buFont typeface="Arial" panose="020B0604020202020204" pitchFamily="34" charset="0"/>
              <a:buChar char="•"/>
            </a:pPr>
            <a:r>
              <a:rPr lang="en-US" dirty="0"/>
              <a:t>Example: The site is in the historic impact area</a:t>
            </a:r>
          </a:p>
          <a:p>
            <a:pPr marL="228600" indent="-219075">
              <a:buFont typeface="Arial" panose="020B0604020202020204" pitchFamily="34" charset="0"/>
              <a:buChar char="•"/>
            </a:pPr>
            <a:endParaRPr lang="en-US" dirty="0"/>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i="1" dirty="0">
                <a:solidFill>
                  <a:srgbClr val="FA4616"/>
                </a:solidFill>
              </a:rPr>
            </a:br>
            <a:r>
              <a:rPr lang="en-US" i="1" dirty="0">
                <a:solidFill>
                  <a:srgbClr val="FA4616"/>
                </a:solidFill>
              </a:rPr>
              <a:t>Use this space to provide a closer view of the project's location and/or photos</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3021528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Conditions</a:t>
            </a:r>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_________ Hall is listed on the National Register of Historic Places (NRHP)</a:t>
            </a:r>
          </a:p>
          <a:p>
            <a:pPr marL="228600" indent="-219075">
              <a:spcAft>
                <a:spcPts val="1000"/>
              </a:spcAft>
              <a:buFont typeface="Arial" panose="020B0604020202020204" pitchFamily="34" charset="0"/>
              <a:buChar char="•"/>
            </a:pPr>
            <a:r>
              <a:rPr lang="en-US" dirty="0"/>
              <a:t>Example: The surrounding buildings are Collegiate gothic style with red brick, and have gable roofs with flat red clay tiles </a:t>
            </a:r>
          </a:p>
          <a:p>
            <a:pPr marL="9525"/>
            <a:endParaRPr lang="en-US" dirty="0"/>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i="1" dirty="0">
                <a:solidFill>
                  <a:srgbClr val="FA4616"/>
                </a:solidFill>
              </a:rPr>
            </a:br>
            <a:r>
              <a:rPr lang="en-US" i="1" dirty="0">
                <a:solidFill>
                  <a:srgbClr val="FA4616"/>
                </a:solidFill>
              </a:rPr>
              <a:t>Use this space to provide photos of the site/building and surrounding buildings/area</a:t>
            </a:r>
          </a:p>
          <a:p>
            <a:pPr marL="9525" algn="ctr"/>
            <a:endParaRPr lang="en-US" i="1" dirty="0">
              <a:solidFill>
                <a:srgbClr val="FA4616"/>
              </a:solidFill>
            </a:endParaRPr>
          </a:p>
          <a:p>
            <a:pPr marL="9525" algn="ctr"/>
            <a:r>
              <a:rPr lang="en-US" sz="1600" i="1" dirty="0">
                <a:solidFill>
                  <a:srgbClr val="FA4616"/>
                </a:solidFill>
              </a:rPr>
              <a:t>*Note: This may require more than one slide</a:t>
            </a:r>
            <a:endParaRPr lang="en-US" sz="1600" dirty="0"/>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3607099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Plan</a:t>
            </a:r>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placement for the building on the project site was determined by..</a:t>
            </a:r>
          </a:p>
          <a:p>
            <a:pPr marL="228600" indent="-219075">
              <a:spcAft>
                <a:spcPts val="1000"/>
              </a:spcAft>
              <a:buFont typeface="Arial" panose="020B0604020202020204" pitchFamily="34" charset="0"/>
              <a:buChar char="•"/>
            </a:pPr>
            <a:r>
              <a:rPr lang="en-US" dirty="0"/>
              <a:t>Example: The site layout is cohesive with surrounding areas because..	</a:t>
            </a:r>
          </a:p>
          <a:p>
            <a:pPr marL="228600" indent="-219075">
              <a:spcAft>
                <a:spcPts val="1000"/>
              </a:spcAft>
              <a:buFont typeface="Arial" panose="020B0604020202020204" pitchFamily="34" charset="0"/>
              <a:buChar char="•"/>
            </a:pPr>
            <a:r>
              <a:rPr lang="en-US" dirty="0"/>
              <a:t>Example: The LVL committee reviewed and approved the tree impacts on..</a:t>
            </a:r>
          </a:p>
          <a:p>
            <a:pPr marL="228600" indent="-219075">
              <a:buFont typeface="Arial" panose="020B0604020202020204" pitchFamily="34" charset="0"/>
              <a:buChar char="•"/>
            </a:pPr>
            <a:endParaRPr lang="en-US" dirty="0"/>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i="1" dirty="0">
                <a:solidFill>
                  <a:srgbClr val="FA4616"/>
                </a:solidFill>
              </a:rPr>
            </a:br>
            <a:r>
              <a:rPr lang="en-US" i="1" dirty="0">
                <a:solidFill>
                  <a:srgbClr val="FA4616"/>
                </a:solidFill>
              </a:rPr>
              <a:t>Use this space to provide the site plan</a:t>
            </a: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031954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Building Design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9" y="2730500"/>
            <a:ext cx="4665927" cy="3865563"/>
          </a:xfrm>
        </p:spPr>
        <p:txBody>
          <a:bodyPr/>
          <a:lstStyle/>
          <a:p>
            <a:pPr marL="228600" indent="-219075">
              <a:spcAft>
                <a:spcPts val="1000"/>
              </a:spcAft>
              <a:buFont typeface="Arial" panose="020B0604020202020204" pitchFamily="34" charset="0"/>
              <a:buChar char="•"/>
            </a:pPr>
            <a:r>
              <a:rPr lang="en-US" dirty="0"/>
              <a:t>Example: The addition is incorporating red brick, cast stone and clay tiles on the roof</a:t>
            </a:r>
          </a:p>
          <a:p>
            <a:pPr marL="228600" indent="-219075">
              <a:spcAft>
                <a:spcPts val="1000"/>
              </a:spcAft>
              <a:buFont typeface="Arial" panose="020B0604020202020204" pitchFamily="34" charset="0"/>
              <a:buChar char="•"/>
            </a:pPr>
            <a:r>
              <a:rPr lang="en-US" dirty="0"/>
              <a:t>Example: The arched entryway will not be impacted by the project</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16287" y="1651828"/>
            <a:ext cx="650269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building renderings or examples of materials</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846469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CF3121F-FC62-6152-85A6-35B35B5069A4}"/>
              </a:ext>
            </a:extLst>
          </p:cNvPr>
          <p:cNvSpPr>
            <a:spLocks noGrp="1"/>
          </p:cNvSpPr>
          <p:nvPr>
            <p:ph type="body" sz="quarter" idx="18"/>
          </p:nvPr>
        </p:nvSpPr>
        <p:spPr>
          <a:xfrm>
            <a:off x="2435402" y="2460330"/>
            <a:ext cx="9523930" cy="644244"/>
          </a:xfrm>
        </p:spPr>
        <p:txBody>
          <a:bodyPr/>
          <a:lstStyle/>
          <a:p>
            <a:r>
              <a:rPr lang="en-US" sz="3200" b="0" dirty="0">
                <a:latin typeface="Gentona Bold"/>
              </a:rPr>
              <a:t>Example: Motion to forward the project to the VP for Construction, Facilities and Real Estate with a recommendation to approve as presented.</a:t>
            </a:r>
          </a:p>
        </p:txBody>
      </p:sp>
      <p:sp>
        <p:nvSpPr>
          <p:cNvPr id="3" name="Text Placeholder 2">
            <a:extLst>
              <a:ext uri="{FF2B5EF4-FFF2-40B4-BE49-F238E27FC236}">
                <a16:creationId xmlns:a16="http://schemas.microsoft.com/office/drawing/2014/main" id="{8AEC1AC4-8BEF-91DA-9942-A698F8731CDF}"/>
              </a:ext>
            </a:extLst>
          </p:cNvPr>
          <p:cNvSpPr>
            <a:spLocks noGrp="1"/>
          </p:cNvSpPr>
          <p:nvPr>
            <p:ph type="body" sz="quarter" idx="19"/>
          </p:nvPr>
        </p:nvSpPr>
        <p:spPr/>
        <p:txBody>
          <a:bodyPr/>
          <a:lstStyle/>
          <a:p>
            <a:r>
              <a:rPr lang="en-US" sz="2400" cap="small" dirty="0"/>
              <a:t>PROJECT NUMBER &amp; NAME</a:t>
            </a:r>
          </a:p>
        </p:txBody>
      </p:sp>
      <p:pic>
        <p:nvPicPr>
          <p:cNvPr id="4" name="Picture 3">
            <a:extLst>
              <a:ext uri="{FF2B5EF4-FFF2-40B4-BE49-F238E27FC236}">
                <a16:creationId xmlns:a16="http://schemas.microsoft.com/office/drawing/2014/main" id="{454F4E57-E8E5-CE51-1E61-12661EECB8E6}"/>
              </a:ext>
            </a:extLst>
          </p:cNvPr>
          <p:cNvPicPr>
            <a:picLocks noChangeAspect="1"/>
          </p:cNvPicPr>
          <p:nvPr/>
        </p:nvPicPr>
        <p:blipFill>
          <a:blip r:embed="rId3"/>
          <a:stretch>
            <a:fillRect/>
          </a:stretch>
        </p:blipFill>
        <p:spPr>
          <a:xfrm>
            <a:off x="747594" y="3025892"/>
            <a:ext cx="806212" cy="806212"/>
          </a:xfrm>
          <a:prstGeom prst="rect">
            <a:avLst/>
          </a:prstGeom>
        </p:spPr>
      </p:pic>
    </p:spTree>
    <p:extLst>
      <p:ext uri="{BB962C8B-B14F-4D97-AF65-F5344CB8AC3E}">
        <p14:creationId xmlns:p14="http://schemas.microsoft.com/office/powerpoint/2010/main" val="4272404040"/>
      </p:ext>
    </p:extLst>
  </p:cSld>
  <p:clrMapOvr>
    <a:masterClrMapping/>
  </p:clrMapOvr>
</p:sld>
</file>

<file path=ppt/theme/theme1.xml><?xml version="1.0" encoding="utf-8"?>
<a:theme xmlns:a="http://schemas.openxmlformats.org/drawingml/2006/main" name="Bol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F2A395A2-89CB-214A-A26C-5AF364AB8381}"/>
    </a:ext>
  </a:extLst>
</a:theme>
</file>

<file path=ppt/theme/theme2.xml><?xml version="1.0" encoding="utf-8"?>
<a:theme xmlns:a="http://schemas.openxmlformats.org/drawingml/2006/main" name="Streamline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D6A81589-AA4C-3443-B235-D68CAA1074B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5D37F1C3C87FA4F80D6A76CE742D447" ma:contentTypeVersion="12" ma:contentTypeDescription="Create a new document." ma:contentTypeScope="" ma:versionID="6ab152f5e6f05852f4ee9b4c59119163">
  <xsd:schema xmlns:xsd="http://www.w3.org/2001/XMLSchema" xmlns:xs="http://www.w3.org/2001/XMLSchema" xmlns:p="http://schemas.microsoft.com/office/2006/metadata/properties" xmlns:ns2="f8bdf261-60f0-427e-a991-f94c0f48b8b9" xmlns:ns3="4cb0f7fe-0bfb-4d31-ac8d-0fccf2d4a5cf" targetNamespace="http://schemas.microsoft.com/office/2006/metadata/properties" ma:root="true" ma:fieldsID="a901fac0ec7628c2ef25aa761c29c7db" ns2:_="" ns3:_="">
    <xsd:import namespace="f8bdf261-60f0-427e-a991-f94c0f48b8b9"/>
    <xsd:import namespace="4cb0f7fe-0bfb-4d31-ac8d-0fccf2d4a5c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bdf261-60f0-427e-a991-f94c0f48b8b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fa0c477a-f09e-4137-8c49-77869fdcca91"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cb0f7fe-0bfb-4d31-ac8d-0fccf2d4a5c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35b9094f-65d3-4d41-a33b-c3e9546bfec7}" ma:internalName="TaxCatchAll" ma:showField="CatchAllData" ma:web="4cb0f7fe-0bfb-4d31-ac8d-0fccf2d4a5c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4cb0f7fe-0bfb-4d31-ac8d-0fccf2d4a5cf" xsi:nil="true"/>
    <lcf76f155ced4ddcb4097134ff3c332f xmlns="f8bdf261-60f0-427e-a991-f94c0f48b8b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FF65B00-FAE6-48EF-8142-A2D7C4C9990B}">
  <ds:schemaRefs>
    <ds:schemaRef ds:uri="http://schemas.microsoft.com/sharepoint/v3/contenttype/forms"/>
  </ds:schemaRefs>
</ds:datastoreItem>
</file>

<file path=customXml/itemProps2.xml><?xml version="1.0" encoding="utf-8"?>
<ds:datastoreItem xmlns:ds="http://schemas.openxmlformats.org/officeDocument/2006/customXml" ds:itemID="{B6F6BA76-5F5F-4633-82F5-19DAB96B8099}"/>
</file>

<file path=customXml/itemProps3.xml><?xml version="1.0" encoding="utf-8"?>
<ds:datastoreItem xmlns:ds="http://schemas.openxmlformats.org/officeDocument/2006/customXml" ds:itemID="{F5C2C76B-385B-43F4-A749-9A615547EBE2}">
  <ds:schemaRefs>
    <ds:schemaRef ds:uri="http://schemas.microsoft.com/office/2006/metadata/properties"/>
    <ds:schemaRef ds:uri="http://schemas.microsoft.com/office/infopath/2007/PartnerControls"/>
    <ds:schemaRef ds:uri="4cb0f7fe-0bfb-4d31-ac8d-0fccf2d4a5cf"/>
    <ds:schemaRef ds:uri="f8bdf261-60f0-427e-a991-f94c0f48b8b9"/>
  </ds:schemaRefs>
</ds:datastoreItem>
</file>

<file path=docProps/app.xml><?xml version="1.0" encoding="utf-8"?>
<Properties xmlns="http://schemas.openxmlformats.org/officeDocument/2006/extended-properties" xmlns:vt="http://schemas.openxmlformats.org/officeDocument/2006/docPropsVTypes">
  <TotalTime>73</TotalTime>
  <Words>1066</Words>
  <Application>Microsoft Office PowerPoint</Application>
  <PresentationFormat>Widescreen</PresentationFormat>
  <Paragraphs>89</Paragraphs>
  <Slides>8</Slides>
  <Notes>7</Notes>
  <HiddenSlides>0</HiddenSlides>
  <MMClips>0</MMClips>
  <ScaleCrop>false</ScaleCrop>
  <HeadingPairs>
    <vt:vector size="6" baseType="variant">
      <vt:variant>
        <vt:lpstr>Fonts Used</vt:lpstr>
      </vt:variant>
      <vt:variant>
        <vt:i4>17</vt:i4>
      </vt:variant>
      <vt:variant>
        <vt:lpstr>Theme</vt:lpstr>
      </vt:variant>
      <vt:variant>
        <vt:i4>2</vt:i4>
      </vt:variant>
      <vt:variant>
        <vt:lpstr>Slide Titles</vt:lpstr>
      </vt:variant>
      <vt:variant>
        <vt:i4>8</vt:i4>
      </vt:variant>
    </vt:vector>
  </HeadingPairs>
  <TitlesOfParts>
    <vt:vector size="27" baseType="lpstr">
      <vt:lpstr>Arial</vt:lpstr>
      <vt:lpstr>Calibri</vt:lpstr>
      <vt:lpstr>Gentona</vt:lpstr>
      <vt:lpstr>Gentona Bold</vt:lpstr>
      <vt:lpstr>Gentona Book</vt:lpstr>
      <vt:lpstr>Gentona Light</vt:lpstr>
      <vt:lpstr>Gentona Medium</vt:lpstr>
      <vt:lpstr>Gentona Medium Italic</vt:lpstr>
      <vt:lpstr>Gentona SemiBold Italic</vt:lpstr>
      <vt:lpstr>Obviously Extd Blck</vt:lpstr>
      <vt:lpstr>Obviously Extd Medi</vt:lpstr>
      <vt:lpstr>Obviously Wide Blck</vt:lpstr>
      <vt:lpstr>Obviously Wide Bold</vt:lpstr>
      <vt:lpstr>Obviously Wide Lght</vt:lpstr>
      <vt:lpstr>Obviously Wide Medi</vt:lpstr>
      <vt:lpstr>Obviously Wide Semi</vt:lpstr>
      <vt:lpstr>Obviously-WideLghtItalic</vt:lpstr>
      <vt:lpstr>Bold Momentum</vt:lpstr>
      <vt:lpstr>Streamlined Momentum</vt:lpstr>
      <vt:lpstr>PROJECT NUMBER &amp; NAME (Ex. MP10000 CENTURY TOWER)</vt:lpstr>
      <vt:lpstr>PRESENTATION GUIDELINES</vt:lpstr>
      <vt:lpstr>PROJECT NUMBER &amp; NAME</vt:lpstr>
      <vt:lpstr>PROJECT NUMBER &amp; NAME</vt:lpstr>
      <vt:lpstr>PROJECT NUMBER &amp; NAME</vt:lpstr>
      <vt:lpstr>PROJECT NUMBER &amp; NAME</vt:lpstr>
      <vt:lpstr>PROJECT NUMBER &amp; NAME</vt:lpstr>
      <vt:lpstr>PowerPoint Presentation</vt:lpstr>
    </vt:vector>
  </TitlesOfParts>
  <Company>University of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NUMBER &amp; NAME (Ex. MP10000 CENTURY TOWER)</dc:title>
  <dc:creator>Mandell,Rachel C</dc:creator>
  <cp:lastModifiedBy>Hall,Adam J</cp:lastModifiedBy>
  <cp:revision>21</cp:revision>
  <dcterms:created xsi:type="dcterms:W3CDTF">2024-01-25T21:34:27Z</dcterms:created>
  <dcterms:modified xsi:type="dcterms:W3CDTF">2025-08-18T19:11:14Z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0x01010025D37F1C3C87FA4F80D6A76CE742D447</vt:lpwstr>
  </property>
  <property fmtid="{D5CDD505-2E9C-101B-9397-08002B2CF9AE}" pid="3" name="MediaServiceImageTags">
    <vt:lpwstr/>
  </property>
</Properties>
</file>