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5"/>
  </p:notesMasterIdLst>
  <p:sldIdLst>
    <p:sldId id="359" r:id="rId6"/>
    <p:sldId id="353" r:id="rId7"/>
    <p:sldId id="348" r:id="rId8"/>
    <p:sldId id="360" r:id="rId9"/>
    <p:sldId id="361" r:id="rId10"/>
    <p:sldId id="362" r:id="rId11"/>
    <p:sldId id="363" r:id="rId12"/>
    <p:sldId id="364" r:id="rId13"/>
    <p:sldId id="3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D91BFF-BC8E-4431-B790-F8D5DAFDDE9B}" v="2" dt="2025-08-18T19:08:01.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74" d="100"/>
          <a:sy n="74" d="100"/>
        </p:scale>
        <p:origin x="296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BBD91BFF-BC8E-4431-B790-F8D5DAFDDE9B}"/>
    <pc:docChg chg="modSld">
      <pc:chgData name="Hall,Adam J" userId="16a5f24c-f54c-4ade-8058-50534f5c3ffd" providerId="ADAL" clId="{BBD91BFF-BC8E-4431-B790-F8D5DAFDDE9B}" dt="2025-08-18T19:08:04.748" v="2" actId="1076"/>
      <pc:docMkLst>
        <pc:docMk/>
      </pc:docMkLst>
      <pc:sldChg chg="modSp mod">
        <pc:chgData name="Hall,Adam J" userId="16a5f24c-f54c-4ade-8058-50534f5c3ffd" providerId="ADAL" clId="{BBD91BFF-BC8E-4431-B790-F8D5DAFDDE9B}" dt="2025-08-18T19:08:04.748" v="2" actId="1076"/>
        <pc:sldMkLst>
          <pc:docMk/>
          <pc:sldMk cId="4272404040" sldId="372"/>
        </pc:sldMkLst>
        <pc:spChg chg="mod">
          <ac:chgData name="Hall,Adam J" userId="16a5f24c-f54c-4ade-8058-50534f5c3ffd" providerId="ADAL" clId="{BBD91BFF-BC8E-4431-B790-F8D5DAFDDE9B}" dt="2025-08-18T19:08:04.748" v="2"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b="1" dirty="0"/>
              <a:t>Provide the date the project last went before the committee, a short summary of the previous discussions, and the motions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brief review of the proposed site plan.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review the tree impacts anticipated by the project (building footprint and construction activity). You do not need to spend much time on this slide if the tree impacts have previously been approved and there have been no changes. If the tree impacts have changed since the previous committee review, highlight them on this slide.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If the number of tree impacts has changed since the last committee review, highlight those changes.</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present the landscape plan and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follow the plant palette in the Landscape Master Plan (section 7)?</a:t>
            </a:r>
          </a:p>
          <a:p>
            <a:pPr marL="171450" indent="-171450">
              <a:buFont typeface="Arial" panose="020B0604020202020204" pitchFamily="34" charset="0"/>
              <a:buChar char="•"/>
            </a:pPr>
            <a:r>
              <a:rPr lang="en-US" dirty="0"/>
              <a:t>Does the project incorporate native species?</a:t>
            </a:r>
          </a:p>
          <a:p>
            <a:pPr marL="171450" indent="-171450">
              <a:buFont typeface="Arial" panose="020B0604020202020204" pitchFamily="34" charset="0"/>
              <a:buChar char="•"/>
            </a:pPr>
            <a:r>
              <a:rPr lang="en-US" dirty="0"/>
              <a:t>Is the project using the correct site furnishings for its precinct from the Landscape Master Plan (section 7)?</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Consider providing images of the proposed plant species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features in the proposed landscape plan, if applicable. If this slide does not apply to your project, do not include it in the presentation. Answer questions such as:</a:t>
            </a:r>
            <a:br>
              <a:rPr lang="en-US" dirty="0"/>
            </a:br>
            <a:endParaRPr lang="en-US" dirty="0"/>
          </a:p>
          <a:p>
            <a:pPr marL="171450" indent="-171450">
              <a:buFont typeface="Arial" panose="020B0604020202020204" pitchFamily="34" charset="0"/>
              <a:buChar char="•"/>
            </a:pPr>
            <a:r>
              <a:rPr lang="en-US" dirty="0"/>
              <a:t>How does the proposed landscape plan support the green building certification being pursued by the project?</a:t>
            </a:r>
          </a:p>
          <a:p>
            <a:pPr marL="171450" indent="-171450">
              <a:buFont typeface="Arial" panose="020B0604020202020204" pitchFamily="34" charset="0"/>
              <a:buChar char="•"/>
            </a:pPr>
            <a:r>
              <a:rPr lang="en-US" dirty="0"/>
              <a:t>Are there any LID stormwater features?</a:t>
            </a:r>
          </a:p>
          <a:p>
            <a:pPr marL="171450" indent="-171450">
              <a:buFont typeface="Arial" panose="020B0604020202020204" pitchFamily="34" charset="0"/>
              <a:buChar char="•"/>
            </a:pPr>
            <a:r>
              <a:rPr lang="en-US" dirty="0"/>
              <a:t>Does the proposed planting palette support the University’s goal of being a bee-friendly campus?</a:t>
            </a:r>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9678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0279610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09" r:id="rId25"/>
    <p:sldLayoutId id="2147483710"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https://pdc.ufl.edu/wp-content/uploads/2025/03/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76983" y="1377654"/>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Design Development phase</a:t>
            </a:r>
            <a:r>
              <a:rPr lang="en-US" dirty="0"/>
              <a:t> of Major Projects, the committee is reviewing the </a:t>
            </a:r>
            <a:r>
              <a:rPr lang="en-US" b="1" dirty="0"/>
              <a:t>Landscape Plan</a:t>
            </a:r>
            <a:r>
              <a:rPr lang="en-US" dirty="0"/>
              <a:t>, any additional tree impacts and an updated tree mitigation plan.</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LVL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location was chosen because..</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plan showing the site layout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&amp; </a:t>
            </a:r>
          </a:p>
          <a:p>
            <a:r>
              <a:rPr lang="en-US" dirty="0"/>
              <a:t>Mitigation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948532"/>
            <a:ext cx="3000414" cy="3440388"/>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3" name="Table 52">
            <a:extLst>
              <a:ext uri="{FF2B5EF4-FFF2-40B4-BE49-F238E27FC236}">
                <a16:creationId xmlns:a16="http://schemas.microsoft.com/office/drawing/2014/main" id="{E7039571-1690-C1AD-8DB3-A512B183CD2F}"/>
              </a:ext>
            </a:extLst>
          </p:cNvPr>
          <p:cNvGraphicFramePr>
            <a:graphicFrameLocks noGrp="1"/>
          </p:cNvGraphicFramePr>
          <p:nvPr>
            <p:extLst>
              <p:ext uri="{D42A27DB-BD31-4B8C-83A1-F6EECF244321}">
                <p14:modId xmlns:p14="http://schemas.microsoft.com/office/powerpoint/2010/main" val="3127108825"/>
              </p:ext>
            </p:extLst>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4" name="Table 3">
            <a:extLst>
              <a:ext uri="{FF2B5EF4-FFF2-40B4-BE49-F238E27FC236}">
                <a16:creationId xmlns:a16="http://schemas.microsoft.com/office/drawing/2014/main" id="{624B9D66-D443-E1AF-EDC4-240FBFC2AEA2}"/>
              </a:ext>
            </a:extLst>
          </p:cNvPr>
          <p:cNvGraphicFramePr>
            <a:graphicFrameLocks noGrp="1"/>
          </p:cNvGraphicFramePr>
          <p:nvPr>
            <p:extLst>
              <p:ext uri="{D42A27DB-BD31-4B8C-83A1-F6EECF244321}">
                <p14:modId xmlns:p14="http://schemas.microsoft.com/office/powerpoint/2010/main" val="2089029284"/>
              </p:ext>
            </p:extLst>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all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 – Sustainability Features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pictures that highlight the sustainability features in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79692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0666"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a:p>
            <a:endParaRPr lang="en-US" sz="3200" b="0" dirty="0">
              <a:latin typeface="Gentona Bold"/>
            </a:endParaRP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98FDE9-B0B7-4CF8-8C81-3324E3C08C78}">
  <ds:schemaRefs>
    <ds:schemaRef ds:uri="http://schemas.microsoft.com/sharepoint/v3/contenttype/forms"/>
  </ds:schemaRefs>
</ds:datastoreItem>
</file>

<file path=customXml/itemProps2.xml><?xml version="1.0" encoding="utf-8"?>
<ds:datastoreItem xmlns:ds="http://schemas.openxmlformats.org/officeDocument/2006/customXml" ds:itemID="{51C7B546-1338-448C-910C-47D5A1B16443}">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3.xml><?xml version="1.0" encoding="utf-8"?>
<ds:datastoreItem xmlns:ds="http://schemas.openxmlformats.org/officeDocument/2006/customXml" ds:itemID="{337AB442-7365-41E1-BD1F-4F364118C5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184</TotalTime>
  <Words>1045</Words>
  <Application>Microsoft Office PowerPoint</Application>
  <PresentationFormat>Widescreen</PresentationFormat>
  <Paragraphs>113</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22</cp:revision>
  <dcterms:created xsi:type="dcterms:W3CDTF">2024-01-25T19:02:55Z</dcterms:created>
  <dcterms:modified xsi:type="dcterms:W3CDTF">2025-08-21T19:23:25Z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