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5" r:id="rId2"/>
  </p:sldMasterIdLst>
  <p:notesMasterIdLst>
    <p:notesMasterId r:id="rId10"/>
  </p:notesMasterIdLst>
  <p:sldIdLst>
    <p:sldId id="359" r:id="rId3"/>
    <p:sldId id="353" r:id="rId4"/>
    <p:sldId id="348" r:id="rId5"/>
    <p:sldId id="360" r:id="rId6"/>
    <p:sldId id="361" r:id="rId7"/>
    <p:sldId id="373" r:id="rId8"/>
    <p:sldId id="37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461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79" autoAdjust="0"/>
    <p:restoredTop sz="77791" autoAdjust="0"/>
  </p:normalViewPr>
  <p:slideViewPr>
    <p:cSldViewPr snapToGrid="0">
      <p:cViewPr varScale="1">
        <p:scale>
          <a:sx n="124" d="100"/>
          <a:sy n="124" d="100"/>
        </p:scale>
        <p:origin x="394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DA5415-8BA0-4EE9-9D45-044C8A8E8BF8}" type="datetimeFigureOut">
              <a:rPr lang="en-US" smtClean="0"/>
              <a:t>4/2/2024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2820E1-E9CA-4BB1-B5E3-064E2ED21DEA}" type="slidenum">
              <a:rPr lang="en-US" smtClean="0"/>
              <a:t>‹#›</a:t>
            </a:fld>
            <a:endParaRPr lang="en-US"/>
          </a:p>
        </p:txBody>
      </p:sp>
    </p:spTree>
    <p:extLst>
      <p:ext uri="{BB962C8B-B14F-4D97-AF65-F5344CB8AC3E}">
        <p14:creationId xmlns:p14="http://schemas.microsoft.com/office/powerpoint/2010/main" val="23398372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 additional reference may be the Secretary of the Interior’s Standards for the Treatment of Historic Properties (Preservation, Rehabilitation, Restoration &amp; Reconstruction)</a:t>
            </a:r>
          </a:p>
          <a:p>
            <a:r>
              <a:rPr lang="en-US" dirty="0"/>
              <a:t>https://www.nps.gov/orgs/1739/secretary-standards-treatment-historic-properties.htm</a:t>
            </a:r>
          </a:p>
          <a:p>
            <a:endParaRPr lang="en-US" dirty="0"/>
          </a:p>
          <a:p>
            <a:r>
              <a:rPr lang="en-US" dirty="0"/>
              <a:t>And/or</a:t>
            </a:r>
          </a:p>
          <a:p>
            <a:endParaRPr lang="en-US" dirty="0"/>
          </a:p>
          <a:p>
            <a:r>
              <a:rPr lang="en-US" dirty="0"/>
              <a:t>The Secretary of the Interior’s Guidelines on Sustainability for Rehabilitating Historic Buildings</a:t>
            </a:r>
          </a:p>
          <a:p>
            <a:r>
              <a:rPr lang="en-US" dirty="0"/>
              <a:t>https://www.nps.gov/crps/tps/sustainability-guidelines/index.htm</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8295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an overview of the project and a summary of the previous committee meeting. Answer questions such as: </a:t>
            </a:r>
          </a:p>
          <a:p>
            <a:endParaRPr lang="en-US" dirty="0"/>
          </a:p>
          <a:p>
            <a:pPr marL="171450" indent="-171450">
              <a:buFont typeface="Arial" panose="020B0604020202020204" pitchFamily="34" charset="0"/>
              <a:buChar char="•"/>
            </a:pPr>
            <a:r>
              <a:rPr lang="en-US" dirty="0"/>
              <a:t>Where is the project located? </a:t>
            </a:r>
          </a:p>
          <a:p>
            <a:pPr marL="171450" indent="-171450">
              <a:buFont typeface="Arial" panose="020B0604020202020204" pitchFamily="34" charset="0"/>
              <a:buChar char="•"/>
            </a:pPr>
            <a:r>
              <a:rPr lang="en-US" dirty="0"/>
              <a:t>Is the project located in the Historic District or the Historic Impact Area? </a:t>
            </a:r>
            <a:r>
              <a:rPr lang="en-US" sz="1000" b="0" i="1" dirty="0">
                <a:solidFill>
                  <a:schemeClr val="tx2"/>
                </a:solidFill>
              </a:rPr>
              <a:t>**This question is MANDATORY if applicable to the project**</a:t>
            </a:r>
            <a:endParaRPr lang="en-US" dirty="0"/>
          </a:p>
          <a:p>
            <a:pPr marL="171450" indent="-171450">
              <a:buFont typeface="Arial" panose="020B0604020202020204" pitchFamily="34" charset="0"/>
              <a:buChar char="•"/>
            </a:pPr>
            <a:r>
              <a:rPr lang="en-US" dirty="0"/>
              <a:t>What is the purpose of the project? </a:t>
            </a:r>
          </a:p>
          <a:p>
            <a:pPr marL="171450" indent="-171450">
              <a:buFont typeface="Arial" panose="020B0604020202020204" pitchFamily="34" charset="0"/>
              <a:buChar char="•"/>
            </a:pPr>
            <a:r>
              <a:rPr lang="en-US" b="1" dirty="0"/>
              <a:t>Provide the date the project last went before the committee, a short summary of the previous discussions, and the motions made</a:t>
            </a:r>
          </a:p>
        </p:txBody>
      </p:sp>
      <p:sp>
        <p:nvSpPr>
          <p:cNvPr id="4" name="Slide Number Placeholder 3"/>
          <p:cNvSpPr>
            <a:spLocks noGrp="1"/>
          </p:cNvSpPr>
          <p:nvPr>
            <p:ph type="sldNum" sz="quarter" idx="5"/>
          </p:nvPr>
        </p:nvSpPr>
        <p:spPr/>
        <p:txBody>
          <a:bodyPr/>
          <a:lstStyle/>
          <a:p>
            <a:fld id="{868EF2AF-BAFA-4256-97B2-8AFFF357D8B2}" type="slidenum">
              <a:rPr lang="en-US" smtClean="0"/>
              <a:t>3</a:t>
            </a:fld>
            <a:endParaRPr lang="en-US"/>
          </a:p>
        </p:txBody>
      </p:sp>
    </p:spTree>
    <p:extLst>
      <p:ext uri="{BB962C8B-B14F-4D97-AF65-F5344CB8AC3E}">
        <p14:creationId xmlns:p14="http://schemas.microsoft.com/office/powerpoint/2010/main" val="29867418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 brief review of the proposed site plan and remind the committee of the ways that the site layout was influenced by the surrounding historic context (setbacks, height, pedestrian connections). Highlight any modifications that may have been made since the Schematic Design phase. Answer questions such as:</a:t>
            </a:r>
          </a:p>
          <a:p>
            <a:endParaRPr lang="en-US" dirty="0"/>
          </a:p>
          <a:p>
            <a:pPr marL="171450" indent="-171450">
              <a:buFont typeface="Arial" panose="020B0604020202020204" pitchFamily="34" charset="0"/>
              <a:buChar char="•"/>
            </a:pPr>
            <a:r>
              <a:rPr lang="en-US" dirty="0"/>
              <a:t>How does the historic context and natural properties of the site influence the site design?</a:t>
            </a:r>
          </a:p>
          <a:p>
            <a:pPr marL="171450" indent="-171450">
              <a:buFont typeface="Arial" panose="020B0604020202020204" pitchFamily="34" charset="0"/>
              <a:buChar char="•"/>
            </a:pPr>
            <a:r>
              <a:rPr lang="en-US" b="0" dirty="0"/>
              <a:t>How does the placement of the building thoughtfully consider building setbacks, building height and infill requirements recommended by the Secretary of the Interior for new buildings in historic districts?</a:t>
            </a:r>
          </a:p>
          <a:p>
            <a:pPr marL="171450" indent="-171450">
              <a:buFont typeface="Arial" panose="020B0604020202020204" pitchFamily="34" charset="0"/>
              <a:buChar char="•"/>
            </a:pPr>
            <a:r>
              <a:rPr lang="en-US" b="0" dirty="0"/>
              <a:t>How will the site layout and building orientation be cohesive with existing pedestrian connections?</a:t>
            </a:r>
          </a:p>
          <a:p>
            <a:pPr marL="171450" indent="-171450">
              <a:buFont typeface="Arial" panose="020B0604020202020204" pitchFamily="34" charset="0"/>
              <a:buChar char="•"/>
            </a:pPr>
            <a:r>
              <a:rPr lang="en-US" b="0" dirty="0"/>
              <a:t>What changes have been made since the previous committee review? Provide an explanation.</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424943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 information about the building design, including proposed materials and finishes. For rehabilitation projects, what interior features have been identified and how will the project comply with the Secretary of the Interior’s Standards for Rehabilitation? Answer questions such as: </a:t>
            </a:r>
          </a:p>
          <a:p>
            <a:endParaRPr lang="en-US" dirty="0"/>
          </a:p>
          <a:p>
            <a:pPr marL="171450" indent="-171450">
              <a:buFont typeface="Arial" panose="020B0604020202020204" pitchFamily="34" charset="0"/>
              <a:buChar char="•"/>
            </a:pPr>
            <a:r>
              <a:rPr lang="en-US" dirty="0"/>
              <a:t>How does the building design incorporate the character defining features of the surrounding historic buildings?</a:t>
            </a:r>
          </a:p>
          <a:p>
            <a:pPr marL="171450" indent="-171450">
              <a:buFont typeface="Arial" panose="020B0604020202020204" pitchFamily="34" charset="0"/>
              <a:buChar char="•"/>
            </a:pPr>
            <a:r>
              <a:rPr lang="en-US" dirty="0"/>
              <a:t>What materials will be used, and how are the materials compatible with the neighboring buildings in color, scale and texture? </a:t>
            </a:r>
          </a:p>
          <a:p>
            <a:pPr marL="171450" indent="-171450">
              <a:buFont typeface="Arial" panose="020B0604020202020204" pitchFamily="34" charset="0"/>
              <a:buChar char="•"/>
            </a:pPr>
            <a:r>
              <a:rPr lang="en-US" dirty="0"/>
              <a:t>How does the rehabilitation project retain and preserve interior spaces, features and finishes that are important in defining the overall historic character of the building?</a:t>
            </a:r>
          </a:p>
          <a:p>
            <a:pPr marL="171450" indent="-171450">
              <a:buFont typeface="Arial" panose="020B0604020202020204" pitchFamily="34" charset="0"/>
              <a:buChar char="•"/>
            </a:pPr>
            <a:r>
              <a:rPr lang="en-US" dirty="0"/>
              <a:t>What significant changes will be made as part of the rehabilitation project?</a:t>
            </a:r>
          </a:p>
          <a:p>
            <a:pPr marL="171450" indent="-171450">
              <a:buFont typeface="Arial" panose="020B0604020202020204" pitchFamily="34" charset="0"/>
              <a:buChar char="•"/>
            </a:pPr>
            <a:r>
              <a:rPr lang="en-US" dirty="0"/>
              <a:t>How will interior features be protected during construction?</a:t>
            </a:r>
          </a:p>
          <a:p>
            <a:pPr marL="171450" indent="-171450">
              <a:buFont typeface="Arial" panose="020B0604020202020204" pitchFamily="34" charset="0"/>
              <a:buChar char="•"/>
            </a:pPr>
            <a:r>
              <a:rPr lang="en-US" dirty="0"/>
              <a:t>How does the building design incorporate feedback received from the committee during the ASD phase?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984387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 information about the building design, including proposed materials and finishes. For rehabilitation projects, what interior features have been identified and how will the project comply with the Secretary of the Interior’s Standards for Rehabilitation? Answer questions such as: </a:t>
            </a:r>
          </a:p>
          <a:p>
            <a:endParaRPr lang="en-US" dirty="0"/>
          </a:p>
          <a:p>
            <a:pPr marL="171450" indent="-171450">
              <a:buFont typeface="Arial" panose="020B0604020202020204" pitchFamily="34" charset="0"/>
              <a:buChar char="•"/>
            </a:pPr>
            <a:r>
              <a:rPr lang="en-US" dirty="0"/>
              <a:t>How does the building design incorporate the character defining features of the surrounding historic buildings?</a:t>
            </a:r>
          </a:p>
          <a:p>
            <a:pPr marL="171450" indent="-171450">
              <a:buFont typeface="Arial" panose="020B0604020202020204" pitchFamily="34" charset="0"/>
              <a:buChar char="•"/>
            </a:pPr>
            <a:r>
              <a:rPr lang="en-US" dirty="0"/>
              <a:t>What materials will be used, and how are the materials compatible with the neighboring buildings in color, scale and texture? </a:t>
            </a:r>
          </a:p>
          <a:p>
            <a:pPr marL="171450" indent="-171450">
              <a:buFont typeface="Arial" panose="020B0604020202020204" pitchFamily="34" charset="0"/>
              <a:buChar char="•"/>
            </a:pPr>
            <a:r>
              <a:rPr lang="en-US" dirty="0"/>
              <a:t>How does the rehabilitation project retain and preserve interior spaces, features and finishes that are important in defining the overall historic character of the building?</a:t>
            </a:r>
          </a:p>
          <a:p>
            <a:pPr marL="171450" indent="-171450">
              <a:buFont typeface="Arial" panose="020B0604020202020204" pitchFamily="34" charset="0"/>
              <a:buChar char="•"/>
            </a:pPr>
            <a:r>
              <a:rPr lang="en-US" dirty="0"/>
              <a:t>What significant changes will be made as part of the rehabilitation project?</a:t>
            </a:r>
          </a:p>
          <a:p>
            <a:pPr marL="171450" indent="-171450">
              <a:buFont typeface="Arial" panose="020B0604020202020204" pitchFamily="34" charset="0"/>
              <a:buChar char="•"/>
            </a:pPr>
            <a:r>
              <a:rPr lang="en-US" dirty="0"/>
              <a:t>How will interior features be protected during construction?</a:t>
            </a:r>
          </a:p>
          <a:p>
            <a:pPr marL="171450" indent="-171450">
              <a:buFont typeface="Arial" panose="020B0604020202020204" pitchFamily="34" charset="0"/>
              <a:buChar char="•"/>
            </a:pPr>
            <a:r>
              <a:rPr lang="en-US" dirty="0"/>
              <a:t>How does the building design incorporate feedback received from the committee during the ASD phase?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048653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Draft the desired motion to be made by the committee.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55370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Title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2568992" y="2953714"/>
            <a:ext cx="9379552" cy="1345359"/>
          </a:xfrm>
        </p:spPr>
        <p:txBody>
          <a:bodyPr lIns="0" tIns="0" rIns="0" bIns="0" anchor="t" anchorCtr="0">
            <a:noAutofit/>
          </a:bodyPr>
          <a:lstStyle>
            <a:lvl1pPr algn="l">
              <a:lnSpc>
                <a:spcPct val="80000"/>
              </a:lnSpc>
              <a:defRPr sz="5400" b="1" i="0">
                <a:solidFill>
                  <a:srgbClr val="FFFFFF"/>
                </a:solidFill>
                <a:latin typeface="Obviously Wide Blck"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2568992" y="4355719"/>
            <a:ext cx="6574969" cy="594233"/>
          </a:xfrm>
        </p:spPr>
        <p:txBody>
          <a:bodyPr lIns="0" tIns="0" rIns="0" bIns="0">
            <a:noAutofit/>
          </a:bodyPr>
          <a:lstStyle>
            <a:lvl1pPr marL="0" indent="0" algn="l">
              <a:spcBef>
                <a:spcPts val="0"/>
              </a:spcBef>
              <a:buNone/>
              <a:defRPr sz="1400" b="1" i="1" spc="100" baseline="0">
                <a:solidFill>
                  <a:schemeClr val="accent1"/>
                </a:solidFill>
                <a:latin typeface="Gentona Bold"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568992" y="1519783"/>
            <a:ext cx="3564476" cy="158546"/>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2568992" y="1688877"/>
            <a:ext cx="3681358" cy="365864"/>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dirty="0"/>
              <a:t>CLICK TO ADD PRESENTER NAME HERE</a:t>
            </a:r>
          </a:p>
        </p:txBody>
      </p:sp>
      <p:cxnSp>
        <p:nvCxnSpPr>
          <p:cNvPr id="19" name="Straight Connector 18">
            <a:extLst>
              <a:ext uri="{FF2B5EF4-FFF2-40B4-BE49-F238E27FC236}">
                <a16:creationId xmlns:a16="http://schemas.microsoft.com/office/drawing/2014/main" id="{E1A7D0E3-C300-7E4D-B803-0CC8342A9691}"/>
              </a:ext>
            </a:extLst>
          </p:cNvPr>
          <p:cNvCxnSpPr>
            <a:cxnSpLocks/>
          </p:cNvCxnSpPr>
          <p:nvPr userDrawn="1"/>
        </p:nvCxnSpPr>
        <p:spPr>
          <a:xfrm>
            <a:off x="801490" y="1591877"/>
            <a:ext cx="1210249" cy="0"/>
          </a:xfrm>
          <a:prstGeom prst="line">
            <a:avLst/>
          </a:prstGeom>
          <a:ln w="9525">
            <a:solidFill>
              <a:srgbClr val="F26A36"/>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0464D91A-78D7-FB4F-8462-0AB9A80AA9A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01490" y="2953067"/>
            <a:ext cx="1210249" cy="1210249"/>
          </a:xfrm>
          <a:prstGeom prst="rect">
            <a:avLst/>
          </a:prstGeom>
        </p:spPr>
      </p:pic>
    </p:spTree>
    <p:extLst>
      <p:ext uri="{BB962C8B-B14F-4D97-AF65-F5344CB8AC3E}">
        <p14:creationId xmlns:p14="http://schemas.microsoft.com/office/powerpoint/2010/main" val="2260812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Section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720507" y="3305975"/>
            <a:ext cx="4125194" cy="691868"/>
          </a:xfrm>
        </p:spPr>
        <p:txBody>
          <a:bodyPr lIns="0" tIns="0" rIns="0" bIns="0" anchor="t" anchorCtr="0">
            <a:noAutofit/>
          </a:bodyPr>
          <a:lstStyle>
            <a:lvl1pPr algn="l">
              <a:lnSpc>
                <a:spcPct val="90000"/>
              </a:lnSpc>
              <a:defRPr sz="1800" b="1" i="1" spc="10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720507" y="3027918"/>
            <a:ext cx="4125195" cy="299324"/>
          </a:xfrm>
        </p:spPr>
        <p:txBody>
          <a:bodyPr lIns="0" tIns="0" rIns="0" bIns="0">
            <a:noAutofit/>
          </a:bodyPr>
          <a:lstStyle>
            <a:lvl1pPr marL="0" indent="0">
              <a:buNone/>
              <a:defRPr sz="1600" b="1" i="1" spc="100" baseline="0">
                <a:solidFill>
                  <a:srgbClr val="FFFFFF"/>
                </a:solidFill>
                <a:latin typeface="Obviously Wide Lght" pitchFamily="82" charset="77"/>
              </a:defRPr>
            </a:lvl1pPr>
          </a:lstStyle>
          <a:p>
            <a:pPr lvl="0"/>
            <a:r>
              <a:rPr lang="en-US" dirty="0"/>
              <a:t>CLICK TO ADD SECTION #</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grpSp>
        <p:nvGrpSpPr>
          <p:cNvPr id="17" name="Group 16">
            <a:extLst>
              <a:ext uri="{FF2B5EF4-FFF2-40B4-BE49-F238E27FC236}">
                <a16:creationId xmlns:a16="http://schemas.microsoft.com/office/drawing/2014/main" id="{E0109C4A-0026-6F48-A51B-736C8445B013}"/>
              </a:ext>
            </a:extLst>
          </p:cNvPr>
          <p:cNvGrpSpPr/>
          <p:nvPr userDrawn="1"/>
        </p:nvGrpSpPr>
        <p:grpSpPr>
          <a:xfrm>
            <a:off x="-250156" y="0"/>
            <a:ext cx="2289125" cy="6858000"/>
            <a:chOff x="-350874" y="1"/>
            <a:chExt cx="2331655" cy="7767048"/>
          </a:xfrm>
        </p:grpSpPr>
        <p:sp>
          <p:nvSpPr>
            <p:cNvPr id="45" name="object 4">
              <a:extLst>
                <a:ext uri="{FF2B5EF4-FFF2-40B4-BE49-F238E27FC236}">
                  <a16:creationId xmlns:a16="http://schemas.microsoft.com/office/drawing/2014/main" id="{E79BFA78-D8DB-7040-B376-D6CB77221E9C}"/>
                </a:ext>
              </a:extLst>
            </p:cNvPr>
            <p:cNvSpPr/>
            <p:nvPr/>
          </p:nvSpPr>
          <p:spPr>
            <a:xfrm>
              <a:off x="-350874" y="3883525"/>
              <a:ext cx="839846" cy="0"/>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16" name="Group 15">
              <a:extLst>
                <a:ext uri="{FF2B5EF4-FFF2-40B4-BE49-F238E27FC236}">
                  <a16:creationId xmlns:a16="http://schemas.microsoft.com/office/drawing/2014/main" id="{A51CB8F4-3FA3-E649-BC8A-DFF476EC8219}"/>
                </a:ext>
              </a:extLst>
            </p:cNvPr>
            <p:cNvGrpSpPr/>
            <p:nvPr userDrawn="1"/>
          </p:nvGrpSpPr>
          <p:grpSpPr>
            <a:xfrm>
              <a:off x="-350874" y="1"/>
              <a:ext cx="2331655" cy="3180687"/>
              <a:chOff x="-343367" y="1"/>
              <a:chExt cx="2331655" cy="3180687"/>
            </a:xfrm>
          </p:grpSpPr>
          <p:sp>
            <p:nvSpPr>
              <p:cNvPr id="44" name="object 3">
                <a:extLst>
                  <a:ext uri="{FF2B5EF4-FFF2-40B4-BE49-F238E27FC236}">
                    <a16:creationId xmlns:a16="http://schemas.microsoft.com/office/drawing/2014/main" id="{C4A32115-CFBA-AE47-8B60-517628AC4D65}"/>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dirty="0"/>
              </a:p>
            </p:txBody>
          </p:sp>
          <p:sp>
            <p:nvSpPr>
              <p:cNvPr id="47" name="object 6">
                <a:extLst>
                  <a:ext uri="{FF2B5EF4-FFF2-40B4-BE49-F238E27FC236}">
                    <a16:creationId xmlns:a16="http://schemas.microsoft.com/office/drawing/2014/main" id="{60B3994B-3367-E24D-9A1A-D7B937EF96F3}"/>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271C63C7-FCE5-1545-B0EF-5DC7B4212645}"/>
                </a:ext>
              </a:extLst>
            </p:cNvPr>
            <p:cNvGrpSpPr/>
            <p:nvPr userDrawn="1"/>
          </p:nvGrpSpPr>
          <p:grpSpPr>
            <a:xfrm flipV="1">
              <a:off x="-350874" y="4586362"/>
              <a:ext cx="2331655" cy="3180687"/>
              <a:chOff x="-343367" y="1"/>
              <a:chExt cx="2331655" cy="3180687"/>
            </a:xfrm>
          </p:grpSpPr>
          <p:sp>
            <p:nvSpPr>
              <p:cNvPr id="50" name="object 3">
                <a:extLst>
                  <a:ext uri="{FF2B5EF4-FFF2-40B4-BE49-F238E27FC236}">
                    <a16:creationId xmlns:a16="http://schemas.microsoft.com/office/drawing/2014/main" id="{A6DBB7D7-455F-064E-879A-DC53EC3E860F}"/>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51" name="object 6">
                <a:extLst>
                  <a:ext uri="{FF2B5EF4-FFF2-40B4-BE49-F238E27FC236}">
                    <a16:creationId xmlns:a16="http://schemas.microsoft.com/office/drawing/2014/main" id="{18AE461D-02F8-EA48-87CE-6DE637A39858}"/>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4997931" y="1381065"/>
            <a:ext cx="5305425" cy="2914483"/>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Level 1. Click to add text. Click to add text. Click to add text. Click to add text. Click to add text. Click to add text. Click to add text. Click to add text. Click to add text. </a:t>
            </a:r>
          </a:p>
          <a:p>
            <a:pPr lvl="1"/>
            <a:r>
              <a:rPr lang="en-US" dirty="0"/>
              <a:t>Level 2.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text. </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items: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Section Item | Section Item | Section Item</a:t>
            </a:r>
            <a:br>
              <a:rPr lang="en-US" dirty="0"/>
            </a:br>
            <a:r>
              <a:rPr lang="en-US" dirty="0"/>
              <a:t>Section Item | Section Item </a:t>
            </a:r>
          </a:p>
        </p:txBody>
      </p:sp>
    </p:spTree>
    <p:extLst>
      <p:ext uri="{BB962C8B-B14F-4D97-AF65-F5344CB8AC3E}">
        <p14:creationId xmlns:p14="http://schemas.microsoft.com/office/powerpoint/2010/main" val="3823882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ote Bold 1">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Tree>
    <p:extLst>
      <p:ext uri="{BB962C8B-B14F-4D97-AF65-F5344CB8AC3E}">
        <p14:creationId xmlns:p14="http://schemas.microsoft.com/office/powerpoint/2010/main" val="1612787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ote Bold 3">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Tree>
    <p:extLst>
      <p:ext uri="{BB962C8B-B14F-4D97-AF65-F5344CB8AC3E}">
        <p14:creationId xmlns:p14="http://schemas.microsoft.com/office/powerpoint/2010/main" val="2551028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Quote Bold 2">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bg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21872576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Bold 4">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bg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p>
          </p:txBody>
        </p:sp>
      </p:grpSp>
    </p:spTree>
    <p:extLst>
      <p:ext uri="{BB962C8B-B14F-4D97-AF65-F5344CB8AC3E}">
        <p14:creationId xmlns:p14="http://schemas.microsoft.com/office/powerpoint/2010/main" val="21091252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1" cy="299319"/>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1" cy="29930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21275"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7" y="2723124"/>
            <a:ext cx="5431944" cy="341123"/>
          </a:xfrm>
        </p:spPr>
        <p:txBody>
          <a:bodyPr lIns="0" tIns="0" rIns="0" bIns="0">
            <a:noAutofit/>
          </a:bodyPr>
          <a:lstStyle>
            <a:lvl1pPr marL="0" indent="0">
              <a:buNone/>
              <a:defRPr sz="2000" b="1" i="0">
                <a:solidFill>
                  <a:schemeClr val="accent1"/>
                </a:solidFill>
                <a:latin typeface="Gentona Book" pitchFamily="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4" name="Rectangle 3">
            <a:extLst>
              <a:ext uri="{FF2B5EF4-FFF2-40B4-BE49-F238E27FC236}">
                <a16:creationId xmlns:a16="http://schemas.microsoft.com/office/drawing/2014/main" id="{8972AE95-B15B-11E8-BD17-3254936C0337}"/>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502371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479568" cy="299331"/>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479568" cy="299319"/>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DD69400-28DC-3D44-8BE8-C8291A41706A}"/>
              </a:ext>
            </a:extLst>
          </p:cNvPr>
          <p:cNvSpPr>
            <a:spLocks noGrp="1"/>
          </p:cNvSpPr>
          <p:nvPr>
            <p:ph type="body" sz="quarter" idx="18" hasCustomPrompt="1"/>
          </p:nvPr>
        </p:nvSpPr>
        <p:spPr>
          <a:xfrm>
            <a:off x="574203" y="2060702"/>
            <a:ext cx="10954182" cy="4167061"/>
          </a:xfrm>
        </p:spPr>
        <p:txBody>
          <a:bodyPr>
            <a:normAutofit/>
          </a:bodyPr>
          <a:lstStyle>
            <a:lvl1pPr>
              <a:defRPr sz="1800" b="0" i="0">
                <a:latin typeface="Gentona Light" pitchFamily="2" charset="77"/>
              </a:defRPr>
            </a:lvl1pPr>
            <a:lvl2pPr>
              <a:defRPr sz="1800" b="0" i="0">
                <a:latin typeface="Gentona Light" pitchFamily="2" charset="77"/>
              </a:defRPr>
            </a:lvl2pPr>
            <a:lvl3pPr>
              <a:defRPr sz="1800" b="0" i="0">
                <a:latin typeface="Gentona Light" pitchFamily="2" charset="77"/>
              </a:defRPr>
            </a:lvl3pPr>
            <a:lvl4pPr>
              <a:defRPr sz="1800" b="0" i="0">
                <a:latin typeface="Gentona Light" pitchFamily="2" charset="77"/>
              </a:defRPr>
            </a:lvl4pPr>
            <a:lvl5pPr>
              <a:defRPr sz="1800" b="0" i="0">
                <a:latin typeface="Gentona Light" pitchFamily="2" charset="77"/>
              </a:defRPr>
            </a:lvl5pPr>
          </a:lstStyle>
          <a:p>
            <a:pPr lvl="0"/>
            <a:r>
              <a:rPr lang="en-US" dirty="0"/>
              <a:t>Click to Add Text Here</a:t>
            </a:r>
          </a:p>
          <a:p>
            <a:pPr lvl="1"/>
            <a:r>
              <a:rPr lang="en-US" dirty="0"/>
              <a:t>Text</a:t>
            </a:r>
          </a:p>
          <a:p>
            <a:pPr lvl="2"/>
            <a:r>
              <a:rPr lang="en-US" dirty="0"/>
              <a:t>Text</a:t>
            </a:r>
          </a:p>
          <a:p>
            <a:pPr lvl="3"/>
            <a:r>
              <a:rPr lang="en-US" dirty="0"/>
              <a:t>Text</a:t>
            </a:r>
          </a:p>
          <a:p>
            <a:pPr lvl="4"/>
            <a:r>
              <a:rPr lang="en-US" dirty="0"/>
              <a:t>Text</a:t>
            </a:r>
          </a:p>
        </p:txBody>
      </p:sp>
      <p:sp>
        <p:nvSpPr>
          <p:cNvPr id="3" name="Rectangle 2">
            <a:extLst>
              <a:ext uri="{FF2B5EF4-FFF2-40B4-BE49-F238E27FC236}">
                <a16:creationId xmlns:a16="http://schemas.microsoft.com/office/drawing/2014/main" id="{3FBA73E0-8571-12FC-766D-EC6C05EABC6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711730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29"/>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1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3" name="Rectangle 2">
            <a:extLst>
              <a:ext uri="{FF2B5EF4-FFF2-40B4-BE49-F238E27FC236}">
                <a16:creationId xmlns:a16="http://schemas.microsoft.com/office/drawing/2014/main" id="{53243DC8-6C2B-2E1E-A1B4-828CC199C5F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356110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479568" cy="334671"/>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479568" cy="33465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574675"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3" name="Rectangle 2">
            <a:extLst>
              <a:ext uri="{FF2B5EF4-FFF2-40B4-BE49-F238E27FC236}">
                <a16:creationId xmlns:a16="http://schemas.microsoft.com/office/drawing/2014/main" id="{21593C3A-7B9E-4BFA-B83E-EEACBADC2315}"/>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267866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5-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27"/>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15"/>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3" name="Rectangle 2">
            <a:extLst>
              <a:ext uri="{FF2B5EF4-FFF2-40B4-BE49-F238E27FC236}">
                <a16:creationId xmlns:a16="http://schemas.microsoft.com/office/drawing/2014/main" id="{0ACB106D-F3B6-1077-8F76-80FCEB9571C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74889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Title Bo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FE6C-3142-3940-BA66-A4A17A9908D7}"/>
              </a:ext>
            </a:extLst>
          </p:cNvPr>
          <p:cNvSpPr>
            <a:spLocks noGrp="1"/>
          </p:cNvSpPr>
          <p:nvPr userDrawn="1">
            <p:ph type="title" hasCustomPrompt="1"/>
          </p:nvPr>
        </p:nvSpPr>
        <p:spPr>
          <a:xfrm>
            <a:off x="1" y="2891435"/>
            <a:ext cx="12192000" cy="1248439"/>
          </a:xfrm>
        </p:spPr>
        <p:txBody>
          <a:bodyPr lIns="0" tIns="0" rIns="0" bIns="0">
            <a:noAutofit/>
          </a:bodyPr>
          <a:lstStyle>
            <a:lvl1pPr marL="0" algn="ctr" defTabSz="914400" rtl="0" eaLnBrk="1" latinLnBrk="0" hangingPunct="1">
              <a:lnSpc>
                <a:spcPct val="80000"/>
              </a:lnSpc>
              <a:spcBef>
                <a:spcPts val="95"/>
              </a:spcBef>
              <a:tabLst>
                <a:tab pos="5000625" algn="l"/>
                <a:tab pos="10304780" algn="l"/>
              </a:tabLst>
              <a:defRPr lang="en-US" sz="5400" b="1" i="1" kern="1200" spc="300" baseline="0" dirty="0">
                <a:solidFill>
                  <a:schemeClr val="bg2">
                    <a:lumMod val="40000"/>
                    <a:lumOff val="60000"/>
                  </a:schemeClr>
                </a:solidFill>
                <a:latin typeface="Obviously-WideLghtItalic"/>
                <a:ea typeface="+mn-ea"/>
                <a:cs typeface="Obviously-WideLghtItalic"/>
              </a:defRPr>
            </a:lvl1pPr>
          </a:lstStyle>
          <a:p>
            <a:r>
              <a:rPr lang="en-US" dirty="0"/>
              <a:t>CLICK TO ADD </a:t>
            </a:r>
            <a:br>
              <a:rPr lang="en-US" dirty="0"/>
            </a:br>
            <a:r>
              <a:rPr lang="en-US" dirty="0"/>
              <a:t>MAIN TITLE</a:t>
            </a:r>
          </a:p>
        </p:txBody>
      </p:sp>
      <p:sp>
        <p:nvSpPr>
          <p:cNvPr id="21" name="Content Placeholder 20">
            <a:extLst>
              <a:ext uri="{FF2B5EF4-FFF2-40B4-BE49-F238E27FC236}">
                <a16:creationId xmlns:a16="http://schemas.microsoft.com/office/drawing/2014/main" id="{99F69122-158F-9B4D-8850-AB24A8B1EDAC}"/>
              </a:ext>
            </a:extLst>
          </p:cNvPr>
          <p:cNvSpPr>
            <a:spLocks noGrp="1"/>
          </p:cNvSpPr>
          <p:nvPr userDrawn="1">
            <p:ph sz="quarter" idx="10" hasCustomPrompt="1"/>
          </p:nvPr>
        </p:nvSpPr>
        <p:spPr>
          <a:xfrm>
            <a:off x="0" y="2393511"/>
            <a:ext cx="12192000" cy="485156"/>
          </a:xfrm>
        </p:spPr>
        <p:txBody>
          <a:bodyPr lIns="0" tIns="0" rIns="0" bIns="0">
            <a:noAutofit/>
          </a:bodyPr>
          <a:lstStyle>
            <a:lvl1pPr marL="0" indent="0" algn="ctr" defTabSz="914400" rtl="0" eaLnBrk="1" latinLnBrk="0" hangingPunct="1">
              <a:lnSpc>
                <a:spcPct val="100000"/>
              </a:lnSpc>
              <a:spcBef>
                <a:spcPts val="120"/>
              </a:spcBef>
              <a:buNone/>
              <a:tabLst>
                <a:tab pos="1349375" algn="l"/>
                <a:tab pos="2849245" algn="l"/>
              </a:tabLst>
              <a:defRPr lang="en-US" sz="1800" b="0" i="0" kern="1200" spc="300" dirty="0" smtClean="0">
                <a:solidFill>
                  <a:schemeClr val="accent1"/>
                </a:solidFill>
                <a:latin typeface="Gentona"/>
                <a:ea typeface="+mj-ea"/>
                <a:cs typeface="Gentona"/>
              </a:defRPr>
            </a:lvl1pPr>
          </a:lstStyle>
          <a:p>
            <a:pPr lvl="0"/>
            <a:r>
              <a:rPr lang="en-US" dirty="0"/>
              <a:t>CLICK TO ADD TITLE SETUP LINE</a:t>
            </a:r>
          </a:p>
        </p:txBody>
      </p:sp>
      <p:sp>
        <p:nvSpPr>
          <p:cNvPr id="23" name="Content Placeholder 22">
            <a:extLst>
              <a:ext uri="{FF2B5EF4-FFF2-40B4-BE49-F238E27FC236}">
                <a16:creationId xmlns:a16="http://schemas.microsoft.com/office/drawing/2014/main" id="{FDFEE17F-16C8-9E49-ADE9-47B1D092EB2B}"/>
              </a:ext>
            </a:extLst>
          </p:cNvPr>
          <p:cNvSpPr>
            <a:spLocks noGrp="1"/>
          </p:cNvSpPr>
          <p:nvPr userDrawn="1">
            <p:ph sz="quarter" idx="11" hasCustomPrompt="1"/>
          </p:nvPr>
        </p:nvSpPr>
        <p:spPr>
          <a:xfrm>
            <a:off x="0" y="5739525"/>
            <a:ext cx="5544252" cy="1150938"/>
          </a:xfrm>
        </p:spPr>
        <p:txBody>
          <a:bodyPr lIns="0" tIns="0" rIns="0" bIns="0">
            <a:noAutofit/>
          </a:bodyPr>
          <a:lstStyle>
            <a:lvl1pPr marL="0" indent="0" algn="ctr">
              <a:buNone/>
              <a:defRPr sz="1600" spc="300">
                <a:solidFill>
                  <a:schemeClr val="accent1"/>
                </a:solidFill>
              </a:defRPr>
            </a:lvl1pPr>
          </a:lstStyle>
          <a:p>
            <a:pPr lvl="0"/>
            <a:r>
              <a:rPr lang="en-US" dirty="0"/>
              <a:t>CLICK TO ADD DATE</a:t>
            </a:r>
          </a:p>
        </p:txBody>
      </p:sp>
      <p:sp>
        <p:nvSpPr>
          <p:cNvPr id="25" name="Content Placeholder 24">
            <a:extLst>
              <a:ext uri="{FF2B5EF4-FFF2-40B4-BE49-F238E27FC236}">
                <a16:creationId xmlns:a16="http://schemas.microsoft.com/office/drawing/2014/main" id="{C9DE3EB8-5B13-544E-A2D2-7BD2EFD290D6}"/>
              </a:ext>
            </a:extLst>
          </p:cNvPr>
          <p:cNvSpPr>
            <a:spLocks noGrp="1"/>
          </p:cNvSpPr>
          <p:nvPr userDrawn="1">
            <p:ph sz="quarter" idx="12" hasCustomPrompt="1"/>
          </p:nvPr>
        </p:nvSpPr>
        <p:spPr>
          <a:xfrm>
            <a:off x="6647749" y="5739525"/>
            <a:ext cx="5544252" cy="1150938"/>
          </a:xfrm>
        </p:spPr>
        <p:txBody>
          <a:bodyPr lIns="0" tIns="0" rIns="0" bIns="0">
            <a:noAutofit/>
          </a:bodyPr>
          <a:lstStyle>
            <a:lvl1pPr marL="0" indent="0" algn="ctr">
              <a:buNone/>
              <a:defRPr sz="1600" spc="300">
                <a:solidFill>
                  <a:schemeClr val="accent1"/>
                </a:solidFill>
              </a:defRPr>
            </a:lvl1pPr>
          </a:lstStyle>
          <a:p>
            <a:pPr lvl="0"/>
            <a:r>
              <a:rPr lang="en-US" dirty="0"/>
              <a:t>CLICK TO ADD PRESENTER NAME</a:t>
            </a:r>
          </a:p>
        </p:txBody>
      </p:sp>
      <p:pic>
        <p:nvPicPr>
          <p:cNvPr id="13" name="Picture 12">
            <a:extLst>
              <a:ext uri="{FF2B5EF4-FFF2-40B4-BE49-F238E27FC236}">
                <a16:creationId xmlns:a16="http://schemas.microsoft.com/office/drawing/2014/main" id="{E441474E-F800-A54C-ADC8-4B3620CFAD7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485664" y="5346392"/>
            <a:ext cx="1210249" cy="1210249"/>
          </a:xfrm>
          <a:prstGeom prst="rect">
            <a:avLst/>
          </a:prstGeom>
        </p:spPr>
      </p:pic>
    </p:spTree>
    <p:extLst>
      <p:ext uri="{BB962C8B-B14F-4D97-AF65-F5344CB8AC3E}">
        <p14:creationId xmlns:p14="http://schemas.microsoft.com/office/powerpoint/2010/main" val="10165153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1" cy="341135"/>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1" cy="341121"/>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21275"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2000" b="1" i="0">
                <a:solidFill>
                  <a:schemeClr val="accent1"/>
                </a:solidFill>
                <a:latin typeface="Gentona Book" pitchFamily="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4" name="Rectangle 3">
            <a:extLst>
              <a:ext uri="{FF2B5EF4-FFF2-40B4-BE49-F238E27FC236}">
                <a16:creationId xmlns:a16="http://schemas.microsoft.com/office/drawing/2014/main" id="{0FCF70B2-F119-F49D-8E82-8DECF25F79FF}"/>
              </a:ext>
            </a:extLst>
          </p:cNvPr>
          <p:cNvSpPr/>
          <p:nvPr userDrawn="1"/>
        </p:nvSpPr>
        <p:spPr>
          <a:xfrm>
            <a:off x="0" y="0"/>
            <a:ext cx="12191994"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547923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33"/>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21"/>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DD69400-28DC-3D44-8BE8-C8291A41706A}"/>
              </a:ext>
            </a:extLst>
          </p:cNvPr>
          <p:cNvSpPr>
            <a:spLocks noGrp="1"/>
          </p:cNvSpPr>
          <p:nvPr>
            <p:ph type="body" sz="quarter" idx="18" hasCustomPrompt="1"/>
          </p:nvPr>
        </p:nvSpPr>
        <p:spPr>
          <a:xfrm>
            <a:off x="574203" y="2060702"/>
            <a:ext cx="10954182" cy="4167061"/>
          </a:xfrm>
        </p:spPr>
        <p:txBody>
          <a:bodyPr>
            <a:normAutofit/>
          </a:bodyPr>
          <a:lstStyle>
            <a:lvl1pPr>
              <a:defRPr sz="1800" b="0" i="0">
                <a:latin typeface="Gentona Light" pitchFamily="2" charset="77"/>
              </a:defRPr>
            </a:lvl1pPr>
            <a:lvl2pPr>
              <a:defRPr sz="1800" b="0" i="0">
                <a:latin typeface="Gentona Light" pitchFamily="2" charset="77"/>
              </a:defRPr>
            </a:lvl2pPr>
            <a:lvl3pPr>
              <a:defRPr sz="1800" b="0" i="0">
                <a:latin typeface="Gentona Light" pitchFamily="2" charset="77"/>
              </a:defRPr>
            </a:lvl3pPr>
            <a:lvl4pPr>
              <a:defRPr sz="1800" b="0" i="0">
                <a:latin typeface="Gentona Light" pitchFamily="2" charset="77"/>
              </a:defRPr>
            </a:lvl4pPr>
            <a:lvl5pPr>
              <a:defRPr sz="1800" b="0" i="0">
                <a:latin typeface="Gentona Light" pitchFamily="2" charset="77"/>
              </a:defRPr>
            </a:lvl5pPr>
          </a:lstStyle>
          <a:p>
            <a:pPr lvl="0"/>
            <a:r>
              <a:rPr lang="en-US" dirty="0"/>
              <a:t>Click to Add Text Here</a:t>
            </a:r>
          </a:p>
          <a:p>
            <a:pPr lvl="1"/>
            <a:r>
              <a:rPr lang="en-US" dirty="0"/>
              <a:t>Text</a:t>
            </a:r>
          </a:p>
          <a:p>
            <a:pPr lvl="2"/>
            <a:r>
              <a:rPr lang="en-US" dirty="0"/>
              <a:t>Text</a:t>
            </a:r>
          </a:p>
          <a:p>
            <a:pPr lvl="3"/>
            <a:r>
              <a:rPr lang="en-US" dirty="0"/>
              <a:t>Text</a:t>
            </a:r>
          </a:p>
          <a:p>
            <a:pPr lvl="4"/>
            <a:r>
              <a:rPr lang="en-US" dirty="0"/>
              <a:t>Text</a:t>
            </a:r>
          </a:p>
        </p:txBody>
      </p:sp>
      <p:sp>
        <p:nvSpPr>
          <p:cNvPr id="3" name="Rectangle 2">
            <a:extLst>
              <a:ext uri="{FF2B5EF4-FFF2-40B4-BE49-F238E27FC236}">
                <a16:creationId xmlns:a16="http://schemas.microsoft.com/office/drawing/2014/main" id="{E76B4D16-6C84-E032-9F75-686D355DFD99}"/>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580942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41202" cy="299325"/>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41202" cy="299313"/>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3" name="Rectangle 2">
            <a:extLst>
              <a:ext uri="{FF2B5EF4-FFF2-40B4-BE49-F238E27FC236}">
                <a16:creationId xmlns:a16="http://schemas.microsoft.com/office/drawing/2014/main" id="{FC747363-22EE-FAFD-F491-FF11A5D3113F}"/>
              </a:ext>
            </a:extLst>
          </p:cNvPr>
          <p:cNvSpPr/>
          <p:nvPr userDrawn="1"/>
        </p:nvSpPr>
        <p:spPr>
          <a:xfrm>
            <a:off x="-11703" y="0"/>
            <a:ext cx="12203703"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825274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334682"/>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5"/>
            <a:ext cx="11617797" cy="334668"/>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574675"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3" name="Rectangle 2">
            <a:extLst>
              <a:ext uri="{FF2B5EF4-FFF2-40B4-BE49-F238E27FC236}">
                <a16:creationId xmlns:a16="http://schemas.microsoft.com/office/drawing/2014/main" id="{0462ACCD-0A7A-A55B-B14C-36552183153D}"/>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9931512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313740"/>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31372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0A71C966-8BC3-1780-D645-67B95C3F07CB}"/>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9217917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3-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1" name="Title 1">
            <a:extLst>
              <a:ext uri="{FF2B5EF4-FFF2-40B4-BE49-F238E27FC236}">
                <a16:creationId xmlns:a16="http://schemas.microsoft.com/office/drawing/2014/main" id="{62634540-58F9-9948-8899-1026D1045379}"/>
              </a:ext>
            </a:extLst>
          </p:cNvPr>
          <p:cNvSpPr>
            <a:spLocks noGrp="1"/>
          </p:cNvSpPr>
          <p:nvPr>
            <p:ph type="title" hasCustomPrompt="1"/>
          </p:nvPr>
        </p:nvSpPr>
        <p:spPr>
          <a:xfrm>
            <a:off x="1082613" y="265880"/>
            <a:ext cx="10697361" cy="72098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E5F0B839-9353-E846-AD47-E0CA9DAEDC3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0DFC5487-CD62-CB4E-A4E3-A1E9D83EDC08}"/>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17573EB3-047D-BC44-93E1-5C114BA32B7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9DE04C44-735E-D24D-96C5-B25A500FADAE}"/>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D3807DD3-597D-B446-BFDF-38E89FCF3473}"/>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070191D-56A9-7C49-BCBA-92FBB3DEA655}"/>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7DB34162-57C7-8446-BE88-8A38F9F44DD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DB001776-25EE-B44E-A0F9-4501B3CBA51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48927D32-81A5-8D49-9713-C4D4B21FDAAD}"/>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E59CFED6-027F-0645-9F49-FC2890BA1A7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18D30FB2-01E3-AB44-8354-1D2F1F26F813}"/>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82FA8889-B16F-EE41-8FE1-D4106849B034}"/>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CC61547-D98D-9348-A9ED-D3022C830F3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190D34D4-A150-9F41-A079-D037936229AF}"/>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E6981967-3430-2242-B2DB-A1C6DFEE2AD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F75F63B2-AF78-174E-A1E7-6AC266A634FF}"/>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E338C308-24B6-0C4A-81C5-9AD123CA88F0}"/>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79BFF00E-5E28-EB42-9013-3D4B47448D98}"/>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232ED4AC-708F-CB44-902F-82607003E83E}"/>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7D93ABB1-23F8-5F4C-967A-5D0C774ECA1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3" name="Rectangle 2">
            <a:extLst>
              <a:ext uri="{FF2B5EF4-FFF2-40B4-BE49-F238E27FC236}">
                <a16:creationId xmlns:a16="http://schemas.microsoft.com/office/drawing/2014/main" id="{E0CD0931-38CF-EC05-6988-B22E5E729029}"/>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extLst>
              <a:ext uri="{FF2B5EF4-FFF2-40B4-BE49-F238E27FC236}">
                <a16:creationId xmlns:a16="http://schemas.microsoft.com/office/drawing/2014/main" id="{16366731-1AAA-9240-8A54-0E4A0F1AAC6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102796104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3-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108CAAD-0E63-C927-255B-F8B34ACEFD43}"/>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0" name="Title 1">
            <a:extLst>
              <a:ext uri="{FF2B5EF4-FFF2-40B4-BE49-F238E27FC236}">
                <a16:creationId xmlns:a16="http://schemas.microsoft.com/office/drawing/2014/main" id="{294D3B3C-6D7C-6441-B7F9-4B397F80561D}"/>
              </a:ext>
            </a:extLst>
          </p:cNvPr>
          <p:cNvSpPr>
            <a:spLocks noGrp="1"/>
          </p:cNvSpPr>
          <p:nvPr>
            <p:ph type="title" hasCustomPrompt="1"/>
          </p:nvPr>
        </p:nvSpPr>
        <p:spPr>
          <a:xfrm>
            <a:off x="1085102" y="276519"/>
            <a:ext cx="10697362" cy="70997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9A53C210-D38F-B147-8B38-51E72E04B2C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D743CD63-4EBD-FF43-82E4-44622ECF7F26}"/>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70C3B72A-0255-A643-8BCB-743321AE4C45}"/>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AF4E6DA5-78BD-9A43-8031-F3D6B002AC64}"/>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A127F773-8447-EF4B-B718-12D5F2E991AF}"/>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777F725-CE64-6C48-BCB5-3829866DA261}"/>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C82B53FD-9695-1A4A-A1D7-1CB7DDBD7104}"/>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F9E7742B-2A8C-B64E-B27E-97E41BBED30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F599F89F-F1FF-A94F-A99A-0AC7EBEC9CE6}"/>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22D50117-144D-2042-8838-D6BD708EE213}"/>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B3170071-F337-9B4D-8523-2A0337757F1B}"/>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A2614D46-AB61-0442-AA3D-26EAFA482188}"/>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6B64305-E4EF-474F-9A3C-352E1DA9E45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5A780A98-3242-FF41-81F7-434BE8AC1D47}"/>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2A06A007-BFA8-F841-907E-F5982031CC2F}"/>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7B746EDC-FE6D-444C-902A-779258B4783A}"/>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3011B8D6-C982-2D48-BFD1-047936EE2A21}"/>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3894879A-F527-3B49-AFE7-1D35877F5B2A}"/>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3A44FFE2-CC80-F541-A5F5-026F6EB2DE0D}"/>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E5F44BB9-D299-1749-B4BB-FED2A2B0DCA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4" name="Picture 43">
            <a:extLst>
              <a:ext uri="{FF2B5EF4-FFF2-40B4-BE49-F238E27FC236}">
                <a16:creationId xmlns:a16="http://schemas.microsoft.com/office/drawing/2014/main" id="{80637074-04E7-044E-AA67-C4BCAA7E00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41620655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17BD831-EAF6-B2C6-7FF5-156C2B04AE66}"/>
              </a:ext>
            </a:extLst>
          </p:cNvPr>
          <p:cNvSpPr/>
          <p:nvPr userDrawn="1"/>
        </p:nvSpPr>
        <p:spPr>
          <a:xfrm>
            <a:off x="0" y="0"/>
            <a:ext cx="12192000" cy="4630422"/>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1"/>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2"/>
                </a:solidFill>
                <a:latin typeface="Obviously Wide Semi" pitchFamily="8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2"/>
                </a:solidFill>
                <a:latin typeface="Obviously Wide Semi" pitchFamily="82" charset="77"/>
              </a:defRPr>
            </a:lvl1pPr>
          </a:lstStyle>
          <a:p>
            <a:pPr lvl="0"/>
            <a:r>
              <a:rPr lang="en-US" dirty="0"/>
              <a:t>CLICK TO ADD PRESENTER NAME HERE</a:t>
            </a:r>
          </a:p>
        </p:txBody>
      </p:sp>
      <p:grpSp>
        <p:nvGrpSpPr>
          <p:cNvPr id="4" name="Group 3">
            <a:extLst>
              <a:ext uri="{FF2B5EF4-FFF2-40B4-BE49-F238E27FC236}">
                <a16:creationId xmlns:a16="http://schemas.microsoft.com/office/drawing/2014/main" id="{6ED70F11-21DB-AE42-A648-9A8FFAA14C90}"/>
              </a:ext>
            </a:extLst>
          </p:cNvPr>
          <p:cNvGrpSpPr/>
          <p:nvPr userDrawn="1"/>
        </p:nvGrpSpPr>
        <p:grpSpPr>
          <a:xfrm>
            <a:off x="6414079" y="5084200"/>
            <a:ext cx="81474" cy="1293117"/>
            <a:chOff x="11708180" y="2750455"/>
            <a:chExt cx="81474" cy="1293117"/>
          </a:xfrm>
        </p:grpSpPr>
        <p:sp>
          <p:nvSpPr>
            <p:cNvPr id="13" name="object 12">
              <a:extLst>
                <a:ext uri="{FF2B5EF4-FFF2-40B4-BE49-F238E27FC236}">
                  <a16:creationId xmlns:a16="http://schemas.microsoft.com/office/drawing/2014/main" id="{9755D1AA-CF36-5A4C-B1E7-E9B3E1BDF158}"/>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22">
              <a:extLst>
                <a:ext uri="{FF2B5EF4-FFF2-40B4-BE49-F238E27FC236}">
                  <a16:creationId xmlns:a16="http://schemas.microsoft.com/office/drawing/2014/main" id="{32A2ED7C-B1C8-514C-BD1B-3D6C75301703}"/>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spTree>
    <p:extLst>
      <p:ext uri="{BB962C8B-B14F-4D97-AF65-F5344CB8AC3E}">
        <p14:creationId xmlns:p14="http://schemas.microsoft.com/office/powerpoint/2010/main" val="260555069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650F0F6-C41D-29FC-51D4-0EE6EBA9D52B}"/>
              </a:ext>
            </a:extLst>
          </p:cNvPr>
          <p:cNvSpPr/>
          <p:nvPr userDrawn="1"/>
        </p:nvSpPr>
        <p:spPr>
          <a:xfrm>
            <a:off x="0" y="0"/>
            <a:ext cx="12192000" cy="463042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2"/>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1"/>
                </a:solidFill>
                <a:latin typeface="Obviously Wide Semi" pitchFamily="8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1"/>
                </a:solidFill>
                <a:latin typeface="Obviously Wide Semi" pitchFamily="82" charset="77"/>
              </a:defRPr>
            </a:lvl1pPr>
          </a:lstStyle>
          <a:p>
            <a:pPr lvl="0"/>
            <a:r>
              <a:rPr lang="en-US" dirty="0"/>
              <a:t>CLICK TO ADD PRESENTER NAME HERE</a:t>
            </a:r>
          </a:p>
        </p:txBody>
      </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grpSp>
        <p:nvGrpSpPr>
          <p:cNvPr id="17" name="Group 16">
            <a:extLst>
              <a:ext uri="{FF2B5EF4-FFF2-40B4-BE49-F238E27FC236}">
                <a16:creationId xmlns:a16="http://schemas.microsoft.com/office/drawing/2014/main" id="{40080802-9C1C-174B-9450-760AE8970B43}"/>
              </a:ext>
            </a:extLst>
          </p:cNvPr>
          <p:cNvGrpSpPr/>
          <p:nvPr userDrawn="1"/>
        </p:nvGrpSpPr>
        <p:grpSpPr>
          <a:xfrm>
            <a:off x="6414079" y="5084200"/>
            <a:ext cx="81474" cy="1293117"/>
            <a:chOff x="11708180" y="2750455"/>
            <a:chExt cx="81474" cy="1293117"/>
          </a:xfrm>
        </p:grpSpPr>
        <p:sp>
          <p:nvSpPr>
            <p:cNvPr id="19" name="object 12">
              <a:extLst>
                <a:ext uri="{FF2B5EF4-FFF2-40B4-BE49-F238E27FC236}">
                  <a16:creationId xmlns:a16="http://schemas.microsoft.com/office/drawing/2014/main" id="{D54F02A5-CF51-9D40-B14F-AFBE7ECBA423}"/>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20" name="object 22">
              <a:extLst>
                <a:ext uri="{FF2B5EF4-FFF2-40B4-BE49-F238E27FC236}">
                  <a16:creationId xmlns:a16="http://schemas.microsoft.com/office/drawing/2014/main" id="{8CE7DCDC-8380-D24D-AA79-D5C30F1E31DA}"/>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Tree>
    <p:extLst>
      <p:ext uri="{BB962C8B-B14F-4D97-AF65-F5344CB8AC3E}">
        <p14:creationId xmlns:p14="http://schemas.microsoft.com/office/powerpoint/2010/main" val="350279150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3-Title-Streamline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93AF511-B775-D53F-045F-E32B44D9066D}"/>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080450EB-F9ED-C8FD-7688-6F2B34B635A3}"/>
              </a:ext>
            </a:extLst>
          </p:cNvPr>
          <p:cNvSpPr/>
          <p:nvPr userDrawn="1"/>
        </p:nvSpPr>
        <p:spPr>
          <a:xfrm>
            <a:off x="1305518" y="1851949"/>
            <a:ext cx="10886481" cy="196769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1"/>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2"/>
                </a:solidFill>
                <a:latin typeface="Obviously Wide Bold" pitchFamily="82" charset="77"/>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2"/>
                </a:solidFill>
                <a:latin typeface="Obviously Wide Bold" pitchFamily="82" charset="77"/>
              </a:defRPr>
            </a:lvl1pPr>
          </a:lstStyle>
          <a:p>
            <a:pPr lvl="0"/>
            <a:r>
              <a:rPr lang="en-US" dirty="0"/>
              <a:t>CLICK TO ADD PRESENTER NAME HERE</a:t>
            </a:r>
          </a:p>
        </p:txBody>
      </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grpSp>
        <p:nvGrpSpPr>
          <p:cNvPr id="22" name="Group 21">
            <a:extLst>
              <a:ext uri="{FF2B5EF4-FFF2-40B4-BE49-F238E27FC236}">
                <a16:creationId xmlns:a16="http://schemas.microsoft.com/office/drawing/2014/main" id="{341D9D09-E6B0-C149-A8D9-5106E44D936A}"/>
              </a:ext>
            </a:extLst>
          </p:cNvPr>
          <p:cNvGrpSpPr/>
          <p:nvPr userDrawn="1"/>
        </p:nvGrpSpPr>
        <p:grpSpPr>
          <a:xfrm>
            <a:off x="7046414" y="4694794"/>
            <a:ext cx="81474" cy="1293117"/>
            <a:chOff x="11708180" y="2750455"/>
            <a:chExt cx="81474" cy="1293117"/>
          </a:xfrm>
        </p:grpSpPr>
        <p:sp>
          <p:nvSpPr>
            <p:cNvPr id="23" name="object 12">
              <a:extLst>
                <a:ext uri="{FF2B5EF4-FFF2-40B4-BE49-F238E27FC236}">
                  <a16:creationId xmlns:a16="http://schemas.microsoft.com/office/drawing/2014/main" id="{52D5C89F-F80A-9849-B0C2-15A39D9DA35E}"/>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24" name="object 22">
              <a:extLst>
                <a:ext uri="{FF2B5EF4-FFF2-40B4-BE49-F238E27FC236}">
                  <a16:creationId xmlns:a16="http://schemas.microsoft.com/office/drawing/2014/main" id="{B2101815-C8F2-5B4B-8C1F-24FB3A709101}"/>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Tree>
    <p:extLst>
      <p:ext uri="{BB962C8B-B14F-4D97-AF65-F5344CB8AC3E}">
        <p14:creationId xmlns:p14="http://schemas.microsoft.com/office/powerpoint/2010/main" val="2375994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Title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FE6C-3142-3940-BA66-A4A17A9908D7}"/>
              </a:ext>
            </a:extLst>
          </p:cNvPr>
          <p:cNvSpPr>
            <a:spLocks noGrp="1"/>
          </p:cNvSpPr>
          <p:nvPr>
            <p:ph type="title" hasCustomPrompt="1"/>
          </p:nvPr>
        </p:nvSpPr>
        <p:spPr>
          <a:xfrm>
            <a:off x="425301" y="2592130"/>
            <a:ext cx="6206185" cy="1248439"/>
          </a:xfrm>
        </p:spPr>
        <p:txBody>
          <a:bodyPr lIns="0" tIns="0" rIns="0" bIns="0" anchor="b" anchorCtr="0">
            <a:noAutofit/>
          </a:bodyPr>
          <a:lstStyle>
            <a:lvl1pPr marL="0" algn="l" defTabSz="914400" rtl="0" eaLnBrk="1" latinLnBrk="0" hangingPunct="1">
              <a:lnSpc>
                <a:spcPct val="80000"/>
              </a:lnSpc>
              <a:spcBef>
                <a:spcPts val="95"/>
              </a:spcBef>
              <a:tabLst>
                <a:tab pos="5000625" algn="l"/>
                <a:tab pos="10304780" algn="l"/>
              </a:tabLst>
              <a:defRPr lang="en-US" sz="3200" b="1" i="0" kern="1200" spc="300" baseline="0" dirty="0">
                <a:solidFill>
                  <a:srgbClr val="FFFFFF"/>
                </a:solidFill>
                <a:latin typeface="Obviously Extd Blck" pitchFamily="82" charset="77"/>
                <a:ea typeface="+mn-ea"/>
                <a:cs typeface="Obviously Extd Blck" pitchFamily="82" charset="77"/>
              </a:defRPr>
            </a:lvl1pPr>
          </a:lstStyle>
          <a:p>
            <a:r>
              <a:rPr lang="en-US" dirty="0"/>
              <a:t>CLICK </a:t>
            </a:r>
            <a:br>
              <a:rPr lang="en-US" dirty="0"/>
            </a:br>
            <a:r>
              <a:rPr lang="en-US" dirty="0"/>
              <a:t>TO ADD </a:t>
            </a:r>
            <a:br>
              <a:rPr lang="en-US" dirty="0"/>
            </a:br>
            <a:r>
              <a:rPr lang="en-US" dirty="0"/>
              <a:t>MAIN TITLE</a:t>
            </a:r>
          </a:p>
        </p:txBody>
      </p:sp>
      <p:sp>
        <p:nvSpPr>
          <p:cNvPr id="21" name="Content Placeholder 20">
            <a:extLst>
              <a:ext uri="{FF2B5EF4-FFF2-40B4-BE49-F238E27FC236}">
                <a16:creationId xmlns:a16="http://schemas.microsoft.com/office/drawing/2014/main" id="{99F69122-158F-9B4D-8850-AB24A8B1EDAC}"/>
              </a:ext>
            </a:extLst>
          </p:cNvPr>
          <p:cNvSpPr>
            <a:spLocks noGrp="1"/>
          </p:cNvSpPr>
          <p:nvPr>
            <p:ph sz="quarter" idx="10" hasCustomPrompt="1"/>
          </p:nvPr>
        </p:nvSpPr>
        <p:spPr>
          <a:xfrm>
            <a:off x="808072" y="4024811"/>
            <a:ext cx="3179137" cy="940594"/>
          </a:xfrm>
        </p:spPr>
        <p:txBody>
          <a:bodyPr lIns="0" tIns="0" rIns="0" bIns="0" anchor="ctr" anchorCtr="0">
            <a:noAutofit/>
          </a:bodyPr>
          <a:lstStyle>
            <a:lvl1pPr marL="0" indent="0" algn="ctr" defTabSz="914400" rtl="0" eaLnBrk="1" latinLnBrk="0" hangingPunct="1">
              <a:lnSpc>
                <a:spcPct val="100000"/>
              </a:lnSpc>
              <a:spcBef>
                <a:spcPts val="120"/>
              </a:spcBef>
              <a:buNone/>
              <a:tabLst>
                <a:tab pos="1349375" algn="l"/>
                <a:tab pos="2849245" algn="l"/>
              </a:tabLst>
              <a:defRPr lang="en-US" sz="1400" b="1" i="1" kern="1200" spc="200" baseline="0" dirty="0" smtClean="0">
                <a:solidFill>
                  <a:schemeClr val="accent2"/>
                </a:solidFill>
                <a:latin typeface="Gentona SemiBold Italic" pitchFamily="2" charset="77"/>
                <a:ea typeface="+mj-ea"/>
                <a:cs typeface="Gentona SemiBold Italic" pitchFamily="2" charset="77"/>
              </a:defRPr>
            </a:lvl1pPr>
          </a:lstStyle>
          <a:p>
            <a:pPr lvl="0"/>
            <a:r>
              <a:rPr lang="en-US" dirty="0"/>
              <a:t>CLICK TO ADD SUBTITLE OR FURTHER DESCRIPTION, AS NECESSARY – CAN BE MULTIPLE LINES</a:t>
            </a:r>
          </a:p>
        </p:txBody>
      </p:sp>
      <p:sp>
        <p:nvSpPr>
          <p:cNvPr id="23" name="Content Placeholder 22">
            <a:extLst>
              <a:ext uri="{FF2B5EF4-FFF2-40B4-BE49-F238E27FC236}">
                <a16:creationId xmlns:a16="http://schemas.microsoft.com/office/drawing/2014/main" id="{FDFEE17F-16C8-9E49-ADE9-47B1D092EB2B}"/>
              </a:ext>
            </a:extLst>
          </p:cNvPr>
          <p:cNvSpPr>
            <a:spLocks noGrp="1"/>
          </p:cNvSpPr>
          <p:nvPr>
            <p:ph sz="quarter" idx="11" hasCustomPrompt="1"/>
          </p:nvPr>
        </p:nvSpPr>
        <p:spPr>
          <a:xfrm>
            <a:off x="425301" y="5917253"/>
            <a:ext cx="5901071" cy="172452"/>
          </a:xfrm>
        </p:spPr>
        <p:txBody>
          <a:bodyPr lIns="0" tIns="0" rIns="0" bIns="0">
            <a:noAutofit/>
          </a:bodyPr>
          <a:lstStyle>
            <a:lvl1pPr marL="0" indent="0" algn="l">
              <a:buNone/>
              <a:defRPr sz="1400" b="1" i="0" spc="300">
                <a:solidFill>
                  <a:srgbClr val="FFFFFF"/>
                </a:solidFill>
                <a:latin typeface="Gentona Book" pitchFamily="2" charset="77"/>
              </a:defRPr>
            </a:lvl1pPr>
          </a:lstStyle>
          <a:p>
            <a:pPr lvl="0"/>
            <a:r>
              <a:rPr lang="en-US" dirty="0"/>
              <a:t>CLICK TO ADD DATE</a:t>
            </a:r>
          </a:p>
        </p:txBody>
      </p:sp>
      <p:sp>
        <p:nvSpPr>
          <p:cNvPr id="25" name="Content Placeholder 24">
            <a:extLst>
              <a:ext uri="{FF2B5EF4-FFF2-40B4-BE49-F238E27FC236}">
                <a16:creationId xmlns:a16="http://schemas.microsoft.com/office/drawing/2014/main" id="{C9DE3EB8-5B13-544E-A2D2-7BD2EFD290D6}"/>
              </a:ext>
            </a:extLst>
          </p:cNvPr>
          <p:cNvSpPr>
            <a:spLocks noGrp="1"/>
          </p:cNvSpPr>
          <p:nvPr>
            <p:ph sz="quarter" idx="12" hasCustomPrompt="1"/>
          </p:nvPr>
        </p:nvSpPr>
        <p:spPr>
          <a:xfrm>
            <a:off x="425301" y="6132236"/>
            <a:ext cx="5901070" cy="116683"/>
          </a:xfrm>
        </p:spPr>
        <p:txBody>
          <a:bodyPr lIns="0" tIns="0" rIns="0" bIns="0">
            <a:noAutofit/>
          </a:bodyPr>
          <a:lstStyle>
            <a:lvl1pPr marL="0" indent="0" algn="l">
              <a:buNone/>
              <a:defRPr lang="en-US" sz="1100" b="1" i="1" kern="1200" spc="0" dirty="0">
                <a:solidFill>
                  <a:srgbClr val="FFFFFF"/>
                </a:solidFill>
                <a:latin typeface="Gentona SemiBold Italic" pitchFamily="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PRESENTER NAME</a:t>
            </a:r>
          </a:p>
        </p:txBody>
      </p:sp>
      <p:sp>
        <p:nvSpPr>
          <p:cNvPr id="3" name="Rounded Rectangle 2">
            <a:extLst>
              <a:ext uri="{FF2B5EF4-FFF2-40B4-BE49-F238E27FC236}">
                <a16:creationId xmlns:a16="http://schemas.microsoft.com/office/drawing/2014/main" id="{CA4636FA-A953-E546-9AEE-E9B8C6D4B1DE}"/>
              </a:ext>
            </a:extLst>
          </p:cNvPr>
          <p:cNvSpPr/>
          <p:nvPr userDrawn="1"/>
        </p:nvSpPr>
        <p:spPr>
          <a:xfrm>
            <a:off x="425301" y="3982138"/>
            <a:ext cx="3944680" cy="983267"/>
          </a:xfrm>
          <a:prstGeom prst="roundRect">
            <a:avLst>
              <a:gd name="adj" fmla="val 50000"/>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a:extLst>
              <a:ext uri="{FF2B5EF4-FFF2-40B4-BE49-F238E27FC236}">
                <a16:creationId xmlns:a16="http://schemas.microsoft.com/office/drawing/2014/main" id="{D4040F81-EBC7-CF4E-A5CD-C387BCEDA4DB}"/>
              </a:ext>
            </a:extLst>
          </p:cNvPr>
          <p:cNvCxnSpPr>
            <a:cxnSpLocks/>
          </p:cNvCxnSpPr>
          <p:nvPr userDrawn="1"/>
        </p:nvCxnSpPr>
        <p:spPr>
          <a:xfrm>
            <a:off x="4369981" y="4476307"/>
            <a:ext cx="1275907" cy="0"/>
          </a:xfrm>
          <a:prstGeom prst="straightConnector1">
            <a:avLst/>
          </a:prstGeom>
          <a:ln w="190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1" name="Picture Placeholder 10">
            <a:extLst>
              <a:ext uri="{FF2B5EF4-FFF2-40B4-BE49-F238E27FC236}">
                <a16:creationId xmlns:a16="http://schemas.microsoft.com/office/drawing/2014/main" id="{5702B6BC-20CD-5044-81F3-48EC74AD0B3C}"/>
              </a:ext>
            </a:extLst>
          </p:cNvPr>
          <p:cNvSpPr>
            <a:spLocks noGrp="1"/>
          </p:cNvSpPr>
          <p:nvPr>
            <p:ph type="pic" sz="quarter" idx="13" hasCustomPrompt="1"/>
          </p:nvPr>
        </p:nvSpPr>
        <p:spPr>
          <a:xfrm>
            <a:off x="6631486" y="553279"/>
            <a:ext cx="5278437" cy="5751439"/>
          </a:xfrm>
          <a:solidFill>
            <a:srgbClr val="FFFFFF"/>
          </a:solidFill>
        </p:spPr>
        <p:txBody>
          <a:bodyPr/>
          <a:lstStyle/>
          <a:p>
            <a:r>
              <a:rPr lang="en-US" dirty="0"/>
              <a:t>CLICK TO ADD PICTURE</a:t>
            </a:r>
          </a:p>
        </p:txBody>
      </p:sp>
      <p:pic>
        <p:nvPicPr>
          <p:cNvPr id="19" name="Picture 18">
            <a:extLst>
              <a:ext uri="{FF2B5EF4-FFF2-40B4-BE49-F238E27FC236}">
                <a16:creationId xmlns:a16="http://schemas.microsoft.com/office/drawing/2014/main" id="{C3A6BF86-7AA4-A140-8A00-0AA3DD82E30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25301" y="436620"/>
            <a:ext cx="998777" cy="998777"/>
          </a:xfrm>
          <a:prstGeom prst="rect">
            <a:avLst/>
          </a:prstGeom>
        </p:spPr>
      </p:pic>
    </p:spTree>
    <p:extLst>
      <p:ext uri="{BB962C8B-B14F-4D97-AF65-F5344CB8AC3E}">
        <p14:creationId xmlns:p14="http://schemas.microsoft.com/office/powerpoint/2010/main" val="169153914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4-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AE162D1-EFF1-D616-713E-FA85CD079CD3}"/>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3A951B25-5E60-6996-A4D1-A4195FA7D976}"/>
              </a:ext>
            </a:extLst>
          </p:cNvPr>
          <p:cNvSpPr/>
          <p:nvPr userDrawn="1"/>
        </p:nvSpPr>
        <p:spPr>
          <a:xfrm>
            <a:off x="1305517" y="1851948"/>
            <a:ext cx="10884062" cy="1967697"/>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2"/>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1"/>
                </a:solidFill>
                <a:latin typeface="Obviously Wide Bold" pitchFamily="82" charset="77"/>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1"/>
                </a:solidFill>
                <a:latin typeface="Obviously Wide Bold" pitchFamily="82" charset="77"/>
              </a:defRPr>
            </a:lvl1pPr>
          </a:lstStyle>
          <a:p>
            <a:pPr lvl="0"/>
            <a:r>
              <a:rPr lang="en-US" dirty="0"/>
              <a:t>CLICK TO ADD PRESENTER NAME HERE</a:t>
            </a:r>
          </a:p>
        </p:txBody>
      </p:sp>
      <p:grpSp>
        <p:nvGrpSpPr>
          <p:cNvPr id="32" name="Group 31">
            <a:extLst>
              <a:ext uri="{FF2B5EF4-FFF2-40B4-BE49-F238E27FC236}">
                <a16:creationId xmlns:a16="http://schemas.microsoft.com/office/drawing/2014/main" id="{32DB91D6-1A5A-4748-B8F6-17E1B34ADDB0}"/>
              </a:ext>
            </a:extLst>
          </p:cNvPr>
          <p:cNvGrpSpPr/>
          <p:nvPr userDrawn="1"/>
        </p:nvGrpSpPr>
        <p:grpSpPr>
          <a:xfrm>
            <a:off x="7050685" y="4688808"/>
            <a:ext cx="81474" cy="1293117"/>
            <a:chOff x="11708180" y="2750455"/>
            <a:chExt cx="81474" cy="1293117"/>
          </a:xfrm>
        </p:grpSpPr>
        <p:sp>
          <p:nvSpPr>
            <p:cNvPr id="33" name="object 12">
              <a:extLst>
                <a:ext uri="{FF2B5EF4-FFF2-40B4-BE49-F238E27FC236}">
                  <a16:creationId xmlns:a16="http://schemas.microsoft.com/office/drawing/2014/main" id="{C60BA644-1C63-6946-A652-FF01928C0919}"/>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34" name="object 22">
              <a:extLst>
                <a:ext uri="{FF2B5EF4-FFF2-40B4-BE49-F238E27FC236}">
                  <a16:creationId xmlns:a16="http://schemas.microsoft.com/office/drawing/2014/main" id="{286826CD-8324-894B-BD0A-B711952AEAE6}"/>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spTree>
    <p:extLst>
      <p:ext uri="{BB962C8B-B14F-4D97-AF65-F5344CB8AC3E}">
        <p14:creationId xmlns:p14="http://schemas.microsoft.com/office/powerpoint/2010/main" val="311335479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Intro-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068FC3-6371-1127-3D1C-57C10D45AB76}"/>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914132" y="2785587"/>
            <a:ext cx="3817733" cy="455219"/>
          </a:xfrm>
        </p:spPr>
        <p:txBody>
          <a:bodyPr lIns="0" tIns="0" rIns="0" bIns="0" anchor="t" anchorCtr="0">
            <a:noAutofit/>
          </a:bodyPr>
          <a:lstStyle>
            <a:lvl1pPr algn="l">
              <a:defRPr sz="1100" b="1" i="0" spc="400" baseline="0">
                <a:solidFill>
                  <a:srgbClr val="FF0000"/>
                </a:solidFill>
                <a:latin typeface="Obviously Wide Semi" pitchFamily="82" charset="77"/>
              </a:defRPr>
            </a:lvl1pPr>
          </a:lstStyle>
          <a:p>
            <a:r>
              <a:rPr lang="en-US" dirty="0"/>
              <a:t>CLICK TO 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914133" y="3548444"/>
            <a:ext cx="3680820" cy="1358900"/>
          </a:xfrm>
        </p:spPr>
        <p:txBody>
          <a:bodyPr lIns="0" tIns="0" rIns="0" bIns="0">
            <a:noAutofit/>
          </a:bodyPr>
          <a:lstStyle>
            <a:lvl1pPr marL="0" indent="0" algn="l">
              <a:spcBef>
                <a:spcPts val="0"/>
              </a:spcBef>
              <a:buNone/>
              <a:defRPr sz="1800" b="1" i="0">
                <a:solidFill>
                  <a:schemeClr val="accent2"/>
                </a:solidFill>
                <a:latin typeface="Obviously Wide Semi" pitchFamily="82" charset="77"/>
              </a:defRPr>
            </a:lvl1pPr>
            <a:lvl2pPr marL="11113" indent="0" algn="l">
              <a:buNone/>
              <a:tabLst/>
              <a:defRPr sz="11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dirty="0"/>
              <a:t>CLICK TO ADD TEXT</a:t>
            </a:r>
          </a:p>
          <a:p>
            <a:pPr lvl="1"/>
            <a:r>
              <a:rPr lang="en-US" dirty="0"/>
              <a:t>Second Level</a:t>
            </a:r>
            <a:br>
              <a:rPr lang="en-US" dirty="0"/>
            </a:br>
            <a:r>
              <a:rPr lang="en-US" dirty="0"/>
              <a:t>Additional Line If Needed</a:t>
            </a:r>
          </a:p>
        </p:txBody>
      </p:sp>
      <p:grpSp>
        <p:nvGrpSpPr>
          <p:cNvPr id="6" name="Group 5">
            <a:extLst>
              <a:ext uri="{FF2B5EF4-FFF2-40B4-BE49-F238E27FC236}">
                <a16:creationId xmlns:a16="http://schemas.microsoft.com/office/drawing/2014/main" id="{041E4829-5EBD-ED4B-B65C-191F8889ADA2}"/>
              </a:ext>
            </a:extLst>
          </p:cNvPr>
          <p:cNvGrpSpPr/>
          <p:nvPr userDrawn="1"/>
        </p:nvGrpSpPr>
        <p:grpSpPr>
          <a:xfrm>
            <a:off x="326600" y="2876117"/>
            <a:ext cx="313810" cy="1637267"/>
            <a:chOff x="85329" y="8106682"/>
            <a:chExt cx="275222" cy="1435937"/>
          </a:xfrm>
        </p:grpSpPr>
        <p:sp>
          <p:nvSpPr>
            <p:cNvPr id="60" name="object 7">
              <a:extLst>
                <a:ext uri="{FF2B5EF4-FFF2-40B4-BE49-F238E27FC236}">
                  <a16:creationId xmlns:a16="http://schemas.microsoft.com/office/drawing/2014/main" id="{80640D98-B291-6645-8306-3D8792CF6CE6}"/>
                </a:ext>
              </a:extLst>
            </p:cNvPr>
            <p:cNvSpPr/>
            <p:nvPr/>
          </p:nvSpPr>
          <p:spPr>
            <a:xfrm>
              <a:off x="314174" y="8679351"/>
              <a:ext cx="0" cy="863268"/>
            </a:xfrm>
            <a:custGeom>
              <a:avLst/>
              <a:gdLst/>
              <a:ahLst/>
              <a:cxnLst/>
              <a:rect l="l" t="t" r="r" b="b"/>
              <a:pathLst>
                <a:path h="1638934">
                  <a:moveTo>
                    <a:pt x="0" y="1638505"/>
                  </a:moveTo>
                  <a:lnTo>
                    <a:pt x="0" y="0"/>
                  </a:lnTo>
                </a:path>
              </a:pathLst>
            </a:custGeom>
            <a:ln w="38700">
              <a:solidFill>
                <a:schemeClr val="accent1"/>
              </a:solidFill>
            </a:ln>
          </p:spPr>
          <p:txBody>
            <a:bodyPr wrap="square" lIns="0" tIns="0" rIns="0" bIns="0" rtlCol="0"/>
            <a:lstStyle/>
            <a:p>
              <a:endParaRPr/>
            </a:p>
          </p:txBody>
        </p:sp>
        <p:sp>
          <p:nvSpPr>
            <p:cNvPr id="78" name="object 25">
              <a:extLst>
                <a:ext uri="{FF2B5EF4-FFF2-40B4-BE49-F238E27FC236}">
                  <a16:creationId xmlns:a16="http://schemas.microsoft.com/office/drawing/2014/main" id="{2E837B53-1EF7-8744-A427-F95623B3BB33}"/>
                </a:ext>
              </a:extLst>
            </p:cNvPr>
            <p:cNvSpPr/>
            <p:nvPr/>
          </p:nvSpPr>
          <p:spPr>
            <a:xfrm>
              <a:off x="85329" y="8679350"/>
              <a:ext cx="0" cy="720449"/>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79" name="object 26">
              <a:extLst>
                <a:ext uri="{FF2B5EF4-FFF2-40B4-BE49-F238E27FC236}">
                  <a16:creationId xmlns:a16="http://schemas.microsoft.com/office/drawing/2014/main" id="{6B29EA59-8629-E144-915F-72688335EA8B}"/>
                </a:ext>
              </a:extLst>
            </p:cNvPr>
            <p:cNvSpPr/>
            <p:nvPr/>
          </p:nvSpPr>
          <p:spPr>
            <a:xfrm>
              <a:off x="140426" y="8106682"/>
              <a:ext cx="0" cy="720449"/>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dirty="0"/>
            </a:p>
          </p:txBody>
        </p:sp>
        <p:sp>
          <p:nvSpPr>
            <p:cNvPr id="81" name="object 28">
              <a:extLst>
                <a:ext uri="{FF2B5EF4-FFF2-40B4-BE49-F238E27FC236}">
                  <a16:creationId xmlns:a16="http://schemas.microsoft.com/office/drawing/2014/main" id="{A86B55A8-AD85-8148-87D5-A2371C99D8D2}"/>
                </a:ext>
              </a:extLst>
            </p:cNvPr>
            <p:cNvSpPr/>
            <p:nvPr userDrawn="1"/>
          </p:nvSpPr>
          <p:spPr>
            <a:xfrm>
              <a:off x="360551" y="8106682"/>
              <a:ext cx="0" cy="720449"/>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82" name="Slide Number Placeholder 5">
            <a:extLst>
              <a:ext uri="{FF2B5EF4-FFF2-40B4-BE49-F238E27FC236}">
                <a16:creationId xmlns:a16="http://schemas.microsoft.com/office/drawing/2014/main" id="{B9E44DC8-AB7C-394C-8E38-489C44522C8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grpSp>
        <p:nvGrpSpPr>
          <p:cNvPr id="7" name="Group 6">
            <a:extLst>
              <a:ext uri="{FF2B5EF4-FFF2-40B4-BE49-F238E27FC236}">
                <a16:creationId xmlns:a16="http://schemas.microsoft.com/office/drawing/2014/main" id="{03714DCA-40EE-474C-8853-8264AA0973FB}"/>
              </a:ext>
            </a:extLst>
          </p:cNvPr>
          <p:cNvGrpSpPr/>
          <p:nvPr userDrawn="1"/>
        </p:nvGrpSpPr>
        <p:grpSpPr>
          <a:xfrm>
            <a:off x="4647831" y="2785587"/>
            <a:ext cx="342277" cy="1823983"/>
            <a:chOff x="4647831" y="2785587"/>
            <a:chExt cx="342277" cy="1823983"/>
          </a:xfrm>
        </p:grpSpPr>
        <p:sp>
          <p:nvSpPr>
            <p:cNvPr id="61" name="object 8">
              <a:extLst>
                <a:ext uri="{FF2B5EF4-FFF2-40B4-BE49-F238E27FC236}">
                  <a16:creationId xmlns:a16="http://schemas.microsoft.com/office/drawing/2014/main" id="{485D1293-9E15-A748-8D58-D23ACDC46398}"/>
                </a:ext>
              </a:extLst>
            </p:cNvPr>
            <p:cNvSpPr/>
            <p:nvPr/>
          </p:nvSpPr>
          <p:spPr>
            <a:xfrm>
              <a:off x="4647831" y="3562341"/>
              <a:ext cx="0" cy="697519"/>
            </a:xfrm>
            <a:custGeom>
              <a:avLst/>
              <a:gdLst/>
              <a:ahLst/>
              <a:cxnLst/>
              <a:rect l="l" t="t" r="r" b="b"/>
              <a:pathLst>
                <a:path h="1161415">
                  <a:moveTo>
                    <a:pt x="0" y="1161388"/>
                  </a:moveTo>
                  <a:lnTo>
                    <a:pt x="0" y="0"/>
                  </a:lnTo>
                </a:path>
              </a:pathLst>
            </a:custGeom>
            <a:ln w="37506">
              <a:solidFill>
                <a:schemeClr val="accent1"/>
              </a:solidFill>
            </a:ln>
          </p:spPr>
          <p:txBody>
            <a:bodyPr wrap="square" lIns="0" tIns="0" rIns="0" bIns="0" rtlCol="0"/>
            <a:lstStyle/>
            <a:p>
              <a:endParaRPr/>
            </a:p>
          </p:txBody>
        </p:sp>
        <p:sp>
          <p:nvSpPr>
            <p:cNvPr id="62" name="object 9">
              <a:extLst>
                <a:ext uri="{FF2B5EF4-FFF2-40B4-BE49-F238E27FC236}">
                  <a16:creationId xmlns:a16="http://schemas.microsoft.com/office/drawing/2014/main" id="{449586A5-797E-4844-B195-B143781BC6FC}"/>
                </a:ext>
              </a:extLst>
            </p:cNvPr>
            <p:cNvSpPr/>
            <p:nvPr/>
          </p:nvSpPr>
          <p:spPr>
            <a:xfrm>
              <a:off x="4905828" y="3562339"/>
              <a:ext cx="0" cy="1047231"/>
            </a:xfrm>
            <a:custGeom>
              <a:avLst/>
              <a:gdLst/>
              <a:ahLst/>
              <a:cxnLst/>
              <a:rect l="l" t="t" r="r" b="b"/>
              <a:pathLst>
                <a:path h="1743709">
                  <a:moveTo>
                    <a:pt x="0" y="1743213"/>
                  </a:moveTo>
                  <a:lnTo>
                    <a:pt x="0" y="0"/>
                  </a:lnTo>
                </a:path>
              </a:pathLst>
            </a:custGeom>
            <a:ln w="36313">
              <a:solidFill>
                <a:schemeClr val="accent1"/>
              </a:solidFill>
            </a:ln>
          </p:spPr>
          <p:txBody>
            <a:bodyPr wrap="square" lIns="0" tIns="0" rIns="0" bIns="0" rtlCol="0"/>
            <a:lstStyle/>
            <a:p>
              <a:endParaRPr/>
            </a:p>
          </p:txBody>
        </p:sp>
        <p:sp>
          <p:nvSpPr>
            <p:cNvPr id="76" name="object 23">
              <a:extLst>
                <a:ext uri="{FF2B5EF4-FFF2-40B4-BE49-F238E27FC236}">
                  <a16:creationId xmlns:a16="http://schemas.microsoft.com/office/drawing/2014/main" id="{4CBC4500-76B5-BE4C-A136-E5E1A4547121}"/>
                </a:ext>
              </a:extLst>
            </p:cNvPr>
            <p:cNvSpPr/>
            <p:nvPr/>
          </p:nvSpPr>
          <p:spPr>
            <a:xfrm>
              <a:off x="4990108" y="3027834"/>
              <a:ext cx="0" cy="703239"/>
            </a:xfrm>
            <a:custGeom>
              <a:avLst/>
              <a:gdLst/>
              <a:ahLst/>
              <a:cxnLst/>
              <a:rect l="l" t="t" r="r" b="b"/>
              <a:pathLst>
                <a:path h="1170939">
                  <a:moveTo>
                    <a:pt x="0" y="1170341"/>
                  </a:moveTo>
                  <a:lnTo>
                    <a:pt x="0" y="0"/>
                  </a:lnTo>
                </a:path>
              </a:pathLst>
            </a:custGeom>
            <a:ln w="10125">
              <a:solidFill>
                <a:schemeClr val="accent1"/>
              </a:solidFill>
            </a:ln>
          </p:spPr>
          <p:txBody>
            <a:bodyPr wrap="square" lIns="0" tIns="0" rIns="0" bIns="0" rtlCol="0"/>
            <a:lstStyle/>
            <a:p>
              <a:endParaRPr/>
            </a:p>
          </p:txBody>
        </p:sp>
        <p:sp>
          <p:nvSpPr>
            <p:cNvPr id="80" name="object 27">
              <a:extLst>
                <a:ext uri="{FF2B5EF4-FFF2-40B4-BE49-F238E27FC236}">
                  <a16:creationId xmlns:a16="http://schemas.microsoft.com/office/drawing/2014/main" id="{AF73F3F9-2068-704D-87A5-24F775D15D67}"/>
                </a:ext>
              </a:extLst>
            </p:cNvPr>
            <p:cNvSpPr/>
            <p:nvPr/>
          </p:nvSpPr>
          <p:spPr>
            <a:xfrm>
              <a:off x="4731870" y="2785587"/>
              <a:ext cx="0" cy="945406"/>
            </a:xfrm>
            <a:custGeom>
              <a:avLst/>
              <a:gdLst/>
              <a:ahLst/>
              <a:cxnLst/>
              <a:rect l="l" t="t" r="r" b="b"/>
              <a:pathLst>
                <a:path h="1574164">
                  <a:moveTo>
                    <a:pt x="0" y="1573700"/>
                  </a:moveTo>
                  <a:lnTo>
                    <a:pt x="0" y="0"/>
                  </a:lnTo>
                </a:path>
              </a:pathLst>
            </a:custGeom>
            <a:ln w="8931">
              <a:solidFill>
                <a:schemeClr val="accent1"/>
              </a:solidFill>
            </a:ln>
          </p:spPr>
          <p:txBody>
            <a:bodyPr wrap="square" lIns="0" tIns="0" rIns="0" bIns="0" rtlCol="0"/>
            <a:lstStyle/>
            <a:p>
              <a:endParaRPr/>
            </a:p>
          </p:txBody>
        </p:sp>
      </p:grpSp>
      <p:pic>
        <p:nvPicPr>
          <p:cNvPr id="39" name="Picture 38">
            <a:extLst>
              <a:ext uri="{FF2B5EF4-FFF2-40B4-BE49-F238E27FC236}">
                <a16:creationId xmlns:a16="http://schemas.microsoft.com/office/drawing/2014/main" id="{CB49173B-1967-934E-8582-ACC2B5DF00F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33" name="Picture Placeholder 32">
            <a:extLst>
              <a:ext uri="{FF2B5EF4-FFF2-40B4-BE49-F238E27FC236}">
                <a16:creationId xmlns:a16="http://schemas.microsoft.com/office/drawing/2014/main" id="{CC69924B-6F9A-8A4B-B6AB-AAFA31AABAF4}"/>
              </a:ext>
            </a:extLst>
          </p:cNvPr>
          <p:cNvSpPr>
            <a:spLocks noGrp="1"/>
          </p:cNvSpPr>
          <p:nvPr userDrawn="1">
            <p:ph type="pic" sz="quarter" idx="13" hasCustomPrompt="1"/>
          </p:nvPr>
        </p:nvSpPr>
        <p:spPr>
          <a:xfrm>
            <a:off x="5793320" y="591423"/>
            <a:ext cx="5522374" cy="6035249"/>
          </a:xfrm>
          <a:solidFill>
            <a:srgbClr val="FFFFFF"/>
          </a:solidFill>
        </p:spPr>
        <p:txBody>
          <a:bodyPr/>
          <a:lstStyle/>
          <a:p>
            <a:r>
              <a:rPr lang="en-US" dirty="0"/>
              <a:t>CLICK TO ADD PHOTO</a:t>
            </a:r>
          </a:p>
        </p:txBody>
      </p:sp>
    </p:spTree>
    <p:extLst>
      <p:ext uri="{BB962C8B-B14F-4D97-AF65-F5344CB8AC3E}">
        <p14:creationId xmlns:p14="http://schemas.microsoft.com/office/powerpoint/2010/main" val="97084004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27C0431-6F84-841F-C3D3-F3027B3723E2}"/>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F79AE6E2-8AF5-794C-80AF-6CC72C8AF53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8065957" y="1731963"/>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65957" y="5108946"/>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lvl="1"/>
            <a:r>
              <a:rPr lang="en-US" dirty="0"/>
              <a:t>Second Level</a:t>
            </a:r>
            <a:br>
              <a:rPr lang="en-US" dirty="0"/>
            </a:br>
            <a:r>
              <a:rPr lang="en-US" dirty="0"/>
              <a:t>Additional Line If </a:t>
            </a:r>
            <a:r>
              <a:rPr lang="en-US" dirty="0" err="1"/>
              <a:t>Neededv</a:t>
            </a:r>
            <a:endParaRPr lang="en-US" dirty="0"/>
          </a:p>
        </p:txBody>
      </p:sp>
      <p:grpSp>
        <p:nvGrpSpPr>
          <p:cNvPr id="85" name="Group 84">
            <a:extLst>
              <a:ext uri="{FF2B5EF4-FFF2-40B4-BE49-F238E27FC236}">
                <a16:creationId xmlns:a16="http://schemas.microsoft.com/office/drawing/2014/main" id="{692053BC-100E-1E4C-8584-91DF3A12FF64}"/>
              </a:ext>
            </a:extLst>
          </p:cNvPr>
          <p:cNvGrpSpPr/>
          <p:nvPr userDrawn="1"/>
        </p:nvGrpSpPr>
        <p:grpSpPr>
          <a:xfrm>
            <a:off x="97535" y="2597085"/>
            <a:ext cx="11692127" cy="1663832"/>
            <a:chOff x="240378" y="4483837"/>
            <a:chExt cx="19200675" cy="2548833"/>
          </a:xfrm>
        </p:grpSpPr>
        <p:sp>
          <p:nvSpPr>
            <p:cNvPr id="86" name="object 8">
              <a:extLst>
                <a:ext uri="{FF2B5EF4-FFF2-40B4-BE49-F238E27FC236}">
                  <a16:creationId xmlns:a16="http://schemas.microsoft.com/office/drawing/2014/main" id="{32545720-8782-4A47-AD1F-C5A20118E79B}"/>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87" name="object 9">
              <a:extLst>
                <a:ext uri="{FF2B5EF4-FFF2-40B4-BE49-F238E27FC236}">
                  <a16:creationId xmlns:a16="http://schemas.microsoft.com/office/drawing/2014/main" id="{54098C2E-05B6-CA40-952B-040F9555BC81}"/>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0F4FE4BE-67BE-8641-9A0D-151EA3644C9F}"/>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89" name="object 11">
              <a:extLst>
                <a:ext uri="{FF2B5EF4-FFF2-40B4-BE49-F238E27FC236}">
                  <a16:creationId xmlns:a16="http://schemas.microsoft.com/office/drawing/2014/main" id="{EA213950-9247-C147-8C22-5F9A5FA8B8FF}"/>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0" name="object 12">
              <a:extLst>
                <a:ext uri="{FF2B5EF4-FFF2-40B4-BE49-F238E27FC236}">
                  <a16:creationId xmlns:a16="http://schemas.microsoft.com/office/drawing/2014/main" id="{D552F07D-CCD4-674E-8CB4-9D14C30D664F}"/>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1" name="object 13">
              <a:extLst>
                <a:ext uri="{FF2B5EF4-FFF2-40B4-BE49-F238E27FC236}">
                  <a16:creationId xmlns:a16="http://schemas.microsoft.com/office/drawing/2014/main" id="{E0CD567D-CD33-2F41-B7D3-726E41505F1D}"/>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92" name="object 14">
              <a:extLst>
                <a:ext uri="{FF2B5EF4-FFF2-40B4-BE49-F238E27FC236}">
                  <a16:creationId xmlns:a16="http://schemas.microsoft.com/office/drawing/2014/main" id="{23D66A8C-AA0B-9A41-9D28-0BF2EA143ED1}"/>
                </a:ext>
              </a:extLst>
            </p:cNvPr>
            <p:cNvSpPr/>
            <p:nvPr/>
          </p:nvSpPr>
          <p:spPr>
            <a:xfrm>
              <a:off x="1255858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93" name="object 15">
              <a:extLst>
                <a:ext uri="{FF2B5EF4-FFF2-40B4-BE49-F238E27FC236}">
                  <a16:creationId xmlns:a16="http://schemas.microsoft.com/office/drawing/2014/main" id="{312B4F19-4683-2043-9563-F5086F2DB24B}"/>
                </a:ext>
              </a:extLst>
            </p:cNvPr>
            <p:cNvSpPr/>
            <p:nvPr/>
          </p:nvSpPr>
          <p:spPr>
            <a:xfrm>
              <a:off x="18205244"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4" name="object 16">
              <a:extLst>
                <a:ext uri="{FF2B5EF4-FFF2-40B4-BE49-F238E27FC236}">
                  <a16:creationId xmlns:a16="http://schemas.microsoft.com/office/drawing/2014/main" id="{C91EBDEE-B495-7542-847C-2E054EED3E27}"/>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5" name="object 17">
              <a:extLst>
                <a:ext uri="{FF2B5EF4-FFF2-40B4-BE49-F238E27FC236}">
                  <a16:creationId xmlns:a16="http://schemas.microsoft.com/office/drawing/2014/main" id="{9E3B485F-A63B-3841-B71C-5E79A3A28241}"/>
                </a:ext>
              </a:extLst>
            </p:cNvPr>
            <p:cNvSpPr/>
            <p:nvPr/>
          </p:nvSpPr>
          <p:spPr>
            <a:xfrm>
              <a:off x="18771889"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96" name="object 18">
              <a:extLst>
                <a:ext uri="{FF2B5EF4-FFF2-40B4-BE49-F238E27FC236}">
                  <a16:creationId xmlns:a16="http://schemas.microsoft.com/office/drawing/2014/main" id="{EDD8033C-7399-3E43-8B52-45E11D46B5AE}"/>
                </a:ext>
              </a:extLst>
            </p:cNvPr>
            <p:cNvSpPr/>
            <p:nvPr/>
          </p:nvSpPr>
          <p:spPr>
            <a:xfrm>
              <a:off x="18869996"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97" name="object 19">
              <a:extLst>
                <a:ext uri="{FF2B5EF4-FFF2-40B4-BE49-F238E27FC236}">
                  <a16:creationId xmlns:a16="http://schemas.microsoft.com/office/drawing/2014/main" id="{C6FE9C42-FBF4-274C-881A-DEB9993B1618}"/>
                </a:ext>
              </a:extLst>
            </p:cNvPr>
            <p:cNvSpPr/>
            <p:nvPr/>
          </p:nvSpPr>
          <p:spPr>
            <a:xfrm>
              <a:off x="18286977"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98" name="object 20">
              <a:extLst>
                <a:ext uri="{FF2B5EF4-FFF2-40B4-BE49-F238E27FC236}">
                  <a16:creationId xmlns:a16="http://schemas.microsoft.com/office/drawing/2014/main" id="{43798913-FAF2-3D4E-9A99-A9098B8D10C1}"/>
                </a:ext>
              </a:extLst>
            </p:cNvPr>
            <p:cNvSpPr/>
            <p:nvPr/>
          </p:nvSpPr>
          <p:spPr>
            <a:xfrm>
              <a:off x="12983672"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99" name="object 21">
              <a:extLst>
                <a:ext uri="{FF2B5EF4-FFF2-40B4-BE49-F238E27FC236}">
                  <a16:creationId xmlns:a16="http://schemas.microsoft.com/office/drawing/2014/main" id="{6ECBBF80-A38A-4A47-B265-EDDD8AF3C2F7}"/>
                </a:ext>
              </a:extLst>
            </p:cNvPr>
            <p:cNvSpPr/>
            <p:nvPr/>
          </p:nvSpPr>
          <p:spPr>
            <a:xfrm>
              <a:off x="12624669"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100" name="object 22">
              <a:extLst>
                <a:ext uri="{FF2B5EF4-FFF2-40B4-BE49-F238E27FC236}">
                  <a16:creationId xmlns:a16="http://schemas.microsoft.com/office/drawing/2014/main" id="{C0F9BFFD-388F-6C49-98CD-ED33AD82BF2A}"/>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101" name="object 23">
              <a:extLst>
                <a:ext uri="{FF2B5EF4-FFF2-40B4-BE49-F238E27FC236}">
                  <a16:creationId xmlns:a16="http://schemas.microsoft.com/office/drawing/2014/main" id="{C814F3D8-E823-B44C-80F2-1CA8D3806A86}"/>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2" name="object 24">
              <a:extLst>
                <a:ext uri="{FF2B5EF4-FFF2-40B4-BE49-F238E27FC236}">
                  <a16:creationId xmlns:a16="http://schemas.microsoft.com/office/drawing/2014/main" id="{524FB99C-8B17-3B41-BE4C-CF65A5FA4BD6}"/>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3" name="object 25">
              <a:extLst>
                <a:ext uri="{FF2B5EF4-FFF2-40B4-BE49-F238E27FC236}">
                  <a16:creationId xmlns:a16="http://schemas.microsoft.com/office/drawing/2014/main" id="{8B113C69-7A01-EE4E-BDA7-89A955A66C29}"/>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4" name="object 26">
              <a:extLst>
                <a:ext uri="{FF2B5EF4-FFF2-40B4-BE49-F238E27FC236}">
                  <a16:creationId xmlns:a16="http://schemas.microsoft.com/office/drawing/2014/main" id="{2CB9B50F-D403-2F42-811B-B2A9A5953980}"/>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5" name="object 27">
              <a:extLst>
                <a:ext uri="{FF2B5EF4-FFF2-40B4-BE49-F238E27FC236}">
                  <a16:creationId xmlns:a16="http://schemas.microsoft.com/office/drawing/2014/main" id="{7DAC9B2E-09C0-FA4B-A612-CCE0602E2EB3}"/>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6" name="object 28">
              <a:extLst>
                <a:ext uri="{FF2B5EF4-FFF2-40B4-BE49-F238E27FC236}">
                  <a16:creationId xmlns:a16="http://schemas.microsoft.com/office/drawing/2014/main" id="{3CD5AFA5-40F0-9D46-A60E-1006FBFB042E}"/>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107" name="object 29">
              <a:extLst>
                <a:ext uri="{FF2B5EF4-FFF2-40B4-BE49-F238E27FC236}">
                  <a16:creationId xmlns:a16="http://schemas.microsoft.com/office/drawing/2014/main" id="{A69DFDBC-31F5-7C43-BC33-DA9E3A05C44A}"/>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5" name="Slide Number Placeholder 5">
            <a:extLst>
              <a:ext uri="{FF2B5EF4-FFF2-40B4-BE49-F238E27FC236}">
                <a16:creationId xmlns:a16="http://schemas.microsoft.com/office/drawing/2014/main" id="{83AED46B-6841-D34B-B20C-1258B0FE867A}"/>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98548779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3-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725285A-9B11-5E56-B2F2-02DE005A0DFC}"/>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3" name="Picture 42">
            <a:extLst>
              <a:ext uri="{FF2B5EF4-FFF2-40B4-BE49-F238E27FC236}">
                <a16:creationId xmlns:a16="http://schemas.microsoft.com/office/drawing/2014/main" id="{424D2B3D-58E1-6542-B596-DC246608D73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dirty="0"/>
              <a:t>CLICK TO ADD TITLE</a:t>
            </a:r>
          </a:p>
        </p:txBody>
      </p:sp>
      <p:grpSp>
        <p:nvGrpSpPr>
          <p:cNvPr id="9" name="Group 8">
            <a:extLst>
              <a:ext uri="{FF2B5EF4-FFF2-40B4-BE49-F238E27FC236}">
                <a16:creationId xmlns:a16="http://schemas.microsoft.com/office/drawing/2014/main" id="{2A9D808A-998A-5041-BFB1-7A2946F9ABE8}"/>
              </a:ext>
            </a:extLst>
          </p:cNvPr>
          <p:cNvGrpSpPr/>
          <p:nvPr userDrawn="1"/>
        </p:nvGrpSpPr>
        <p:grpSpPr>
          <a:xfrm>
            <a:off x="97536" y="2597084"/>
            <a:ext cx="11692128" cy="1663833"/>
            <a:chOff x="240378" y="4483837"/>
            <a:chExt cx="19200675" cy="2548833"/>
          </a:xfrm>
        </p:grpSpPr>
        <p:sp>
          <p:nvSpPr>
            <p:cNvPr id="10" name="object 7">
              <a:extLst>
                <a:ext uri="{FF2B5EF4-FFF2-40B4-BE49-F238E27FC236}">
                  <a16:creationId xmlns:a16="http://schemas.microsoft.com/office/drawing/2014/main" id="{8BB2DE5B-3FFD-ED4A-B1E5-CB90D9211F74}"/>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11" name="object 8">
              <a:extLst>
                <a:ext uri="{FF2B5EF4-FFF2-40B4-BE49-F238E27FC236}">
                  <a16:creationId xmlns:a16="http://schemas.microsoft.com/office/drawing/2014/main" id="{74A3DAC4-4AFD-8D42-A1DD-8315FADF171F}"/>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12" name="object 9">
              <a:extLst>
                <a:ext uri="{FF2B5EF4-FFF2-40B4-BE49-F238E27FC236}">
                  <a16:creationId xmlns:a16="http://schemas.microsoft.com/office/drawing/2014/main" id="{943264AF-72D4-0348-9907-1B87C4EE0386}"/>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3" name="object 10">
              <a:extLst>
                <a:ext uri="{FF2B5EF4-FFF2-40B4-BE49-F238E27FC236}">
                  <a16:creationId xmlns:a16="http://schemas.microsoft.com/office/drawing/2014/main" id="{F8DCC481-A695-E042-87D4-5CF1C327D425}"/>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11">
              <a:extLst>
                <a:ext uri="{FF2B5EF4-FFF2-40B4-BE49-F238E27FC236}">
                  <a16:creationId xmlns:a16="http://schemas.microsoft.com/office/drawing/2014/main" id="{8C5119C7-70B9-314A-A284-CC11B82D9A19}"/>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5" name="object 12">
              <a:extLst>
                <a:ext uri="{FF2B5EF4-FFF2-40B4-BE49-F238E27FC236}">
                  <a16:creationId xmlns:a16="http://schemas.microsoft.com/office/drawing/2014/main" id="{A790CFD8-B3EE-3B4B-B030-4DC4CB5E6044}"/>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16" name="object 13">
              <a:extLst>
                <a:ext uri="{FF2B5EF4-FFF2-40B4-BE49-F238E27FC236}">
                  <a16:creationId xmlns:a16="http://schemas.microsoft.com/office/drawing/2014/main" id="{80F6F9EB-9F98-E747-89E5-9527BDB490FE}"/>
                </a:ext>
              </a:extLst>
            </p:cNvPr>
            <p:cNvSpPr/>
            <p:nvPr/>
          </p:nvSpPr>
          <p:spPr>
            <a:xfrm>
              <a:off x="1127066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17" name="object 14">
              <a:extLst>
                <a:ext uri="{FF2B5EF4-FFF2-40B4-BE49-F238E27FC236}">
                  <a16:creationId xmlns:a16="http://schemas.microsoft.com/office/drawing/2014/main" id="{B36F2233-92DA-7D46-A0DE-85461A5DB1D4}"/>
                </a:ext>
              </a:extLst>
            </p:cNvPr>
            <p:cNvSpPr/>
            <p:nvPr/>
          </p:nvSpPr>
          <p:spPr>
            <a:xfrm>
              <a:off x="15300301"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8" name="object 15">
              <a:extLst>
                <a:ext uri="{FF2B5EF4-FFF2-40B4-BE49-F238E27FC236}">
                  <a16:creationId xmlns:a16="http://schemas.microsoft.com/office/drawing/2014/main" id="{4E2D492C-3EDE-C74B-B549-F35C07EA1682}"/>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9" name="object 16">
              <a:extLst>
                <a:ext uri="{FF2B5EF4-FFF2-40B4-BE49-F238E27FC236}">
                  <a16:creationId xmlns:a16="http://schemas.microsoft.com/office/drawing/2014/main" id="{18DBC867-C47F-654C-B38C-F8DCAC3AE98F}"/>
                </a:ext>
              </a:extLst>
            </p:cNvPr>
            <p:cNvSpPr/>
            <p:nvPr/>
          </p:nvSpPr>
          <p:spPr>
            <a:xfrm>
              <a:off x="15866947"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20" name="object 17">
              <a:extLst>
                <a:ext uri="{FF2B5EF4-FFF2-40B4-BE49-F238E27FC236}">
                  <a16:creationId xmlns:a16="http://schemas.microsoft.com/office/drawing/2014/main" id="{DDE6AE74-3EA2-9D4C-B18A-B9485EA57A66}"/>
                </a:ext>
              </a:extLst>
            </p:cNvPr>
            <p:cNvSpPr/>
            <p:nvPr/>
          </p:nvSpPr>
          <p:spPr>
            <a:xfrm>
              <a:off x="15965052"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21" name="object 18">
              <a:extLst>
                <a:ext uri="{FF2B5EF4-FFF2-40B4-BE49-F238E27FC236}">
                  <a16:creationId xmlns:a16="http://schemas.microsoft.com/office/drawing/2014/main" id="{A0EAA463-9738-8345-883E-EC969D00DDE2}"/>
                </a:ext>
              </a:extLst>
            </p:cNvPr>
            <p:cNvSpPr/>
            <p:nvPr/>
          </p:nvSpPr>
          <p:spPr>
            <a:xfrm>
              <a:off x="15382035"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22" name="object 19">
              <a:extLst>
                <a:ext uri="{FF2B5EF4-FFF2-40B4-BE49-F238E27FC236}">
                  <a16:creationId xmlns:a16="http://schemas.microsoft.com/office/drawing/2014/main" id="{A134924B-7C79-EB46-95A6-877C3B60E905}"/>
                </a:ext>
              </a:extLst>
            </p:cNvPr>
            <p:cNvSpPr/>
            <p:nvPr/>
          </p:nvSpPr>
          <p:spPr>
            <a:xfrm>
              <a:off x="11695753"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23" name="object 20">
              <a:extLst>
                <a:ext uri="{FF2B5EF4-FFF2-40B4-BE49-F238E27FC236}">
                  <a16:creationId xmlns:a16="http://schemas.microsoft.com/office/drawing/2014/main" id="{1EF490C6-E8DA-4542-93EE-30ADD1305A2B}"/>
                </a:ext>
              </a:extLst>
            </p:cNvPr>
            <p:cNvSpPr/>
            <p:nvPr/>
          </p:nvSpPr>
          <p:spPr>
            <a:xfrm>
              <a:off x="11336750"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24" name="object 21">
              <a:extLst>
                <a:ext uri="{FF2B5EF4-FFF2-40B4-BE49-F238E27FC236}">
                  <a16:creationId xmlns:a16="http://schemas.microsoft.com/office/drawing/2014/main" id="{68D33E33-5F94-404E-B2BB-FCEC25EBADD3}"/>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25" name="object 22">
              <a:extLst>
                <a:ext uri="{FF2B5EF4-FFF2-40B4-BE49-F238E27FC236}">
                  <a16:creationId xmlns:a16="http://schemas.microsoft.com/office/drawing/2014/main" id="{B9FCFFB0-0094-6448-87C3-0154061E6C27}"/>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6" name="object 23">
              <a:extLst>
                <a:ext uri="{FF2B5EF4-FFF2-40B4-BE49-F238E27FC236}">
                  <a16:creationId xmlns:a16="http://schemas.microsoft.com/office/drawing/2014/main" id="{CF8FCD71-F358-5C4E-934B-2BA8DB2A609C}"/>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7" name="object 24">
              <a:extLst>
                <a:ext uri="{FF2B5EF4-FFF2-40B4-BE49-F238E27FC236}">
                  <a16:creationId xmlns:a16="http://schemas.microsoft.com/office/drawing/2014/main" id="{4D434D3D-7DBC-6742-A8D9-F8B8FC8E1E05}"/>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28" name="object 25">
              <a:extLst>
                <a:ext uri="{FF2B5EF4-FFF2-40B4-BE49-F238E27FC236}">
                  <a16:creationId xmlns:a16="http://schemas.microsoft.com/office/drawing/2014/main" id="{8EA3B669-29FF-324B-8875-96C4B0655102}"/>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29" name="object 26">
              <a:extLst>
                <a:ext uri="{FF2B5EF4-FFF2-40B4-BE49-F238E27FC236}">
                  <a16:creationId xmlns:a16="http://schemas.microsoft.com/office/drawing/2014/main" id="{A7AB49EB-807B-EF46-A499-50B61F00A44C}"/>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30" name="object 27">
              <a:extLst>
                <a:ext uri="{FF2B5EF4-FFF2-40B4-BE49-F238E27FC236}">
                  <a16:creationId xmlns:a16="http://schemas.microsoft.com/office/drawing/2014/main" id="{D7F997AF-AEF9-2744-936C-FDF7EDD6EF1C}"/>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31" name="object 28">
              <a:extLst>
                <a:ext uri="{FF2B5EF4-FFF2-40B4-BE49-F238E27FC236}">
                  <a16:creationId xmlns:a16="http://schemas.microsoft.com/office/drawing/2014/main" id="{6E991268-9DEC-3849-86EC-C254119BE1B1}"/>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1754187"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731963"/>
            <a:ext cx="1754187" cy="3254375"/>
          </a:xfrm>
          <a:solidFill>
            <a:srgbClr val="FFFFFF"/>
          </a:solidFill>
        </p:spPr>
        <p:txBody>
          <a:bodyPr/>
          <a:lstStyle/>
          <a:p>
            <a:r>
              <a:rPr lang="en-US" dirty="0"/>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731963"/>
            <a:ext cx="1754187"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sz="8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291515"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803067"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6" name="Slide Number Placeholder 5">
            <a:extLst>
              <a:ext uri="{FF2B5EF4-FFF2-40B4-BE49-F238E27FC236}">
                <a16:creationId xmlns:a16="http://schemas.microsoft.com/office/drawing/2014/main" id="{9752AA80-7B31-474B-87C3-AD46DD0921E6}"/>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222027806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Section-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2BEF644-C6FC-50B6-7611-43AB99B0A006}"/>
              </a:ext>
            </a:extLst>
          </p:cNvPr>
          <p:cNvSpPr/>
          <p:nvPr userDrawn="1"/>
        </p:nvSpPr>
        <p:spPr>
          <a:xfrm>
            <a:off x="1379930" y="-5604"/>
            <a:ext cx="10812069" cy="6858000"/>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Obviously Wide Lght"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Obviously Wide Bold"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2128842"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spTree>
    <p:extLst>
      <p:ext uri="{BB962C8B-B14F-4D97-AF65-F5344CB8AC3E}">
        <p14:creationId xmlns:p14="http://schemas.microsoft.com/office/powerpoint/2010/main" val="404661327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Section-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99A0BAC-D37A-FB65-272E-5FE209EFEEBE}"/>
              </a:ext>
            </a:extLst>
          </p:cNvPr>
          <p:cNvSpPr/>
          <p:nvPr userDrawn="1"/>
        </p:nvSpPr>
        <p:spPr>
          <a:xfrm>
            <a:off x="1343025" y="-2"/>
            <a:ext cx="10872380" cy="6858002"/>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5" name="Group 34">
            <a:extLst>
              <a:ext uri="{FF2B5EF4-FFF2-40B4-BE49-F238E27FC236}">
                <a16:creationId xmlns:a16="http://schemas.microsoft.com/office/drawing/2014/main" id="{FCF71CA8-3C13-A846-950D-185342585695}"/>
              </a:ext>
            </a:extLst>
          </p:cNvPr>
          <p:cNvGrpSpPr/>
          <p:nvPr userDrawn="1"/>
        </p:nvGrpSpPr>
        <p:grpSpPr>
          <a:xfrm>
            <a:off x="2128842" y="307065"/>
            <a:ext cx="1054452" cy="6343343"/>
            <a:chOff x="5637151" y="307065"/>
            <a:chExt cx="1054452" cy="6343343"/>
          </a:xfrm>
        </p:grpSpPr>
        <p:grpSp>
          <p:nvGrpSpPr>
            <p:cNvPr id="36" name="Group 35">
              <a:extLst>
                <a:ext uri="{FF2B5EF4-FFF2-40B4-BE49-F238E27FC236}">
                  <a16:creationId xmlns:a16="http://schemas.microsoft.com/office/drawing/2014/main" id="{8D9749FD-1650-AC4C-8FAF-7A5967BFDB07}"/>
                </a:ext>
              </a:extLst>
            </p:cNvPr>
            <p:cNvGrpSpPr/>
            <p:nvPr userDrawn="1"/>
          </p:nvGrpSpPr>
          <p:grpSpPr>
            <a:xfrm>
              <a:off x="5637151" y="307065"/>
              <a:ext cx="1054452" cy="97449"/>
              <a:chOff x="5637151" y="307065"/>
              <a:chExt cx="1054452" cy="97449"/>
            </a:xfrm>
          </p:grpSpPr>
          <p:sp>
            <p:nvSpPr>
              <p:cNvPr id="61" name="object 12">
                <a:extLst>
                  <a:ext uri="{FF2B5EF4-FFF2-40B4-BE49-F238E27FC236}">
                    <a16:creationId xmlns:a16="http://schemas.microsoft.com/office/drawing/2014/main" id="{9F9996D8-A547-A04D-82CA-0856441B2AD5}"/>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62" name="object 22">
                <a:extLst>
                  <a:ext uri="{FF2B5EF4-FFF2-40B4-BE49-F238E27FC236}">
                    <a16:creationId xmlns:a16="http://schemas.microsoft.com/office/drawing/2014/main" id="{E8744191-3CCC-CE4E-BB90-9766515C313B}"/>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38" name="Group 37">
              <a:extLst>
                <a:ext uri="{FF2B5EF4-FFF2-40B4-BE49-F238E27FC236}">
                  <a16:creationId xmlns:a16="http://schemas.microsoft.com/office/drawing/2014/main" id="{2A7499B9-3195-D045-A404-4C018F7DE908}"/>
                </a:ext>
              </a:extLst>
            </p:cNvPr>
            <p:cNvGrpSpPr/>
            <p:nvPr userDrawn="1"/>
          </p:nvGrpSpPr>
          <p:grpSpPr>
            <a:xfrm>
              <a:off x="5637151" y="748531"/>
              <a:ext cx="1054452" cy="111512"/>
              <a:chOff x="5637151" y="748531"/>
              <a:chExt cx="1054452" cy="111512"/>
            </a:xfrm>
          </p:grpSpPr>
          <p:sp>
            <p:nvSpPr>
              <p:cNvPr id="58" name="object 10">
                <a:extLst>
                  <a:ext uri="{FF2B5EF4-FFF2-40B4-BE49-F238E27FC236}">
                    <a16:creationId xmlns:a16="http://schemas.microsoft.com/office/drawing/2014/main" id="{C89791E1-8ED0-D048-8581-B3572F454F6E}"/>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9" name="object 22">
                <a:extLst>
                  <a:ext uri="{FF2B5EF4-FFF2-40B4-BE49-F238E27FC236}">
                    <a16:creationId xmlns:a16="http://schemas.microsoft.com/office/drawing/2014/main" id="{ED37D4F5-434C-7F45-B6F6-0C2FBCC83FF8}"/>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sp>
            <p:nvSpPr>
              <p:cNvPr id="60" name="object 10">
                <a:extLst>
                  <a:ext uri="{FF2B5EF4-FFF2-40B4-BE49-F238E27FC236}">
                    <a16:creationId xmlns:a16="http://schemas.microsoft.com/office/drawing/2014/main" id="{8D5A636C-2F49-0143-8A47-F90ABB33E47D}"/>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grpSp>
        <p:grpSp>
          <p:nvGrpSpPr>
            <p:cNvPr id="39" name="Group 38">
              <a:extLst>
                <a:ext uri="{FF2B5EF4-FFF2-40B4-BE49-F238E27FC236}">
                  <a16:creationId xmlns:a16="http://schemas.microsoft.com/office/drawing/2014/main" id="{D2037C88-237D-AF48-9D71-2D84C1F29960}"/>
                </a:ext>
              </a:extLst>
            </p:cNvPr>
            <p:cNvGrpSpPr/>
            <p:nvPr userDrawn="1"/>
          </p:nvGrpSpPr>
          <p:grpSpPr>
            <a:xfrm>
              <a:off x="5637151" y="1356272"/>
              <a:ext cx="1054452" cy="18398"/>
              <a:chOff x="5637151" y="1356272"/>
              <a:chExt cx="1054452" cy="18398"/>
            </a:xfrm>
          </p:grpSpPr>
          <p:sp>
            <p:nvSpPr>
              <p:cNvPr id="56" name="object 10">
                <a:extLst>
                  <a:ext uri="{FF2B5EF4-FFF2-40B4-BE49-F238E27FC236}">
                    <a16:creationId xmlns:a16="http://schemas.microsoft.com/office/drawing/2014/main" id="{4DB64A41-693C-D44E-BF7F-033274EE04E3}"/>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7" name="object 22">
                <a:extLst>
                  <a:ext uri="{FF2B5EF4-FFF2-40B4-BE49-F238E27FC236}">
                    <a16:creationId xmlns:a16="http://schemas.microsoft.com/office/drawing/2014/main" id="{7D74FD52-9AC0-1A41-B7A6-168AAC276A53}"/>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40" name="Group 39">
              <a:extLst>
                <a:ext uri="{FF2B5EF4-FFF2-40B4-BE49-F238E27FC236}">
                  <a16:creationId xmlns:a16="http://schemas.microsoft.com/office/drawing/2014/main" id="{9F9E9A71-0FF1-3941-B88B-324ED6B5FA49}"/>
                </a:ext>
              </a:extLst>
            </p:cNvPr>
            <p:cNvGrpSpPr/>
            <p:nvPr userDrawn="1"/>
          </p:nvGrpSpPr>
          <p:grpSpPr>
            <a:xfrm>
              <a:off x="5637151" y="2332004"/>
              <a:ext cx="1054452" cy="18398"/>
              <a:chOff x="5637151" y="1356272"/>
              <a:chExt cx="1054452" cy="18398"/>
            </a:xfrm>
          </p:grpSpPr>
          <p:sp>
            <p:nvSpPr>
              <p:cNvPr id="54" name="object 10">
                <a:extLst>
                  <a:ext uri="{FF2B5EF4-FFF2-40B4-BE49-F238E27FC236}">
                    <a16:creationId xmlns:a16="http://schemas.microsoft.com/office/drawing/2014/main" id="{8EAFBA7B-BF3D-0F42-B8E1-78A9A998D24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5" name="object 22">
                <a:extLst>
                  <a:ext uri="{FF2B5EF4-FFF2-40B4-BE49-F238E27FC236}">
                    <a16:creationId xmlns:a16="http://schemas.microsoft.com/office/drawing/2014/main" id="{4B18B7FF-5747-C049-A6C5-4F423D9F5986}"/>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
          <p:nvSpPr>
            <p:cNvPr id="41" name="object 22">
              <a:extLst>
                <a:ext uri="{FF2B5EF4-FFF2-40B4-BE49-F238E27FC236}">
                  <a16:creationId xmlns:a16="http://schemas.microsoft.com/office/drawing/2014/main" id="{A56F6ECD-C894-5944-BE88-D7507C74EAF2}"/>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nvGrpSpPr>
            <p:cNvPr id="42" name="Group 41">
              <a:extLst>
                <a:ext uri="{FF2B5EF4-FFF2-40B4-BE49-F238E27FC236}">
                  <a16:creationId xmlns:a16="http://schemas.microsoft.com/office/drawing/2014/main" id="{BFAEDB62-5DF7-3B4F-A4FB-DB3F193C6B87}"/>
                </a:ext>
              </a:extLst>
            </p:cNvPr>
            <p:cNvGrpSpPr/>
            <p:nvPr userDrawn="1"/>
          </p:nvGrpSpPr>
          <p:grpSpPr>
            <a:xfrm flipH="1">
              <a:off x="5637151" y="4556673"/>
              <a:ext cx="1054452" cy="18398"/>
              <a:chOff x="5637151" y="1356272"/>
              <a:chExt cx="1054452" cy="18398"/>
            </a:xfrm>
          </p:grpSpPr>
          <p:sp>
            <p:nvSpPr>
              <p:cNvPr id="52" name="object 10">
                <a:extLst>
                  <a:ext uri="{FF2B5EF4-FFF2-40B4-BE49-F238E27FC236}">
                    <a16:creationId xmlns:a16="http://schemas.microsoft.com/office/drawing/2014/main" id="{EEB282D0-9214-4844-A266-84F472E2FEC9}"/>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3" name="object 22">
                <a:extLst>
                  <a:ext uri="{FF2B5EF4-FFF2-40B4-BE49-F238E27FC236}">
                    <a16:creationId xmlns:a16="http://schemas.microsoft.com/office/drawing/2014/main" id="{6F9330EC-85CF-CB43-9A77-C814C76E7BDF}"/>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694A5AAC-867A-C542-962B-18338EECF9C6}"/>
                </a:ext>
              </a:extLst>
            </p:cNvPr>
            <p:cNvGrpSpPr/>
            <p:nvPr userDrawn="1"/>
          </p:nvGrpSpPr>
          <p:grpSpPr>
            <a:xfrm flipH="1">
              <a:off x="5637151" y="5071585"/>
              <a:ext cx="1054452" cy="444171"/>
              <a:chOff x="5637151" y="1285667"/>
              <a:chExt cx="1054452" cy="444171"/>
            </a:xfrm>
          </p:grpSpPr>
          <p:sp>
            <p:nvSpPr>
              <p:cNvPr id="48" name="object 10">
                <a:extLst>
                  <a:ext uri="{FF2B5EF4-FFF2-40B4-BE49-F238E27FC236}">
                    <a16:creationId xmlns:a16="http://schemas.microsoft.com/office/drawing/2014/main" id="{5C3EA676-EBF9-C542-8D0E-233EB097A7ED}"/>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49" name="object 22">
                <a:extLst>
                  <a:ext uri="{FF2B5EF4-FFF2-40B4-BE49-F238E27FC236}">
                    <a16:creationId xmlns:a16="http://schemas.microsoft.com/office/drawing/2014/main" id="{6ACE70E3-2255-B54F-9093-14639DF54CA6}"/>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sp>
            <p:nvSpPr>
              <p:cNvPr id="50" name="object 10">
                <a:extLst>
                  <a:ext uri="{FF2B5EF4-FFF2-40B4-BE49-F238E27FC236}">
                    <a16:creationId xmlns:a16="http://schemas.microsoft.com/office/drawing/2014/main" id="{E32582A8-A0BA-F142-9606-55946DB07C32}"/>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1" name="object 22">
                <a:extLst>
                  <a:ext uri="{FF2B5EF4-FFF2-40B4-BE49-F238E27FC236}">
                    <a16:creationId xmlns:a16="http://schemas.microsoft.com/office/drawing/2014/main" id="{CA4F6FB0-9D21-2D4E-9EE8-5D358C5C033B}"/>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
          <p:nvSpPr>
            <p:cNvPr id="44" name="object 22">
              <a:extLst>
                <a:ext uri="{FF2B5EF4-FFF2-40B4-BE49-F238E27FC236}">
                  <a16:creationId xmlns:a16="http://schemas.microsoft.com/office/drawing/2014/main" id="{EA47F1CB-5FCA-6042-95CD-CEFC2ADE4197}"/>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nvGrpSpPr>
            <p:cNvPr id="45" name="Group 44">
              <a:extLst>
                <a:ext uri="{FF2B5EF4-FFF2-40B4-BE49-F238E27FC236}">
                  <a16:creationId xmlns:a16="http://schemas.microsoft.com/office/drawing/2014/main" id="{5FEBC9B4-32D5-AE44-8B01-97AE950BF45C}"/>
                </a:ext>
              </a:extLst>
            </p:cNvPr>
            <p:cNvGrpSpPr/>
            <p:nvPr userDrawn="1"/>
          </p:nvGrpSpPr>
          <p:grpSpPr>
            <a:xfrm>
              <a:off x="5637151" y="6467844"/>
              <a:ext cx="1039485" cy="182564"/>
              <a:chOff x="5637151" y="1356272"/>
              <a:chExt cx="1039485" cy="182564"/>
            </a:xfrm>
          </p:grpSpPr>
          <p:sp>
            <p:nvSpPr>
              <p:cNvPr id="46" name="object 10">
                <a:extLst>
                  <a:ext uri="{FF2B5EF4-FFF2-40B4-BE49-F238E27FC236}">
                    <a16:creationId xmlns:a16="http://schemas.microsoft.com/office/drawing/2014/main" id="{DB674065-ADFF-8E4C-951A-993BAF69F3C7}"/>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47" name="object 22">
                <a:extLst>
                  <a:ext uri="{FF2B5EF4-FFF2-40B4-BE49-F238E27FC236}">
                    <a16:creationId xmlns:a16="http://schemas.microsoft.com/office/drawing/2014/main" id="{358EE1C1-F146-554F-8D69-D1D6F8EF0BFC}"/>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Obviously Wide Lght"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Obviously Wide Bold"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spTree>
    <p:extLst>
      <p:ext uri="{BB962C8B-B14F-4D97-AF65-F5344CB8AC3E}">
        <p14:creationId xmlns:p14="http://schemas.microsoft.com/office/powerpoint/2010/main" val="3274677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Quote Streamlined 1">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4800" b="1" i="0">
                <a:solidFill>
                  <a:schemeClr val="accent2"/>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01458B"/>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01458B"/>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01458B"/>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01458B"/>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01458B"/>
                </a:solidFill>
              </a:ln>
            </p:spPr>
            <p:txBody>
              <a:bodyPr wrap="square" lIns="0" tIns="0" rIns="0" bIns="0" rtlCol="0"/>
              <a:lstStyle/>
              <a:p>
                <a:endParaRPr/>
              </a:p>
            </p:txBody>
          </p:sp>
        </p:grpSp>
      </p:grpSp>
      <p:sp>
        <p:nvSpPr>
          <p:cNvPr id="16" name="Text Placeholder 20">
            <a:extLst>
              <a:ext uri="{FF2B5EF4-FFF2-40B4-BE49-F238E27FC236}">
                <a16:creationId xmlns:a16="http://schemas.microsoft.com/office/drawing/2014/main" id="{DFE62CFD-E0E9-D129-6D88-D777A5DAD826}"/>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i="0">
                <a:solidFill>
                  <a:schemeClr val="accent2"/>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chemeClr val="accent2"/>
                </a:solidFill>
              </a:defRPr>
            </a:lvl2pPr>
            <a:lvl3pPr marL="914400" indent="0">
              <a:buNone/>
              <a:defRPr/>
            </a:lvl3pPr>
            <a:lvl4pPr marL="1371600" indent="0">
              <a:buNone/>
              <a:defRPr/>
            </a:lvl4pPr>
            <a:lvl5pPr marL="1828800" indent="0">
              <a:buNone/>
              <a:defRPr/>
            </a:lvl5pPr>
          </a:lstStyle>
          <a:p>
            <a:pPr lvl="0"/>
            <a:r>
              <a:rPr lang="en-US" dirty="0"/>
              <a:t>Click to add add attribution here</a:t>
            </a:r>
          </a:p>
        </p:txBody>
      </p:sp>
    </p:spTree>
    <p:extLst>
      <p:ext uri="{BB962C8B-B14F-4D97-AF65-F5344CB8AC3E}">
        <p14:creationId xmlns:p14="http://schemas.microsoft.com/office/powerpoint/2010/main" val="130674534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Quote Streamlined 2">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1"/>
                </a:solidFill>
              </a:rPr>
              <a:pPr/>
              <a:t>‹#›</a:t>
            </a:fld>
            <a:endParaRPr lang="en-US" dirty="0">
              <a:solidFill>
                <a:schemeClr val="accent1"/>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chemeClr val="accent1"/>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a:solidFill>
                  <a:schemeClr val="accent1"/>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chemeClr val="accent1"/>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chemeClr val="accent1"/>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chemeClr val="accent1"/>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chemeClr val="accent1"/>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chemeClr val="accent1"/>
                </a:solidFill>
              </a:ln>
            </p:spPr>
            <p:txBody>
              <a:bodyPr wrap="square" lIns="0" tIns="0" rIns="0" bIns="0" rtlCol="0"/>
              <a:lstStyle/>
              <a:p>
                <a:endParaRPr/>
              </a:p>
            </p:txBody>
          </p:sp>
        </p:grpSp>
      </p:grpSp>
    </p:spTree>
    <p:extLst>
      <p:ext uri="{BB962C8B-B14F-4D97-AF65-F5344CB8AC3E}">
        <p14:creationId xmlns:p14="http://schemas.microsoft.com/office/powerpoint/2010/main" val="428027165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Quote Streamlined 3">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2"/>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solidFill>
                  <a:schemeClr val="accent2"/>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solidFill>
                  <a:schemeClr val="accent2"/>
                </a:solidFill>
              </a:endParaRPr>
            </a:p>
          </p:txBody>
        </p:sp>
      </p:grpSp>
    </p:spTree>
    <p:extLst>
      <p:ext uri="{BB962C8B-B14F-4D97-AF65-F5344CB8AC3E}">
        <p14:creationId xmlns:p14="http://schemas.microsoft.com/office/powerpoint/2010/main" val="375605426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Quote Streamlined 4">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1"/>
                </a:solidFill>
              </a:rPr>
              <a:pPr/>
              <a:t>‹#›</a:t>
            </a:fld>
            <a:endParaRPr lang="en-US" dirty="0">
              <a:solidFill>
                <a:schemeClr val="accent1"/>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solidFill>
                  <a:schemeClr val="accent1"/>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solidFill>
                  <a:schemeClr val="accent1"/>
                </a:solidFill>
              </a:endParaRPr>
            </a:p>
          </p:txBody>
        </p:sp>
      </p:grpSp>
    </p:spTree>
    <p:extLst>
      <p:ext uri="{BB962C8B-B14F-4D97-AF65-F5344CB8AC3E}">
        <p14:creationId xmlns:p14="http://schemas.microsoft.com/office/powerpoint/2010/main" val="1504495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061103"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3913624" y="1731963"/>
            <a:ext cx="4125195"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3913624" y="5108946"/>
            <a:ext cx="4125195" cy="1358900"/>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grpSp>
        <p:nvGrpSpPr>
          <p:cNvPr id="59" name="Group 58">
            <a:extLst>
              <a:ext uri="{FF2B5EF4-FFF2-40B4-BE49-F238E27FC236}">
                <a16:creationId xmlns:a16="http://schemas.microsoft.com/office/drawing/2014/main" id="{FA947BC9-9906-B044-B30A-68982AC5136D}"/>
              </a:ext>
            </a:extLst>
          </p:cNvPr>
          <p:cNvGrpSpPr/>
          <p:nvPr userDrawn="1"/>
        </p:nvGrpSpPr>
        <p:grpSpPr>
          <a:xfrm>
            <a:off x="97535" y="2509520"/>
            <a:ext cx="11692119" cy="1930400"/>
            <a:chOff x="240378" y="4083645"/>
            <a:chExt cx="19619509" cy="3664909"/>
          </a:xfrm>
        </p:grpSpPr>
        <p:sp>
          <p:nvSpPr>
            <p:cNvPr id="60" name="object 7">
              <a:extLst>
                <a:ext uri="{FF2B5EF4-FFF2-40B4-BE49-F238E27FC236}">
                  <a16:creationId xmlns:a16="http://schemas.microsoft.com/office/drawing/2014/main" id="{80640D98-B291-6645-8306-3D8792CF6CE6}"/>
                </a:ext>
              </a:extLst>
            </p:cNvPr>
            <p:cNvSpPr/>
            <p:nvPr/>
          </p:nvSpPr>
          <p:spPr>
            <a:xfrm>
              <a:off x="624383" y="5628289"/>
              <a:ext cx="0" cy="1638935"/>
            </a:xfrm>
            <a:custGeom>
              <a:avLst/>
              <a:gdLst/>
              <a:ahLst/>
              <a:cxnLst/>
              <a:rect l="l" t="t" r="r" b="b"/>
              <a:pathLst>
                <a:path h="1638934">
                  <a:moveTo>
                    <a:pt x="0" y="1638505"/>
                  </a:moveTo>
                  <a:lnTo>
                    <a:pt x="0" y="0"/>
                  </a:lnTo>
                </a:path>
              </a:pathLst>
            </a:custGeom>
            <a:ln w="38700">
              <a:solidFill>
                <a:schemeClr val="accent1"/>
              </a:solidFill>
            </a:ln>
          </p:spPr>
          <p:txBody>
            <a:bodyPr wrap="square" lIns="0" tIns="0" rIns="0" bIns="0" rtlCol="0"/>
            <a:lstStyle/>
            <a:p>
              <a:endParaRPr/>
            </a:p>
          </p:txBody>
        </p:sp>
        <p:sp>
          <p:nvSpPr>
            <p:cNvPr id="61" name="object 8">
              <a:extLst>
                <a:ext uri="{FF2B5EF4-FFF2-40B4-BE49-F238E27FC236}">
                  <a16:creationId xmlns:a16="http://schemas.microsoft.com/office/drawing/2014/main" id="{485D1293-9E15-A748-8D58-D23ACDC46398}"/>
                </a:ext>
              </a:extLst>
            </p:cNvPr>
            <p:cNvSpPr/>
            <p:nvPr/>
          </p:nvSpPr>
          <p:spPr>
            <a:xfrm>
              <a:off x="5883289" y="5628293"/>
              <a:ext cx="0" cy="1161415"/>
            </a:xfrm>
            <a:custGeom>
              <a:avLst/>
              <a:gdLst/>
              <a:ahLst/>
              <a:cxnLst/>
              <a:rect l="l" t="t" r="r" b="b"/>
              <a:pathLst>
                <a:path h="1161415">
                  <a:moveTo>
                    <a:pt x="0" y="1161388"/>
                  </a:moveTo>
                  <a:lnTo>
                    <a:pt x="0" y="0"/>
                  </a:lnTo>
                </a:path>
              </a:pathLst>
            </a:custGeom>
            <a:ln w="37506">
              <a:solidFill>
                <a:schemeClr val="accent1"/>
              </a:solidFill>
            </a:ln>
          </p:spPr>
          <p:txBody>
            <a:bodyPr wrap="square" lIns="0" tIns="0" rIns="0" bIns="0" rtlCol="0"/>
            <a:lstStyle/>
            <a:p>
              <a:endParaRPr/>
            </a:p>
          </p:txBody>
        </p:sp>
        <p:sp>
          <p:nvSpPr>
            <p:cNvPr id="62" name="object 9">
              <a:extLst>
                <a:ext uri="{FF2B5EF4-FFF2-40B4-BE49-F238E27FC236}">
                  <a16:creationId xmlns:a16="http://schemas.microsoft.com/office/drawing/2014/main" id="{449586A5-797E-4844-B195-B143781BC6FC}"/>
                </a:ext>
              </a:extLst>
            </p:cNvPr>
            <p:cNvSpPr/>
            <p:nvPr/>
          </p:nvSpPr>
          <p:spPr>
            <a:xfrm>
              <a:off x="6314331" y="5628289"/>
              <a:ext cx="0" cy="1743710"/>
            </a:xfrm>
            <a:custGeom>
              <a:avLst/>
              <a:gdLst/>
              <a:ahLst/>
              <a:cxnLst/>
              <a:rect l="l" t="t" r="r" b="b"/>
              <a:pathLst>
                <a:path h="1743709">
                  <a:moveTo>
                    <a:pt x="0" y="1743213"/>
                  </a:moveTo>
                  <a:lnTo>
                    <a:pt x="0" y="0"/>
                  </a:lnTo>
                </a:path>
              </a:pathLst>
            </a:custGeom>
            <a:ln w="36313">
              <a:solidFill>
                <a:schemeClr val="accent1"/>
              </a:solidFill>
            </a:ln>
          </p:spPr>
          <p:txBody>
            <a:bodyPr wrap="square" lIns="0" tIns="0" rIns="0" bIns="0" rtlCol="0"/>
            <a:lstStyle/>
            <a:p>
              <a:endParaRPr/>
            </a:p>
          </p:txBody>
        </p:sp>
        <p:sp>
          <p:nvSpPr>
            <p:cNvPr id="63" name="object 10">
              <a:extLst>
                <a:ext uri="{FF2B5EF4-FFF2-40B4-BE49-F238E27FC236}">
                  <a16:creationId xmlns:a16="http://schemas.microsoft.com/office/drawing/2014/main" id="{0510D2EC-A71E-5248-875A-9E734ACDE9E7}"/>
                </a:ext>
              </a:extLst>
            </p:cNvPr>
            <p:cNvSpPr/>
            <p:nvPr/>
          </p:nvSpPr>
          <p:spPr>
            <a:xfrm>
              <a:off x="18261610"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4" name="object 11">
              <a:extLst>
                <a:ext uri="{FF2B5EF4-FFF2-40B4-BE49-F238E27FC236}">
                  <a16:creationId xmlns:a16="http://schemas.microsoft.com/office/drawing/2014/main" id="{00003A82-A8D8-4946-A2FE-151872D24A0D}"/>
                </a:ext>
              </a:extLst>
            </p:cNvPr>
            <p:cNvSpPr/>
            <p:nvPr/>
          </p:nvSpPr>
          <p:spPr>
            <a:xfrm>
              <a:off x="13788576"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5" name="object 12">
              <a:extLst>
                <a:ext uri="{FF2B5EF4-FFF2-40B4-BE49-F238E27FC236}">
                  <a16:creationId xmlns:a16="http://schemas.microsoft.com/office/drawing/2014/main" id="{2E7A9E87-646F-954A-A25B-73D09AF5CD97}"/>
                </a:ext>
              </a:extLst>
            </p:cNvPr>
            <p:cNvSpPr/>
            <p:nvPr/>
          </p:nvSpPr>
          <p:spPr>
            <a:xfrm>
              <a:off x="19723173"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6" name="object 13">
              <a:extLst>
                <a:ext uri="{FF2B5EF4-FFF2-40B4-BE49-F238E27FC236}">
                  <a16:creationId xmlns:a16="http://schemas.microsoft.com/office/drawing/2014/main" id="{4A27ADFE-F218-1B4A-809E-4320DF9C97B4}"/>
                </a:ext>
              </a:extLst>
            </p:cNvPr>
            <p:cNvSpPr/>
            <p:nvPr/>
          </p:nvSpPr>
          <p:spPr>
            <a:xfrm>
              <a:off x="14830765" y="5664881"/>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67" name="object 14">
              <a:extLst>
                <a:ext uri="{FF2B5EF4-FFF2-40B4-BE49-F238E27FC236}">
                  <a16:creationId xmlns:a16="http://schemas.microsoft.com/office/drawing/2014/main" id="{6F5A039D-511F-9447-B200-3F6C26112F42}"/>
                </a:ext>
              </a:extLst>
            </p:cNvPr>
            <p:cNvSpPr/>
            <p:nvPr/>
          </p:nvSpPr>
          <p:spPr>
            <a:xfrm>
              <a:off x="16253153" y="5628289"/>
              <a:ext cx="0" cy="2120265"/>
            </a:xfrm>
            <a:custGeom>
              <a:avLst/>
              <a:gdLst/>
              <a:ahLst/>
              <a:cxnLst/>
              <a:rect l="l" t="t" r="r" b="b"/>
              <a:pathLst>
                <a:path h="2120265">
                  <a:moveTo>
                    <a:pt x="0" y="2120165"/>
                  </a:moveTo>
                  <a:lnTo>
                    <a:pt x="0" y="0"/>
                  </a:lnTo>
                </a:path>
              </a:pathLst>
            </a:custGeom>
            <a:ln w="13695">
              <a:solidFill>
                <a:schemeClr val="accent1"/>
              </a:solidFill>
            </a:ln>
          </p:spPr>
          <p:txBody>
            <a:bodyPr wrap="square" lIns="0" tIns="0" rIns="0" bIns="0" rtlCol="0"/>
            <a:lstStyle/>
            <a:p>
              <a:endParaRPr/>
            </a:p>
          </p:txBody>
        </p:sp>
        <p:sp>
          <p:nvSpPr>
            <p:cNvPr id="68" name="object 15">
              <a:extLst>
                <a:ext uri="{FF2B5EF4-FFF2-40B4-BE49-F238E27FC236}">
                  <a16:creationId xmlns:a16="http://schemas.microsoft.com/office/drawing/2014/main" id="{5F695F29-C382-AA46-9441-79AFBB33D895}"/>
                </a:ext>
              </a:extLst>
            </p:cNvPr>
            <p:cNvSpPr/>
            <p:nvPr/>
          </p:nvSpPr>
          <p:spPr>
            <a:xfrm>
              <a:off x="14198365" y="5628289"/>
              <a:ext cx="0" cy="1638935"/>
            </a:xfrm>
            <a:custGeom>
              <a:avLst/>
              <a:gdLst/>
              <a:ahLst/>
              <a:cxnLst/>
              <a:rect l="l" t="t" r="r" b="b"/>
              <a:pathLst>
                <a:path h="1638934">
                  <a:moveTo>
                    <a:pt x="0" y="1638505"/>
                  </a:moveTo>
                  <a:lnTo>
                    <a:pt x="0" y="0"/>
                  </a:lnTo>
                </a:path>
              </a:pathLst>
            </a:custGeom>
            <a:ln w="13695">
              <a:solidFill>
                <a:schemeClr val="accent1"/>
              </a:solidFill>
            </a:ln>
          </p:spPr>
          <p:txBody>
            <a:bodyPr wrap="square" lIns="0" tIns="0" rIns="0" bIns="0" rtlCol="0"/>
            <a:lstStyle/>
            <a:p>
              <a:endParaRPr/>
            </a:p>
          </p:txBody>
        </p:sp>
        <p:sp>
          <p:nvSpPr>
            <p:cNvPr id="69" name="object 16">
              <a:extLst>
                <a:ext uri="{FF2B5EF4-FFF2-40B4-BE49-F238E27FC236}">
                  <a16:creationId xmlns:a16="http://schemas.microsoft.com/office/drawing/2014/main" id="{CF57C7E7-236E-5747-BC21-2B7A4B310971}"/>
                </a:ext>
              </a:extLst>
            </p:cNvPr>
            <p:cNvSpPr/>
            <p:nvPr/>
          </p:nvSpPr>
          <p:spPr>
            <a:xfrm>
              <a:off x="17238634"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70" name="object 17">
              <a:extLst>
                <a:ext uri="{FF2B5EF4-FFF2-40B4-BE49-F238E27FC236}">
                  <a16:creationId xmlns:a16="http://schemas.microsoft.com/office/drawing/2014/main" id="{CC2F267F-D852-5644-A8EB-E3C0A50285D5}"/>
                </a:ext>
              </a:extLst>
            </p:cNvPr>
            <p:cNvSpPr/>
            <p:nvPr/>
          </p:nvSpPr>
          <p:spPr>
            <a:xfrm>
              <a:off x="17336739"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71" name="object 18">
              <a:extLst>
                <a:ext uri="{FF2B5EF4-FFF2-40B4-BE49-F238E27FC236}">
                  <a16:creationId xmlns:a16="http://schemas.microsoft.com/office/drawing/2014/main" id="{3D4CEAB5-907E-354D-8BBC-52D2B8327B31}"/>
                </a:ext>
              </a:extLst>
            </p:cNvPr>
            <p:cNvSpPr/>
            <p:nvPr/>
          </p:nvSpPr>
          <p:spPr>
            <a:xfrm>
              <a:off x="16334886" y="4083645"/>
              <a:ext cx="0" cy="1825625"/>
            </a:xfrm>
            <a:custGeom>
              <a:avLst/>
              <a:gdLst/>
              <a:ahLst/>
              <a:cxnLst/>
              <a:rect l="l" t="t" r="r" b="b"/>
              <a:pathLst>
                <a:path h="1825625">
                  <a:moveTo>
                    <a:pt x="0" y="1825002"/>
                  </a:moveTo>
                  <a:lnTo>
                    <a:pt x="0" y="0"/>
                  </a:lnTo>
                </a:path>
              </a:pathLst>
            </a:custGeom>
            <a:ln w="32742">
              <a:solidFill>
                <a:schemeClr val="accent1"/>
              </a:solidFill>
            </a:ln>
          </p:spPr>
          <p:txBody>
            <a:bodyPr wrap="square" lIns="0" tIns="0" rIns="0" bIns="0" rtlCol="0"/>
            <a:lstStyle/>
            <a:p>
              <a:endParaRPr/>
            </a:p>
          </p:txBody>
        </p:sp>
        <p:sp>
          <p:nvSpPr>
            <p:cNvPr id="72" name="object 19">
              <a:extLst>
                <a:ext uri="{FF2B5EF4-FFF2-40B4-BE49-F238E27FC236}">
                  <a16:creationId xmlns:a16="http://schemas.microsoft.com/office/drawing/2014/main" id="{31417C22-3690-3742-9682-F5F58C88724E}"/>
                </a:ext>
              </a:extLst>
            </p:cNvPr>
            <p:cNvSpPr/>
            <p:nvPr/>
          </p:nvSpPr>
          <p:spPr>
            <a:xfrm>
              <a:off x="15884107"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73" name="object 20">
              <a:extLst>
                <a:ext uri="{FF2B5EF4-FFF2-40B4-BE49-F238E27FC236}">
                  <a16:creationId xmlns:a16="http://schemas.microsoft.com/office/drawing/2014/main" id="{DABB4064-C1A1-9F42-94FD-38CFE3331A7A}"/>
                </a:ext>
              </a:extLst>
            </p:cNvPr>
            <p:cNvSpPr/>
            <p:nvPr/>
          </p:nvSpPr>
          <p:spPr>
            <a:xfrm>
              <a:off x="14896851"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74" name="object 21">
              <a:extLst>
                <a:ext uri="{FF2B5EF4-FFF2-40B4-BE49-F238E27FC236}">
                  <a16:creationId xmlns:a16="http://schemas.microsoft.com/office/drawing/2014/main" id="{80E89B1B-8A92-3848-8A50-1F65449BC0E6}"/>
                </a:ext>
              </a:extLst>
            </p:cNvPr>
            <p:cNvSpPr/>
            <p:nvPr/>
          </p:nvSpPr>
          <p:spPr>
            <a:xfrm>
              <a:off x="13823475"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75" name="object 22">
              <a:extLst>
                <a:ext uri="{FF2B5EF4-FFF2-40B4-BE49-F238E27FC236}">
                  <a16:creationId xmlns:a16="http://schemas.microsoft.com/office/drawing/2014/main" id="{62EEBB27-1388-1E46-8386-E27D84C15447}"/>
                </a:ext>
              </a:extLst>
            </p:cNvPr>
            <p:cNvSpPr/>
            <p:nvPr/>
          </p:nvSpPr>
          <p:spPr>
            <a:xfrm>
              <a:off x="19859887"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76" name="object 23">
              <a:extLst>
                <a:ext uri="{FF2B5EF4-FFF2-40B4-BE49-F238E27FC236}">
                  <a16:creationId xmlns:a16="http://schemas.microsoft.com/office/drawing/2014/main" id="{4CBC4500-76B5-BE4C-A136-E5E1A4547121}"/>
                </a:ext>
              </a:extLst>
            </p:cNvPr>
            <p:cNvSpPr/>
            <p:nvPr/>
          </p:nvSpPr>
          <p:spPr>
            <a:xfrm>
              <a:off x="6366464" y="4738306"/>
              <a:ext cx="0" cy="1170940"/>
            </a:xfrm>
            <a:custGeom>
              <a:avLst/>
              <a:gdLst/>
              <a:ahLst/>
              <a:cxnLst/>
              <a:rect l="l" t="t" r="r" b="b"/>
              <a:pathLst>
                <a:path h="1170939">
                  <a:moveTo>
                    <a:pt x="0" y="1170341"/>
                  </a:moveTo>
                  <a:lnTo>
                    <a:pt x="0" y="0"/>
                  </a:lnTo>
                </a:path>
              </a:pathLst>
            </a:custGeom>
            <a:ln w="10125">
              <a:solidFill>
                <a:schemeClr val="accent1"/>
              </a:solidFill>
            </a:ln>
          </p:spPr>
          <p:txBody>
            <a:bodyPr wrap="square" lIns="0" tIns="0" rIns="0" bIns="0" rtlCol="0"/>
            <a:lstStyle/>
            <a:p>
              <a:endParaRPr/>
            </a:p>
          </p:txBody>
        </p:sp>
        <p:sp>
          <p:nvSpPr>
            <p:cNvPr id="77" name="object 24">
              <a:extLst>
                <a:ext uri="{FF2B5EF4-FFF2-40B4-BE49-F238E27FC236}">
                  <a16:creationId xmlns:a16="http://schemas.microsoft.com/office/drawing/2014/main" id="{66CDEB0C-3566-4D45-9173-B6CB35F86EA4}"/>
                </a:ext>
              </a:extLst>
            </p:cNvPr>
            <p:cNvSpPr/>
            <p:nvPr/>
          </p:nvSpPr>
          <p:spPr>
            <a:xfrm>
              <a:off x="18313743" y="4270142"/>
              <a:ext cx="0" cy="1638935"/>
            </a:xfrm>
            <a:custGeom>
              <a:avLst/>
              <a:gdLst/>
              <a:ahLst/>
              <a:cxnLst/>
              <a:rect l="l" t="t" r="r" b="b"/>
              <a:pathLst>
                <a:path h="1638935">
                  <a:moveTo>
                    <a:pt x="0" y="1638505"/>
                  </a:moveTo>
                  <a:lnTo>
                    <a:pt x="0" y="0"/>
                  </a:lnTo>
                </a:path>
              </a:pathLst>
            </a:custGeom>
            <a:ln w="10125">
              <a:solidFill>
                <a:schemeClr val="accent1"/>
              </a:solidFill>
            </a:ln>
          </p:spPr>
          <p:txBody>
            <a:bodyPr wrap="square" lIns="0" tIns="0" rIns="0" bIns="0" rtlCol="0"/>
            <a:lstStyle/>
            <a:p>
              <a:endParaRPr/>
            </a:p>
          </p:txBody>
        </p:sp>
        <p:sp>
          <p:nvSpPr>
            <p:cNvPr id="78" name="object 25">
              <a:extLst>
                <a:ext uri="{FF2B5EF4-FFF2-40B4-BE49-F238E27FC236}">
                  <a16:creationId xmlns:a16="http://schemas.microsoft.com/office/drawing/2014/main" id="{2E837B53-1EF7-8744-A427-F95623B3BB33}"/>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79" name="object 26">
              <a:extLst>
                <a:ext uri="{FF2B5EF4-FFF2-40B4-BE49-F238E27FC236}">
                  <a16:creationId xmlns:a16="http://schemas.microsoft.com/office/drawing/2014/main" id="{6B29EA59-8629-E144-915F-72688335EA8B}"/>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80" name="object 27">
              <a:extLst>
                <a:ext uri="{FF2B5EF4-FFF2-40B4-BE49-F238E27FC236}">
                  <a16:creationId xmlns:a16="http://schemas.microsoft.com/office/drawing/2014/main" id="{AF73F3F9-2068-704D-87A5-24F775D15D67}"/>
                </a:ext>
              </a:extLst>
            </p:cNvPr>
            <p:cNvSpPr/>
            <p:nvPr/>
          </p:nvSpPr>
          <p:spPr>
            <a:xfrm>
              <a:off x="5945333" y="4334946"/>
              <a:ext cx="0" cy="1574165"/>
            </a:xfrm>
            <a:custGeom>
              <a:avLst/>
              <a:gdLst/>
              <a:ahLst/>
              <a:cxnLst/>
              <a:rect l="l" t="t" r="r" b="b"/>
              <a:pathLst>
                <a:path h="1574164">
                  <a:moveTo>
                    <a:pt x="0" y="1573700"/>
                  </a:moveTo>
                  <a:lnTo>
                    <a:pt x="0" y="0"/>
                  </a:lnTo>
                </a:path>
              </a:pathLst>
            </a:custGeom>
            <a:ln w="8931">
              <a:solidFill>
                <a:schemeClr val="accent1"/>
              </a:solidFill>
            </a:ln>
          </p:spPr>
          <p:txBody>
            <a:bodyPr wrap="square" lIns="0" tIns="0" rIns="0" bIns="0" rtlCol="0"/>
            <a:lstStyle/>
            <a:p>
              <a:endParaRPr/>
            </a:p>
          </p:txBody>
        </p:sp>
        <p:sp>
          <p:nvSpPr>
            <p:cNvPr id="81" name="object 28">
              <a:extLst>
                <a:ext uri="{FF2B5EF4-FFF2-40B4-BE49-F238E27FC236}">
                  <a16:creationId xmlns:a16="http://schemas.microsoft.com/office/drawing/2014/main" id="{A86B55A8-AD85-8148-87D5-A2371C99D8D2}"/>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82" name="Slide Number Placeholder 5">
            <a:extLst>
              <a:ext uri="{FF2B5EF4-FFF2-40B4-BE49-F238E27FC236}">
                <a16:creationId xmlns:a16="http://schemas.microsoft.com/office/drawing/2014/main" id="{B9E44DC8-AB7C-394C-8E38-489C44522C8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75699441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Text-Blue-Streamlined">
    <p:bg>
      <p:bgPr>
        <a:solidFill>
          <a:srgbClr val="FFFFFF"/>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4D3B74C-F1C6-A1CD-DD0A-FA6E8F8D036D}"/>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1090420" y="323365"/>
            <a:ext cx="10478166" cy="669161"/>
          </a:xfrm>
        </p:spPr>
        <p:txBody>
          <a:bodyPr lIns="0" tIns="0" rIns="0" bIns="0" anchor="b" anchorCtr="0">
            <a:noAutofit/>
          </a:bodyPr>
          <a:lstStyle>
            <a:lvl1pPr algn="l">
              <a:lnSpc>
                <a:spcPct val="90000"/>
              </a:lnSpc>
              <a:defRPr sz="2400" b="1" i="0" spc="100" baseline="0">
                <a:solidFill>
                  <a:schemeClr val="accent2"/>
                </a:solidFill>
                <a:latin typeface="Obviously Wide Lght" pitchFamily="82" charset="77"/>
              </a:defRPr>
            </a:lvl1pPr>
          </a:lstStyle>
          <a:p>
            <a:r>
              <a:rPr lang="en-US" dirty="0"/>
              <a:t>CLICK TO ADD 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sz="2000" b="1" i="0">
                <a:solidFill>
                  <a:schemeClr val="accent2"/>
                </a:solidFill>
                <a:latin typeface="Obviously Wide Medi" pitchFamily="8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1400" b="1" i="0">
                <a:solidFill>
                  <a:schemeClr val="accent2"/>
                </a:solidFill>
                <a:latin typeface="Obviously Wide Medi" pitchFamily="8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pic>
        <p:nvPicPr>
          <p:cNvPr id="14" name="Picture 13">
            <a:extLst>
              <a:ext uri="{FF2B5EF4-FFF2-40B4-BE49-F238E27FC236}">
                <a16:creationId xmlns:a16="http://schemas.microsoft.com/office/drawing/2014/main" id="{6016B89B-334D-5B4D-AAD2-6FD3D5D915D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grpSp>
        <p:nvGrpSpPr>
          <p:cNvPr id="47" name="Group 46">
            <a:extLst>
              <a:ext uri="{FF2B5EF4-FFF2-40B4-BE49-F238E27FC236}">
                <a16:creationId xmlns:a16="http://schemas.microsoft.com/office/drawing/2014/main" id="{3463BBD9-C22B-DD4A-8880-446CBCB4260D}"/>
              </a:ext>
            </a:extLst>
          </p:cNvPr>
          <p:cNvGrpSpPr/>
          <p:nvPr userDrawn="1"/>
        </p:nvGrpSpPr>
        <p:grpSpPr>
          <a:xfrm>
            <a:off x="11479694" y="484771"/>
            <a:ext cx="712306" cy="5410029"/>
            <a:chOff x="11492959" y="484771"/>
            <a:chExt cx="712306" cy="5410029"/>
          </a:xfrm>
        </p:grpSpPr>
        <p:grpSp>
          <p:nvGrpSpPr>
            <p:cNvPr id="16" name="Group 15">
              <a:extLst>
                <a:ext uri="{FF2B5EF4-FFF2-40B4-BE49-F238E27FC236}">
                  <a16:creationId xmlns:a16="http://schemas.microsoft.com/office/drawing/2014/main" id="{49505F81-2E20-6244-B5EF-F62C9E01FCC1}"/>
                </a:ext>
              </a:extLst>
            </p:cNvPr>
            <p:cNvGrpSpPr/>
            <p:nvPr userDrawn="1"/>
          </p:nvGrpSpPr>
          <p:grpSpPr>
            <a:xfrm>
              <a:off x="11492959" y="484771"/>
              <a:ext cx="712305" cy="98641"/>
              <a:chOff x="11492959" y="484771"/>
              <a:chExt cx="712305" cy="98641"/>
            </a:xfrm>
          </p:grpSpPr>
          <p:sp>
            <p:nvSpPr>
              <p:cNvPr id="45" name="object 12">
                <a:extLst>
                  <a:ext uri="{FF2B5EF4-FFF2-40B4-BE49-F238E27FC236}">
                    <a16:creationId xmlns:a16="http://schemas.microsoft.com/office/drawing/2014/main" id="{881AC648-48F7-704B-8869-AA0D97BFAD52}"/>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46" name="object 22">
                <a:extLst>
                  <a:ext uri="{FF2B5EF4-FFF2-40B4-BE49-F238E27FC236}">
                    <a16:creationId xmlns:a16="http://schemas.microsoft.com/office/drawing/2014/main" id="{F82239D2-1F53-AA4A-A106-EF6FDDF58902}"/>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2" name="Group 11">
              <a:extLst>
                <a:ext uri="{FF2B5EF4-FFF2-40B4-BE49-F238E27FC236}">
                  <a16:creationId xmlns:a16="http://schemas.microsoft.com/office/drawing/2014/main" id="{2BAB6B7E-91AB-A845-99F4-EF34E378B75D}"/>
                </a:ext>
              </a:extLst>
            </p:cNvPr>
            <p:cNvGrpSpPr/>
            <p:nvPr userDrawn="1"/>
          </p:nvGrpSpPr>
          <p:grpSpPr>
            <a:xfrm>
              <a:off x="11492959" y="837460"/>
              <a:ext cx="712305" cy="112876"/>
              <a:chOff x="11492959" y="837460"/>
              <a:chExt cx="712305" cy="112876"/>
            </a:xfrm>
          </p:grpSpPr>
          <p:sp>
            <p:nvSpPr>
              <p:cNvPr id="41" name="object 10">
                <a:extLst>
                  <a:ext uri="{FF2B5EF4-FFF2-40B4-BE49-F238E27FC236}">
                    <a16:creationId xmlns:a16="http://schemas.microsoft.com/office/drawing/2014/main" id="{53C4DF40-9951-0F45-BAAC-1147334A338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44" name="object 10">
                <a:extLst>
                  <a:ext uri="{FF2B5EF4-FFF2-40B4-BE49-F238E27FC236}">
                    <a16:creationId xmlns:a16="http://schemas.microsoft.com/office/drawing/2014/main" id="{9AFF11AB-8F4F-724C-8CFC-6FBC55653091}"/>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43" name="object 22">
                <a:extLst>
                  <a:ext uri="{FF2B5EF4-FFF2-40B4-BE49-F238E27FC236}">
                    <a16:creationId xmlns:a16="http://schemas.microsoft.com/office/drawing/2014/main" id="{016500BB-4144-9A4F-B7AE-380B54A21B62}"/>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 name="Group 10">
              <a:extLst>
                <a:ext uri="{FF2B5EF4-FFF2-40B4-BE49-F238E27FC236}">
                  <a16:creationId xmlns:a16="http://schemas.microsoft.com/office/drawing/2014/main" id="{7B9EF69F-2683-6B48-A324-5FEAD0814EB7}"/>
                </a:ext>
              </a:extLst>
            </p:cNvPr>
            <p:cNvGrpSpPr/>
            <p:nvPr userDrawn="1"/>
          </p:nvGrpSpPr>
          <p:grpSpPr>
            <a:xfrm>
              <a:off x="11492959" y="1459641"/>
              <a:ext cx="712305" cy="18623"/>
              <a:chOff x="11492959" y="1459641"/>
              <a:chExt cx="712305" cy="18623"/>
            </a:xfrm>
          </p:grpSpPr>
          <p:sp>
            <p:nvSpPr>
              <p:cNvPr id="39" name="object 10">
                <a:extLst>
                  <a:ext uri="{FF2B5EF4-FFF2-40B4-BE49-F238E27FC236}">
                    <a16:creationId xmlns:a16="http://schemas.microsoft.com/office/drawing/2014/main" id="{2A40E96B-A34F-9E40-ACE9-A4745F0C7F28}"/>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40" name="object 22">
                <a:extLst>
                  <a:ext uri="{FF2B5EF4-FFF2-40B4-BE49-F238E27FC236}">
                    <a16:creationId xmlns:a16="http://schemas.microsoft.com/office/drawing/2014/main" id="{43F084A3-AD2B-784B-B3EF-AD4BDD57F604}"/>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 name="Group 9">
              <a:extLst>
                <a:ext uri="{FF2B5EF4-FFF2-40B4-BE49-F238E27FC236}">
                  <a16:creationId xmlns:a16="http://schemas.microsoft.com/office/drawing/2014/main" id="{5F982F1F-6739-BC4B-BAB1-3888F2033F59}"/>
                </a:ext>
              </a:extLst>
            </p:cNvPr>
            <p:cNvGrpSpPr/>
            <p:nvPr userDrawn="1"/>
          </p:nvGrpSpPr>
          <p:grpSpPr>
            <a:xfrm>
              <a:off x="11492959" y="2418879"/>
              <a:ext cx="712305" cy="126395"/>
              <a:chOff x="11492959" y="2418879"/>
              <a:chExt cx="712305" cy="126395"/>
            </a:xfrm>
          </p:grpSpPr>
          <p:sp>
            <p:nvSpPr>
              <p:cNvPr id="37" name="object 10">
                <a:extLst>
                  <a:ext uri="{FF2B5EF4-FFF2-40B4-BE49-F238E27FC236}">
                    <a16:creationId xmlns:a16="http://schemas.microsoft.com/office/drawing/2014/main" id="{7A6ED7BE-5A24-DC47-8B6F-49081FF69B5F}"/>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38" name="object 22">
                <a:extLst>
                  <a:ext uri="{FF2B5EF4-FFF2-40B4-BE49-F238E27FC236}">
                    <a16:creationId xmlns:a16="http://schemas.microsoft.com/office/drawing/2014/main" id="{25C4C95E-AFAE-B64C-9050-39D34C50F606}"/>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21" name="object 22">
              <a:extLst>
                <a:ext uri="{FF2B5EF4-FFF2-40B4-BE49-F238E27FC236}">
                  <a16:creationId xmlns:a16="http://schemas.microsoft.com/office/drawing/2014/main" id="{0BB380E0-F0AD-8D49-9ADE-10943B64CFA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9" name="Group 8">
              <a:extLst>
                <a:ext uri="{FF2B5EF4-FFF2-40B4-BE49-F238E27FC236}">
                  <a16:creationId xmlns:a16="http://schemas.microsoft.com/office/drawing/2014/main" id="{30D6B3E6-2AA6-874C-B07F-43C1BD46C0EF}"/>
                </a:ext>
              </a:extLst>
            </p:cNvPr>
            <p:cNvGrpSpPr/>
            <p:nvPr userDrawn="1"/>
          </p:nvGrpSpPr>
          <p:grpSpPr>
            <a:xfrm>
              <a:off x="11492959" y="5160951"/>
              <a:ext cx="712305" cy="70754"/>
              <a:chOff x="11492959" y="5160951"/>
              <a:chExt cx="712305" cy="70754"/>
            </a:xfrm>
          </p:grpSpPr>
          <p:sp>
            <p:nvSpPr>
              <p:cNvPr id="34" name="object 22">
                <a:extLst>
                  <a:ext uri="{FF2B5EF4-FFF2-40B4-BE49-F238E27FC236}">
                    <a16:creationId xmlns:a16="http://schemas.microsoft.com/office/drawing/2014/main" id="{5CAE99AC-19A9-5C42-AF7C-70DEB7FD5B79}"/>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32" name="object 10">
                <a:extLst>
                  <a:ext uri="{FF2B5EF4-FFF2-40B4-BE49-F238E27FC236}">
                    <a16:creationId xmlns:a16="http://schemas.microsoft.com/office/drawing/2014/main" id="{25BDE417-F839-5941-9662-16DF0A8A99D7}"/>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9" name="object 22">
              <a:extLst>
                <a:ext uri="{FF2B5EF4-FFF2-40B4-BE49-F238E27FC236}">
                  <a16:creationId xmlns:a16="http://schemas.microsoft.com/office/drawing/2014/main" id="{C008405F-AD5B-A24D-9999-84228CA5920C}"/>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8" name="object 10">
              <a:extLst>
                <a:ext uri="{FF2B5EF4-FFF2-40B4-BE49-F238E27FC236}">
                  <a16:creationId xmlns:a16="http://schemas.microsoft.com/office/drawing/2014/main" id="{703129EE-7825-5948-A27A-1D79F9B2F776}"/>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144115683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2-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FCA50B3-B544-8050-7B46-896A323F55C8}"/>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5" name="Title 1">
            <a:extLst>
              <a:ext uri="{FF2B5EF4-FFF2-40B4-BE49-F238E27FC236}">
                <a16:creationId xmlns:a16="http://schemas.microsoft.com/office/drawing/2014/main" id="{9C851DD2-137B-174A-8657-C360631E4145}"/>
              </a:ext>
            </a:extLst>
          </p:cNvPr>
          <p:cNvSpPr>
            <a:spLocks noGrp="1"/>
          </p:cNvSpPr>
          <p:nvPr>
            <p:ph type="title" hasCustomPrompt="1"/>
          </p:nvPr>
        </p:nvSpPr>
        <p:spPr>
          <a:xfrm>
            <a:off x="1090420" y="261791"/>
            <a:ext cx="10820622" cy="72410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7" name="Group 46">
            <a:extLst>
              <a:ext uri="{FF2B5EF4-FFF2-40B4-BE49-F238E27FC236}">
                <a16:creationId xmlns:a16="http://schemas.microsoft.com/office/drawing/2014/main" id="{6A8CCB4F-EB6E-7C49-BFF4-BFE193A492BA}"/>
              </a:ext>
            </a:extLst>
          </p:cNvPr>
          <p:cNvGrpSpPr/>
          <p:nvPr userDrawn="1"/>
        </p:nvGrpSpPr>
        <p:grpSpPr>
          <a:xfrm>
            <a:off x="11479694" y="484771"/>
            <a:ext cx="712306" cy="5410029"/>
            <a:chOff x="11492959" y="484771"/>
            <a:chExt cx="712306" cy="5410029"/>
          </a:xfrm>
        </p:grpSpPr>
        <p:grpSp>
          <p:nvGrpSpPr>
            <p:cNvPr id="48" name="Group 47">
              <a:extLst>
                <a:ext uri="{FF2B5EF4-FFF2-40B4-BE49-F238E27FC236}">
                  <a16:creationId xmlns:a16="http://schemas.microsoft.com/office/drawing/2014/main" id="{4D52C820-4118-5844-B4C6-0F6ECAAE10C5}"/>
                </a:ext>
              </a:extLst>
            </p:cNvPr>
            <p:cNvGrpSpPr/>
            <p:nvPr userDrawn="1"/>
          </p:nvGrpSpPr>
          <p:grpSpPr>
            <a:xfrm>
              <a:off x="11492959" y="484771"/>
              <a:ext cx="712305" cy="98641"/>
              <a:chOff x="11492959" y="484771"/>
              <a:chExt cx="712305" cy="98641"/>
            </a:xfrm>
          </p:grpSpPr>
          <p:sp>
            <p:nvSpPr>
              <p:cNvPr id="65" name="object 12">
                <a:extLst>
                  <a:ext uri="{FF2B5EF4-FFF2-40B4-BE49-F238E27FC236}">
                    <a16:creationId xmlns:a16="http://schemas.microsoft.com/office/drawing/2014/main" id="{BE12A101-DF84-F747-9771-CB4355965664}"/>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6" name="object 22">
                <a:extLst>
                  <a:ext uri="{FF2B5EF4-FFF2-40B4-BE49-F238E27FC236}">
                    <a16:creationId xmlns:a16="http://schemas.microsoft.com/office/drawing/2014/main" id="{E18BFEC0-9622-8C4B-BEAB-155F3A86A4F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CDDA3EA8-5304-8E4F-9EF0-3B226B876524}"/>
                </a:ext>
              </a:extLst>
            </p:cNvPr>
            <p:cNvGrpSpPr/>
            <p:nvPr userDrawn="1"/>
          </p:nvGrpSpPr>
          <p:grpSpPr>
            <a:xfrm>
              <a:off x="11492959" y="837460"/>
              <a:ext cx="712305" cy="112876"/>
              <a:chOff x="11492959" y="837460"/>
              <a:chExt cx="712305" cy="112876"/>
            </a:xfrm>
          </p:grpSpPr>
          <p:sp>
            <p:nvSpPr>
              <p:cNvPr id="62" name="object 10">
                <a:extLst>
                  <a:ext uri="{FF2B5EF4-FFF2-40B4-BE49-F238E27FC236}">
                    <a16:creationId xmlns:a16="http://schemas.microsoft.com/office/drawing/2014/main" id="{E0E1BB06-EA7B-E14F-BAD7-BDCB1A94219C}"/>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3" name="object 10">
                <a:extLst>
                  <a:ext uri="{FF2B5EF4-FFF2-40B4-BE49-F238E27FC236}">
                    <a16:creationId xmlns:a16="http://schemas.microsoft.com/office/drawing/2014/main" id="{CBE47FDE-FF02-074A-B9DB-F0F4661EBE5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0B497DC5-24D2-7E47-B359-40C9E161FE76}"/>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0" name="Group 49">
              <a:extLst>
                <a:ext uri="{FF2B5EF4-FFF2-40B4-BE49-F238E27FC236}">
                  <a16:creationId xmlns:a16="http://schemas.microsoft.com/office/drawing/2014/main" id="{A08C2A0C-61DC-AD43-8303-E68852FB5C2C}"/>
                </a:ext>
              </a:extLst>
            </p:cNvPr>
            <p:cNvGrpSpPr/>
            <p:nvPr userDrawn="1"/>
          </p:nvGrpSpPr>
          <p:grpSpPr>
            <a:xfrm>
              <a:off x="11492959" y="1459641"/>
              <a:ext cx="712305" cy="18623"/>
              <a:chOff x="11492959" y="1459641"/>
              <a:chExt cx="712305" cy="18623"/>
            </a:xfrm>
          </p:grpSpPr>
          <p:sp>
            <p:nvSpPr>
              <p:cNvPr id="60" name="object 10">
                <a:extLst>
                  <a:ext uri="{FF2B5EF4-FFF2-40B4-BE49-F238E27FC236}">
                    <a16:creationId xmlns:a16="http://schemas.microsoft.com/office/drawing/2014/main" id="{A819BBCB-D1B4-3148-95C0-DB1885048F31}"/>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1" name="object 22">
                <a:extLst>
                  <a:ext uri="{FF2B5EF4-FFF2-40B4-BE49-F238E27FC236}">
                    <a16:creationId xmlns:a16="http://schemas.microsoft.com/office/drawing/2014/main" id="{CC15F2B0-424E-FA43-A735-194F8572DBE7}"/>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1" name="Group 50">
              <a:extLst>
                <a:ext uri="{FF2B5EF4-FFF2-40B4-BE49-F238E27FC236}">
                  <a16:creationId xmlns:a16="http://schemas.microsoft.com/office/drawing/2014/main" id="{99316C53-414D-5E4C-9A57-1C645317124C}"/>
                </a:ext>
              </a:extLst>
            </p:cNvPr>
            <p:cNvGrpSpPr/>
            <p:nvPr userDrawn="1"/>
          </p:nvGrpSpPr>
          <p:grpSpPr>
            <a:xfrm>
              <a:off x="11492959" y="2418879"/>
              <a:ext cx="712305" cy="126395"/>
              <a:chOff x="11492959" y="2418879"/>
              <a:chExt cx="712305" cy="126395"/>
            </a:xfrm>
          </p:grpSpPr>
          <p:sp>
            <p:nvSpPr>
              <p:cNvPr id="58" name="object 10">
                <a:extLst>
                  <a:ext uri="{FF2B5EF4-FFF2-40B4-BE49-F238E27FC236}">
                    <a16:creationId xmlns:a16="http://schemas.microsoft.com/office/drawing/2014/main" id="{53E70FBD-0E5F-FB46-8A99-2E5007564159}"/>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C686AC97-6BE7-3240-8B47-2F6DDE516FC9}"/>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2" name="object 22">
              <a:extLst>
                <a:ext uri="{FF2B5EF4-FFF2-40B4-BE49-F238E27FC236}">
                  <a16:creationId xmlns:a16="http://schemas.microsoft.com/office/drawing/2014/main" id="{9E29B2C6-4C96-1E4E-A6E7-0BE771074BC9}"/>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3" name="Group 52">
              <a:extLst>
                <a:ext uri="{FF2B5EF4-FFF2-40B4-BE49-F238E27FC236}">
                  <a16:creationId xmlns:a16="http://schemas.microsoft.com/office/drawing/2014/main" id="{8D91ADF0-2698-4440-B2A7-94FF113F28CC}"/>
                </a:ext>
              </a:extLst>
            </p:cNvPr>
            <p:cNvGrpSpPr/>
            <p:nvPr userDrawn="1"/>
          </p:nvGrpSpPr>
          <p:grpSpPr>
            <a:xfrm>
              <a:off x="11492959" y="5160951"/>
              <a:ext cx="712305" cy="70754"/>
              <a:chOff x="11492959" y="5160951"/>
              <a:chExt cx="712305" cy="70754"/>
            </a:xfrm>
          </p:grpSpPr>
          <p:sp>
            <p:nvSpPr>
              <p:cNvPr id="56" name="object 22">
                <a:extLst>
                  <a:ext uri="{FF2B5EF4-FFF2-40B4-BE49-F238E27FC236}">
                    <a16:creationId xmlns:a16="http://schemas.microsoft.com/office/drawing/2014/main" id="{557CF4E5-A2DD-AE42-859E-1C502965D5D4}"/>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7" name="object 10">
                <a:extLst>
                  <a:ext uri="{FF2B5EF4-FFF2-40B4-BE49-F238E27FC236}">
                    <a16:creationId xmlns:a16="http://schemas.microsoft.com/office/drawing/2014/main" id="{AA98D139-27CF-A046-90AC-6A2205B70887}"/>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4" name="object 22">
              <a:extLst>
                <a:ext uri="{FF2B5EF4-FFF2-40B4-BE49-F238E27FC236}">
                  <a16:creationId xmlns:a16="http://schemas.microsoft.com/office/drawing/2014/main" id="{9B673621-43F3-6D40-A227-317FA2F08BF4}"/>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047C592D-3942-6345-8F73-4337FAC7340D}"/>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6" name="Picture 45">
            <a:extLst>
              <a:ext uri="{FF2B5EF4-FFF2-40B4-BE49-F238E27FC236}">
                <a16:creationId xmlns:a16="http://schemas.microsoft.com/office/drawing/2014/main" id="{9420185E-4AC2-AF46-821D-B6A39598C45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179919617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3-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108CAAD-0E63-C927-255B-F8B34ACEFD43}"/>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0" name="Title 1">
            <a:extLst>
              <a:ext uri="{FF2B5EF4-FFF2-40B4-BE49-F238E27FC236}">
                <a16:creationId xmlns:a16="http://schemas.microsoft.com/office/drawing/2014/main" id="{294D3B3C-6D7C-6441-B7F9-4B397F80561D}"/>
              </a:ext>
            </a:extLst>
          </p:cNvPr>
          <p:cNvSpPr>
            <a:spLocks noGrp="1"/>
          </p:cNvSpPr>
          <p:nvPr>
            <p:ph type="title" hasCustomPrompt="1"/>
          </p:nvPr>
        </p:nvSpPr>
        <p:spPr>
          <a:xfrm>
            <a:off x="1085102" y="276519"/>
            <a:ext cx="10697362" cy="70997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9A53C210-D38F-B147-8B38-51E72E04B2C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D743CD63-4EBD-FF43-82E4-44622ECF7F26}"/>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70C3B72A-0255-A643-8BCB-743321AE4C45}"/>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AF4E6DA5-78BD-9A43-8031-F3D6B002AC64}"/>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A127F773-8447-EF4B-B718-12D5F2E991AF}"/>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777F725-CE64-6C48-BCB5-3829866DA261}"/>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C82B53FD-9695-1A4A-A1D7-1CB7DDBD7104}"/>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F9E7742B-2A8C-B64E-B27E-97E41BBED30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F599F89F-F1FF-A94F-A99A-0AC7EBEC9CE6}"/>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22D50117-144D-2042-8838-D6BD708EE213}"/>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B3170071-F337-9B4D-8523-2A0337757F1B}"/>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A2614D46-AB61-0442-AA3D-26EAFA482188}"/>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6B64305-E4EF-474F-9A3C-352E1DA9E45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5A780A98-3242-FF41-81F7-434BE8AC1D47}"/>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2A06A007-BFA8-F841-907E-F5982031CC2F}"/>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7B746EDC-FE6D-444C-902A-779258B4783A}"/>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3011B8D6-C982-2D48-BFD1-047936EE2A21}"/>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3894879A-F527-3B49-AFE7-1D35877F5B2A}"/>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3A44FFE2-CC80-F541-A5F5-026F6EB2DE0D}"/>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E5F44BB9-D299-1749-B4BB-FED2A2B0DCA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4" name="Picture 43">
            <a:extLst>
              <a:ext uri="{FF2B5EF4-FFF2-40B4-BE49-F238E27FC236}">
                <a16:creationId xmlns:a16="http://schemas.microsoft.com/office/drawing/2014/main" id="{80637074-04E7-044E-AA67-C4BCAA7E00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184107226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4-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9BA3367-E24F-45E3-EEDB-32AC7B21884C}"/>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5312747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5-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54C96CF-4B62-29D2-2D11-6CACDCB6B4D7}"/>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85546468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Text-Orang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B1838E9-C540-71D8-1913-7FA9453262E3}"/>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lang="en-US" sz="14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14" name="Title 1">
            <a:extLst>
              <a:ext uri="{FF2B5EF4-FFF2-40B4-BE49-F238E27FC236}">
                <a16:creationId xmlns:a16="http://schemas.microsoft.com/office/drawing/2014/main" id="{3CE96427-CC30-D34E-ADEB-161B79B79BCE}"/>
              </a:ext>
            </a:extLst>
          </p:cNvPr>
          <p:cNvSpPr>
            <a:spLocks noGrp="1"/>
          </p:cNvSpPr>
          <p:nvPr>
            <p:ph type="title" hasCustomPrompt="1"/>
          </p:nvPr>
        </p:nvSpPr>
        <p:spPr>
          <a:xfrm>
            <a:off x="1090420" y="279269"/>
            <a:ext cx="10828501" cy="709980"/>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cxnSp>
        <p:nvCxnSpPr>
          <p:cNvPr id="49" name="Straight Connector 48">
            <a:extLst>
              <a:ext uri="{FF2B5EF4-FFF2-40B4-BE49-F238E27FC236}">
                <a16:creationId xmlns:a16="http://schemas.microsoft.com/office/drawing/2014/main" id="{D08ED431-4AA0-FF45-956C-2F98C2E528D3}"/>
              </a:ext>
            </a:extLst>
          </p:cNvPr>
          <p:cNvCxnSpPr/>
          <p:nvPr userDrawn="1"/>
        </p:nvCxnSpPr>
        <p:spPr>
          <a:xfrm>
            <a:off x="5021336" y="12347790"/>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pic>
        <p:nvPicPr>
          <p:cNvPr id="77" name="Picture 76">
            <a:extLst>
              <a:ext uri="{FF2B5EF4-FFF2-40B4-BE49-F238E27FC236}">
                <a16:creationId xmlns:a16="http://schemas.microsoft.com/office/drawing/2014/main" id="{F8E9A6BA-48C3-B141-9BBC-BB5A5CC7DA9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grpSp>
        <p:nvGrpSpPr>
          <p:cNvPr id="78" name="Group 77">
            <a:extLst>
              <a:ext uri="{FF2B5EF4-FFF2-40B4-BE49-F238E27FC236}">
                <a16:creationId xmlns:a16="http://schemas.microsoft.com/office/drawing/2014/main" id="{F80CF280-019C-7047-AE31-5DD80D71D201}"/>
              </a:ext>
            </a:extLst>
          </p:cNvPr>
          <p:cNvGrpSpPr/>
          <p:nvPr userDrawn="1"/>
        </p:nvGrpSpPr>
        <p:grpSpPr>
          <a:xfrm>
            <a:off x="11479694" y="484771"/>
            <a:ext cx="712306" cy="5410029"/>
            <a:chOff x="11492959" y="484771"/>
            <a:chExt cx="712306" cy="5410029"/>
          </a:xfrm>
        </p:grpSpPr>
        <p:grpSp>
          <p:nvGrpSpPr>
            <p:cNvPr id="79" name="Group 78">
              <a:extLst>
                <a:ext uri="{FF2B5EF4-FFF2-40B4-BE49-F238E27FC236}">
                  <a16:creationId xmlns:a16="http://schemas.microsoft.com/office/drawing/2014/main" id="{61E4CF4A-CEE7-6943-B621-A79A7AF42B1A}"/>
                </a:ext>
              </a:extLst>
            </p:cNvPr>
            <p:cNvGrpSpPr/>
            <p:nvPr userDrawn="1"/>
          </p:nvGrpSpPr>
          <p:grpSpPr>
            <a:xfrm>
              <a:off x="11492959" y="484771"/>
              <a:ext cx="712305" cy="98641"/>
              <a:chOff x="11492959" y="484771"/>
              <a:chExt cx="712305" cy="98641"/>
            </a:xfrm>
          </p:grpSpPr>
          <p:sp>
            <p:nvSpPr>
              <p:cNvPr id="96" name="object 12">
                <a:extLst>
                  <a:ext uri="{FF2B5EF4-FFF2-40B4-BE49-F238E27FC236}">
                    <a16:creationId xmlns:a16="http://schemas.microsoft.com/office/drawing/2014/main" id="{A8E85381-544B-5D48-B30E-BF883F2F1F5B}"/>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7" name="object 22">
                <a:extLst>
                  <a:ext uri="{FF2B5EF4-FFF2-40B4-BE49-F238E27FC236}">
                    <a16:creationId xmlns:a16="http://schemas.microsoft.com/office/drawing/2014/main" id="{D646D3E3-4496-1049-9E06-220812D32728}"/>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0" name="Group 79">
              <a:extLst>
                <a:ext uri="{FF2B5EF4-FFF2-40B4-BE49-F238E27FC236}">
                  <a16:creationId xmlns:a16="http://schemas.microsoft.com/office/drawing/2014/main" id="{11432E9C-C2B7-D140-80C4-72456A1472B6}"/>
                </a:ext>
              </a:extLst>
            </p:cNvPr>
            <p:cNvGrpSpPr/>
            <p:nvPr userDrawn="1"/>
          </p:nvGrpSpPr>
          <p:grpSpPr>
            <a:xfrm>
              <a:off x="11492959" y="837460"/>
              <a:ext cx="712305" cy="112876"/>
              <a:chOff x="11492959" y="837460"/>
              <a:chExt cx="712305" cy="112876"/>
            </a:xfrm>
          </p:grpSpPr>
          <p:sp>
            <p:nvSpPr>
              <p:cNvPr id="93" name="object 10">
                <a:extLst>
                  <a:ext uri="{FF2B5EF4-FFF2-40B4-BE49-F238E27FC236}">
                    <a16:creationId xmlns:a16="http://schemas.microsoft.com/office/drawing/2014/main" id="{EC6388C5-9C3F-404F-B84E-DB43D8FE881E}"/>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94" name="object 10">
                <a:extLst>
                  <a:ext uri="{FF2B5EF4-FFF2-40B4-BE49-F238E27FC236}">
                    <a16:creationId xmlns:a16="http://schemas.microsoft.com/office/drawing/2014/main" id="{2CBB1369-2187-CF49-B0F9-C442C03BF3B6}"/>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AE182827-52F3-A747-979F-C8243BFDAB9B}"/>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1" name="Group 80">
              <a:extLst>
                <a:ext uri="{FF2B5EF4-FFF2-40B4-BE49-F238E27FC236}">
                  <a16:creationId xmlns:a16="http://schemas.microsoft.com/office/drawing/2014/main" id="{62E84EFF-2C22-EA41-8C6C-432C3A6170B0}"/>
                </a:ext>
              </a:extLst>
            </p:cNvPr>
            <p:cNvGrpSpPr/>
            <p:nvPr userDrawn="1"/>
          </p:nvGrpSpPr>
          <p:grpSpPr>
            <a:xfrm>
              <a:off x="11492959" y="1459641"/>
              <a:ext cx="712305" cy="18623"/>
              <a:chOff x="11492959" y="1459641"/>
              <a:chExt cx="712305" cy="18623"/>
            </a:xfrm>
          </p:grpSpPr>
          <p:sp>
            <p:nvSpPr>
              <p:cNvPr id="91" name="object 10">
                <a:extLst>
                  <a:ext uri="{FF2B5EF4-FFF2-40B4-BE49-F238E27FC236}">
                    <a16:creationId xmlns:a16="http://schemas.microsoft.com/office/drawing/2014/main" id="{5CEF3585-4DFE-A347-A6CD-5CA4BEA1285D}"/>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2" name="object 22">
                <a:extLst>
                  <a:ext uri="{FF2B5EF4-FFF2-40B4-BE49-F238E27FC236}">
                    <a16:creationId xmlns:a16="http://schemas.microsoft.com/office/drawing/2014/main" id="{F914CD92-D434-ED41-950B-3D19F3E8F400}"/>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2" name="Group 81">
              <a:extLst>
                <a:ext uri="{FF2B5EF4-FFF2-40B4-BE49-F238E27FC236}">
                  <a16:creationId xmlns:a16="http://schemas.microsoft.com/office/drawing/2014/main" id="{17C54E50-7F72-BD49-96CC-88BE65033CAE}"/>
                </a:ext>
              </a:extLst>
            </p:cNvPr>
            <p:cNvGrpSpPr/>
            <p:nvPr userDrawn="1"/>
          </p:nvGrpSpPr>
          <p:grpSpPr>
            <a:xfrm>
              <a:off x="11492959" y="2418879"/>
              <a:ext cx="712305" cy="126395"/>
              <a:chOff x="11492959" y="2418879"/>
              <a:chExt cx="712305" cy="126395"/>
            </a:xfrm>
          </p:grpSpPr>
          <p:sp>
            <p:nvSpPr>
              <p:cNvPr id="89" name="object 10">
                <a:extLst>
                  <a:ext uri="{FF2B5EF4-FFF2-40B4-BE49-F238E27FC236}">
                    <a16:creationId xmlns:a16="http://schemas.microsoft.com/office/drawing/2014/main" id="{EEBF635E-8628-BC48-B963-775B49988450}"/>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0" name="object 22">
                <a:extLst>
                  <a:ext uri="{FF2B5EF4-FFF2-40B4-BE49-F238E27FC236}">
                    <a16:creationId xmlns:a16="http://schemas.microsoft.com/office/drawing/2014/main" id="{3EE9EB51-124C-AC4A-AA6F-D4BEF5139E40}"/>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83" name="object 22">
              <a:extLst>
                <a:ext uri="{FF2B5EF4-FFF2-40B4-BE49-F238E27FC236}">
                  <a16:creationId xmlns:a16="http://schemas.microsoft.com/office/drawing/2014/main" id="{3E12D583-80CB-EB4A-9297-B8816B94AA6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84" name="Group 83">
              <a:extLst>
                <a:ext uri="{FF2B5EF4-FFF2-40B4-BE49-F238E27FC236}">
                  <a16:creationId xmlns:a16="http://schemas.microsoft.com/office/drawing/2014/main" id="{E9D775C0-C818-CB41-A2CA-BA21BD541CB7}"/>
                </a:ext>
              </a:extLst>
            </p:cNvPr>
            <p:cNvGrpSpPr/>
            <p:nvPr userDrawn="1"/>
          </p:nvGrpSpPr>
          <p:grpSpPr>
            <a:xfrm>
              <a:off x="11492959" y="5160951"/>
              <a:ext cx="712305" cy="70754"/>
              <a:chOff x="11492959" y="5160951"/>
              <a:chExt cx="712305" cy="70754"/>
            </a:xfrm>
          </p:grpSpPr>
          <p:sp>
            <p:nvSpPr>
              <p:cNvPr id="87" name="object 22">
                <a:extLst>
                  <a:ext uri="{FF2B5EF4-FFF2-40B4-BE49-F238E27FC236}">
                    <a16:creationId xmlns:a16="http://schemas.microsoft.com/office/drawing/2014/main" id="{C0912A34-A4CA-FF4F-8F41-C5A8722C36B7}"/>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10F143D0-127A-CF45-8D8E-19F1D614AD6B}"/>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85" name="object 22">
              <a:extLst>
                <a:ext uri="{FF2B5EF4-FFF2-40B4-BE49-F238E27FC236}">
                  <a16:creationId xmlns:a16="http://schemas.microsoft.com/office/drawing/2014/main" id="{A577E466-202F-D14D-AE58-B0352C2B6E0F}"/>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86" name="object 10">
              <a:extLst>
                <a:ext uri="{FF2B5EF4-FFF2-40B4-BE49-F238E27FC236}">
                  <a16:creationId xmlns:a16="http://schemas.microsoft.com/office/drawing/2014/main" id="{F95F252D-F480-2A45-BDC3-28AF589B3B5B}"/>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174434121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2-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1" name="Title 1">
            <a:extLst>
              <a:ext uri="{FF2B5EF4-FFF2-40B4-BE49-F238E27FC236}">
                <a16:creationId xmlns:a16="http://schemas.microsoft.com/office/drawing/2014/main" id="{1EE80935-D622-A947-8098-4CFAC2DE2EF5}"/>
              </a:ext>
            </a:extLst>
          </p:cNvPr>
          <p:cNvSpPr>
            <a:spLocks noGrp="1"/>
          </p:cNvSpPr>
          <p:nvPr>
            <p:ph type="title" hasCustomPrompt="1"/>
          </p:nvPr>
        </p:nvSpPr>
        <p:spPr>
          <a:xfrm>
            <a:off x="1085102" y="285228"/>
            <a:ext cx="10697362" cy="708484"/>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6" name="Group 45">
            <a:extLst>
              <a:ext uri="{FF2B5EF4-FFF2-40B4-BE49-F238E27FC236}">
                <a16:creationId xmlns:a16="http://schemas.microsoft.com/office/drawing/2014/main" id="{4F07AFFE-02A7-8347-9039-32A144AFBD30}"/>
              </a:ext>
            </a:extLst>
          </p:cNvPr>
          <p:cNvGrpSpPr/>
          <p:nvPr userDrawn="1"/>
        </p:nvGrpSpPr>
        <p:grpSpPr>
          <a:xfrm>
            <a:off x="11479694" y="484771"/>
            <a:ext cx="712306" cy="5410029"/>
            <a:chOff x="11492959" y="484771"/>
            <a:chExt cx="712306" cy="5410029"/>
          </a:xfrm>
        </p:grpSpPr>
        <p:grpSp>
          <p:nvGrpSpPr>
            <p:cNvPr id="47" name="Group 46">
              <a:extLst>
                <a:ext uri="{FF2B5EF4-FFF2-40B4-BE49-F238E27FC236}">
                  <a16:creationId xmlns:a16="http://schemas.microsoft.com/office/drawing/2014/main" id="{A1C22115-CFBB-354C-BC4C-AFBDED0F8BAB}"/>
                </a:ext>
              </a:extLst>
            </p:cNvPr>
            <p:cNvGrpSpPr/>
            <p:nvPr userDrawn="1"/>
          </p:nvGrpSpPr>
          <p:grpSpPr>
            <a:xfrm>
              <a:off x="11492959" y="484771"/>
              <a:ext cx="712305" cy="98641"/>
              <a:chOff x="11492959" y="484771"/>
              <a:chExt cx="712305" cy="98641"/>
            </a:xfrm>
          </p:grpSpPr>
          <p:sp>
            <p:nvSpPr>
              <p:cNvPr id="64" name="object 12">
                <a:extLst>
                  <a:ext uri="{FF2B5EF4-FFF2-40B4-BE49-F238E27FC236}">
                    <a16:creationId xmlns:a16="http://schemas.microsoft.com/office/drawing/2014/main" id="{8F64E239-5EF9-D74E-B904-C27CB961B9C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5" name="object 22">
                <a:extLst>
                  <a:ext uri="{FF2B5EF4-FFF2-40B4-BE49-F238E27FC236}">
                    <a16:creationId xmlns:a16="http://schemas.microsoft.com/office/drawing/2014/main" id="{A91727E6-4679-634D-B10B-1F43AA0DED7A}"/>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8F668C74-5C26-E547-8B68-8A20C355C7EC}"/>
                </a:ext>
              </a:extLst>
            </p:cNvPr>
            <p:cNvGrpSpPr/>
            <p:nvPr userDrawn="1"/>
          </p:nvGrpSpPr>
          <p:grpSpPr>
            <a:xfrm>
              <a:off x="11492959" y="837460"/>
              <a:ext cx="712305" cy="112876"/>
              <a:chOff x="11492959" y="837460"/>
              <a:chExt cx="712305" cy="112876"/>
            </a:xfrm>
          </p:grpSpPr>
          <p:sp>
            <p:nvSpPr>
              <p:cNvPr id="61" name="object 10">
                <a:extLst>
                  <a:ext uri="{FF2B5EF4-FFF2-40B4-BE49-F238E27FC236}">
                    <a16:creationId xmlns:a16="http://schemas.microsoft.com/office/drawing/2014/main" id="{5AAD1A1F-4F4D-5349-BB89-A88B9A5EA73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2" name="object 10">
                <a:extLst>
                  <a:ext uri="{FF2B5EF4-FFF2-40B4-BE49-F238E27FC236}">
                    <a16:creationId xmlns:a16="http://schemas.microsoft.com/office/drawing/2014/main" id="{D4D434CE-8440-304E-867A-B16CFCFB552A}"/>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3" name="object 22">
                <a:extLst>
                  <a:ext uri="{FF2B5EF4-FFF2-40B4-BE49-F238E27FC236}">
                    <a16:creationId xmlns:a16="http://schemas.microsoft.com/office/drawing/2014/main" id="{BF1F6D86-7ED8-054F-93D2-091217C96CE3}"/>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C2EBBB97-FD44-DB4B-9865-098EF0DCAF94}"/>
                </a:ext>
              </a:extLst>
            </p:cNvPr>
            <p:cNvGrpSpPr/>
            <p:nvPr userDrawn="1"/>
          </p:nvGrpSpPr>
          <p:grpSpPr>
            <a:xfrm>
              <a:off x="11492959" y="1459641"/>
              <a:ext cx="712305" cy="18623"/>
              <a:chOff x="11492959" y="1459641"/>
              <a:chExt cx="712305" cy="18623"/>
            </a:xfrm>
          </p:grpSpPr>
          <p:sp>
            <p:nvSpPr>
              <p:cNvPr id="59" name="object 10">
                <a:extLst>
                  <a:ext uri="{FF2B5EF4-FFF2-40B4-BE49-F238E27FC236}">
                    <a16:creationId xmlns:a16="http://schemas.microsoft.com/office/drawing/2014/main" id="{143320EE-5C41-3241-82F8-7D395E0AD2B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F7360E1A-0BF2-6E40-ADD0-27E2EE0160A1}"/>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0" name="Group 49">
              <a:extLst>
                <a:ext uri="{FF2B5EF4-FFF2-40B4-BE49-F238E27FC236}">
                  <a16:creationId xmlns:a16="http://schemas.microsoft.com/office/drawing/2014/main" id="{48937F08-549B-734F-A5DE-17A7940D7124}"/>
                </a:ext>
              </a:extLst>
            </p:cNvPr>
            <p:cNvGrpSpPr/>
            <p:nvPr userDrawn="1"/>
          </p:nvGrpSpPr>
          <p:grpSpPr>
            <a:xfrm>
              <a:off x="11492959" y="2418879"/>
              <a:ext cx="712305" cy="126395"/>
              <a:chOff x="11492959" y="2418879"/>
              <a:chExt cx="712305" cy="126395"/>
            </a:xfrm>
          </p:grpSpPr>
          <p:sp>
            <p:nvSpPr>
              <p:cNvPr id="57" name="object 10">
                <a:extLst>
                  <a:ext uri="{FF2B5EF4-FFF2-40B4-BE49-F238E27FC236}">
                    <a16:creationId xmlns:a16="http://schemas.microsoft.com/office/drawing/2014/main" id="{DF3BAE29-CF22-7D4B-8ABA-5F85B3C03C34}"/>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BF854A08-3726-1549-916C-E29985A3A9D9}"/>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1" name="object 22">
              <a:extLst>
                <a:ext uri="{FF2B5EF4-FFF2-40B4-BE49-F238E27FC236}">
                  <a16:creationId xmlns:a16="http://schemas.microsoft.com/office/drawing/2014/main" id="{83825BD9-0B6F-9E48-A3EA-515A6AFC56B9}"/>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2" name="Group 51">
              <a:extLst>
                <a:ext uri="{FF2B5EF4-FFF2-40B4-BE49-F238E27FC236}">
                  <a16:creationId xmlns:a16="http://schemas.microsoft.com/office/drawing/2014/main" id="{5EDC41C9-8B8E-8540-AED0-3BFA81601E18}"/>
                </a:ext>
              </a:extLst>
            </p:cNvPr>
            <p:cNvGrpSpPr/>
            <p:nvPr userDrawn="1"/>
          </p:nvGrpSpPr>
          <p:grpSpPr>
            <a:xfrm>
              <a:off x="11492959" y="5160951"/>
              <a:ext cx="712305" cy="70754"/>
              <a:chOff x="11492959" y="5160951"/>
              <a:chExt cx="712305" cy="70754"/>
            </a:xfrm>
          </p:grpSpPr>
          <p:sp>
            <p:nvSpPr>
              <p:cNvPr id="55" name="object 22">
                <a:extLst>
                  <a:ext uri="{FF2B5EF4-FFF2-40B4-BE49-F238E27FC236}">
                    <a16:creationId xmlns:a16="http://schemas.microsoft.com/office/drawing/2014/main" id="{D180C815-D54E-7E4A-BC83-0892D165227C}"/>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6" name="object 10">
                <a:extLst>
                  <a:ext uri="{FF2B5EF4-FFF2-40B4-BE49-F238E27FC236}">
                    <a16:creationId xmlns:a16="http://schemas.microsoft.com/office/drawing/2014/main" id="{C47F86EA-9369-8C46-BDB4-97B338B55CF9}"/>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3" name="object 22">
              <a:extLst>
                <a:ext uri="{FF2B5EF4-FFF2-40B4-BE49-F238E27FC236}">
                  <a16:creationId xmlns:a16="http://schemas.microsoft.com/office/drawing/2014/main" id="{8CFBB2BB-FE7C-E948-8A4B-ED828BCB920F}"/>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4" name="object 10">
              <a:extLst>
                <a:ext uri="{FF2B5EF4-FFF2-40B4-BE49-F238E27FC236}">
                  <a16:creationId xmlns:a16="http://schemas.microsoft.com/office/drawing/2014/main" id="{203E17F6-EBB0-A84B-B4CF-F1697C214E67}"/>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 name="Rectangle 1">
            <a:extLst>
              <a:ext uri="{FF2B5EF4-FFF2-40B4-BE49-F238E27FC236}">
                <a16:creationId xmlns:a16="http://schemas.microsoft.com/office/drawing/2014/main" id="{8A7BEE61-483C-D04E-4BA4-84715FFA9E7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5" name="Picture 44">
            <a:extLst>
              <a:ext uri="{FF2B5EF4-FFF2-40B4-BE49-F238E27FC236}">
                <a16:creationId xmlns:a16="http://schemas.microsoft.com/office/drawing/2014/main" id="{4DB668B3-7F49-AB41-A402-BF56DD946AC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95410004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3-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1" name="Title 1">
            <a:extLst>
              <a:ext uri="{FF2B5EF4-FFF2-40B4-BE49-F238E27FC236}">
                <a16:creationId xmlns:a16="http://schemas.microsoft.com/office/drawing/2014/main" id="{62634540-58F9-9948-8899-1026D1045379}"/>
              </a:ext>
            </a:extLst>
          </p:cNvPr>
          <p:cNvSpPr>
            <a:spLocks noGrp="1"/>
          </p:cNvSpPr>
          <p:nvPr>
            <p:ph type="title" hasCustomPrompt="1"/>
          </p:nvPr>
        </p:nvSpPr>
        <p:spPr>
          <a:xfrm>
            <a:off x="1082613" y="265880"/>
            <a:ext cx="10697361" cy="72098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E5F0B839-9353-E846-AD47-E0CA9DAEDC3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0DFC5487-CD62-CB4E-A4E3-A1E9D83EDC08}"/>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17573EB3-047D-BC44-93E1-5C114BA32B7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9DE04C44-735E-D24D-96C5-B25A500FADAE}"/>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D3807DD3-597D-B446-BFDF-38E89FCF3473}"/>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070191D-56A9-7C49-BCBA-92FBB3DEA655}"/>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7DB34162-57C7-8446-BE88-8A38F9F44DD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DB001776-25EE-B44E-A0F9-4501B3CBA51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48927D32-81A5-8D49-9713-C4D4B21FDAAD}"/>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E59CFED6-027F-0645-9F49-FC2890BA1A7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18D30FB2-01E3-AB44-8354-1D2F1F26F813}"/>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82FA8889-B16F-EE41-8FE1-D4106849B034}"/>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CC61547-D98D-9348-A9ED-D3022C830F3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190D34D4-A150-9F41-A079-D037936229AF}"/>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E6981967-3430-2242-B2DB-A1C6DFEE2AD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F75F63B2-AF78-174E-A1E7-6AC266A634FF}"/>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E338C308-24B6-0C4A-81C5-9AD123CA88F0}"/>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79BFF00E-5E28-EB42-9013-3D4B47448D98}"/>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232ED4AC-708F-CB44-902F-82607003E83E}"/>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7D93ABB1-23F8-5F4C-967A-5D0C774ECA1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3" name="Rectangle 2">
            <a:extLst>
              <a:ext uri="{FF2B5EF4-FFF2-40B4-BE49-F238E27FC236}">
                <a16:creationId xmlns:a16="http://schemas.microsoft.com/office/drawing/2014/main" id="{E0CD0931-38CF-EC05-6988-B22E5E729029}"/>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extLst>
              <a:ext uri="{FF2B5EF4-FFF2-40B4-BE49-F238E27FC236}">
                <a16:creationId xmlns:a16="http://schemas.microsoft.com/office/drawing/2014/main" id="{16366731-1AAA-9240-8A54-0E4A0F1AAC6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48810153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4-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 name="Rectangle 1">
            <a:extLst>
              <a:ext uri="{FF2B5EF4-FFF2-40B4-BE49-F238E27FC236}">
                <a16:creationId xmlns:a16="http://schemas.microsoft.com/office/drawing/2014/main" id="{41A36668-209C-0BDF-993C-65919D0029F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3151100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5-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73937"/>
            <a:ext cx="10502434" cy="709971"/>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sp>
        <p:nvSpPr>
          <p:cNvPr id="2" name="Rectangle 1">
            <a:extLst>
              <a:ext uri="{FF2B5EF4-FFF2-40B4-BE49-F238E27FC236}">
                <a16:creationId xmlns:a16="http://schemas.microsoft.com/office/drawing/2014/main" id="{594357FA-5D1E-A512-3709-9E8057FEF074}"/>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0" name="Group 39">
            <a:extLst>
              <a:ext uri="{FF2B5EF4-FFF2-40B4-BE49-F238E27FC236}">
                <a16:creationId xmlns:a16="http://schemas.microsoft.com/office/drawing/2014/main" id="{DE97D9C6-73FE-D14D-8512-14E37BC89322}"/>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E468C303-0BCD-294D-8A5E-F72832293BBA}"/>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3AA8EBE3-E990-E744-A51E-9E1EDA281452}"/>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DDEA5A50-442F-1E41-94EA-A753D6726DD9}"/>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DA891276-27F9-3348-B21F-433466982B35}"/>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0F170833-719E-854B-A96A-2CFC1983BCA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F0EBAB6A-8787-3D4D-9662-EA0BC6E72CB1}"/>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5DA9EBDC-4C27-474A-B7F5-A1484E88C5C6}"/>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28D2AF26-6608-1149-90BF-7B7C591953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B2CDD3D2-5178-3947-AC8A-6F48542A55D9}"/>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72C2EC78-D90B-6741-B9AE-3AD609280FFE}"/>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B4041E71-F3E0-9841-B59B-2CE9464FAB93}"/>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60246A32-4DEA-EE48-8F0C-557498470B84}"/>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A35F30EE-6BC3-6B40-8242-1897072F0A06}"/>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C6620E60-909D-B049-804E-873036BE17A3}"/>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AD6957E-8036-BD42-8B86-C7D45890B44D}"/>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08F963C8-233E-E44D-A3E3-2C76B20A8E72}"/>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5B9D0947-E2C8-AA4D-8B86-CB7D56DCEA4C}"/>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22AA30A2-8C47-344A-8DD4-C1E326ECC4AA}"/>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EBB8F6FF-704A-624B-9791-C7BBE41B469B}"/>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F7FE98E8-B3CD-AE4A-92CB-AA122681F8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36137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sp>
        <p:nvSpPr>
          <p:cNvPr id="5" name="Slide Number Placeholder 4">
            <a:extLst>
              <a:ext uri="{FF2B5EF4-FFF2-40B4-BE49-F238E27FC236}">
                <a16:creationId xmlns:a16="http://schemas.microsoft.com/office/drawing/2014/main" id="{F62A5DB0-4924-BB49-820C-024D595F7CA7}"/>
              </a:ext>
            </a:extLst>
          </p:cNvPr>
          <p:cNvSpPr>
            <a:spLocks noGrp="1"/>
          </p:cNvSpPr>
          <p:nvPr>
            <p:ph type="sldNum" sz="quarter" idx="12"/>
          </p:nvPr>
        </p:nvSpPr>
        <p:spPr>
          <a:xfrm>
            <a:off x="9448800" y="6467846"/>
            <a:ext cx="2743200" cy="365125"/>
          </a:xfrm>
        </p:spPr>
        <p:txBody>
          <a:bodyPr/>
          <a:lstStyle>
            <a:lvl1pPr>
              <a:defRPr b="1" i="0">
                <a:solidFill>
                  <a:srgbClr val="FFFFFF"/>
                </a:solidFill>
                <a:latin typeface="Gentona Book" pitchFamily="2" charset="77"/>
              </a:defRPr>
            </a:lvl1pPr>
          </a:lstStyle>
          <a:p>
            <a:fld id="{56B21313-48D6-BF45-9C7F-8CB603AB36D7}" type="slidenum">
              <a:rPr lang="en-US" smtClean="0"/>
              <a:pPr/>
              <a:t>‹#›</a:t>
            </a:fld>
            <a:endParaRPr lang="en-US"/>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8065957" y="1731963"/>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72249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65957" y="5108946"/>
            <a:ext cx="272249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grpSp>
        <p:nvGrpSpPr>
          <p:cNvPr id="85" name="Group 84">
            <a:extLst>
              <a:ext uri="{FF2B5EF4-FFF2-40B4-BE49-F238E27FC236}">
                <a16:creationId xmlns:a16="http://schemas.microsoft.com/office/drawing/2014/main" id="{692053BC-100E-1E4C-8584-91DF3A12FF64}"/>
              </a:ext>
            </a:extLst>
          </p:cNvPr>
          <p:cNvGrpSpPr/>
          <p:nvPr userDrawn="1"/>
        </p:nvGrpSpPr>
        <p:grpSpPr>
          <a:xfrm>
            <a:off x="97535" y="2597085"/>
            <a:ext cx="11692127" cy="1663832"/>
            <a:chOff x="240378" y="4483837"/>
            <a:chExt cx="19200675" cy="2548833"/>
          </a:xfrm>
        </p:grpSpPr>
        <p:sp>
          <p:nvSpPr>
            <p:cNvPr id="86" name="object 8">
              <a:extLst>
                <a:ext uri="{FF2B5EF4-FFF2-40B4-BE49-F238E27FC236}">
                  <a16:creationId xmlns:a16="http://schemas.microsoft.com/office/drawing/2014/main" id="{32545720-8782-4A47-AD1F-C5A20118E79B}"/>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87" name="object 9">
              <a:extLst>
                <a:ext uri="{FF2B5EF4-FFF2-40B4-BE49-F238E27FC236}">
                  <a16:creationId xmlns:a16="http://schemas.microsoft.com/office/drawing/2014/main" id="{54098C2E-05B6-CA40-952B-040F9555BC81}"/>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0F4FE4BE-67BE-8641-9A0D-151EA3644C9F}"/>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89" name="object 11">
              <a:extLst>
                <a:ext uri="{FF2B5EF4-FFF2-40B4-BE49-F238E27FC236}">
                  <a16:creationId xmlns:a16="http://schemas.microsoft.com/office/drawing/2014/main" id="{EA213950-9247-C147-8C22-5F9A5FA8B8FF}"/>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90" name="object 12">
              <a:extLst>
                <a:ext uri="{FF2B5EF4-FFF2-40B4-BE49-F238E27FC236}">
                  <a16:creationId xmlns:a16="http://schemas.microsoft.com/office/drawing/2014/main" id="{D552F07D-CCD4-674E-8CB4-9D14C30D664F}"/>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1" name="object 13">
              <a:extLst>
                <a:ext uri="{FF2B5EF4-FFF2-40B4-BE49-F238E27FC236}">
                  <a16:creationId xmlns:a16="http://schemas.microsoft.com/office/drawing/2014/main" id="{E0CD567D-CD33-2F41-B7D3-726E41505F1D}"/>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92" name="object 14">
              <a:extLst>
                <a:ext uri="{FF2B5EF4-FFF2-40B4-BE49-F238E27FC236}">
                  <a16:creationId xmlns:a16="http://schemas.microsoft.com/office/drawing/2014/main" id="{23D66A8C-AA0B-9A41-9D28-0BF2EA143ED1}"/>
                </a:ext>
              </a:extLst>
            </p:cNvPr>
            <p:cNvSpPr/>
            <p:nvPr/>
          </p:nvSpPr>
          <p:spPr>
            <a:xfrm>
              <a:off x="1255858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93" name="object 15">
              <a:extLst>
                <a:ext uri="{FF2B5EF4-FFF2-40B4-BE49-F238E27FC236}">
                  <a16:creationId xmlns:a16="http://schemas.microsoft.com/office/drawing/2014/main" id="{312B4F19-4683-2043-9563-F5086F2DB24B}"/>
                </a:ext>
              </a:extLst>
            </p:cNvPr>
            <p:cNvSpPr/>
            <p:nvPr/>
          </p:nvSpPr>
          <p:spPr>
            <a:xfrm>
              <a:off x="18205244"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4" name="object 16">
              <a:extLst>
                <a:ext uri="{FF2B5EF4-FFF2-40B4-BE49-F238E27FC236}">
                  <a16:creationId xmlns:a16="http://schemas.microsoft.com/office/drawing/2014/main" id="{C91EBDEE-B495-7542-847C-2E054EED3E27}"/>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5" name="object 17">
              <a:extLst>
                <a:ext uri="{FF2B5EF4-FFF2-40B4-BE49-F238E27FC236}">
                  <a16:creationId xmlns:a16="http://schemas.microsoft.com/office/drawing/2014/main" id="{9E3B485F-A63B-3841-B71C-5E79A3A28241}"/>
                </a:ext>
              </a:extLst>
            </p:cNvPr>
            <p:cNvSpPr/>
            <p:nvPr/>
          </p:nvSpPr>
          <p:spPr>
            <a:xfrm>
              <a:off x="18771889"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96" name="object 18">
              <a:extLst>
                <a:ext uri="{FF2B5EF4-FFF2-40B4-BE49-F238E27FC236}">
                  <a16:creationId xmlns:a16="http://schemas.microsoft.com/office/drawing/2014/main" id="{EDD8033C-7399-3E43-8B52-45E11D46B5AE}"/>
                </a:ext>
              </a:extLst>
            </p:cNvPr>
            <p:cNvSpPr/>
            <p:nvPr/>
          </p:nvSpPr>
          <p:spPr>
            <a:xfrm>
              <a:off x="18869996"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97" name="object 19">
              <a:extLst>
                <a:ext uri="{FF2B5EF4-FFF2-40B4-BE49-F238E27FC236}">
                  <a16:creationId xmlns:a16="http://schemas.microsoft.com/office/drawing/2014/main" id="{C6FE9C42-FBF4-274C-881A-DEB9993B1618}"/>
                </a:ext>
              </a:extLst>
            </p:cNvPr>
            <p:cNvSpPr/>
            <p:nvPr/>
          </p:nvSpPr>
          <p:spPr>
            <a:xfrm>
              <a:off x="18286977"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98" name="object 20">
              <a:extLst>
                <a:ext uri="{FF2B5EF4-FFF2-40B4-BE49-F238E27FC236}">
                  <a16:creationId xmlns:a16="http://schemas.microsoft.com/office/drawing/2014/main" id="{43798913-FAF2-3D4E-9A99-A9098B8D10C1}"/>
                </a:ext>
              </a:extLst>
            </p:cNvPr>
            <p:cNvSpPr/>
            <p:nvPr/>
          </p:nvSpPr>
          <p:spPr>
            <a:xfrm>
              <a:off x="12983672"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99" name="object 21">
              <a:extLst>
                <a:ext uri="{FF2B5EF4-FFF2-40B4-BE49-F238E27FC236}">
                  <a16:creationId xmlns:a16="http://schemas.microsoft.com/office/drawing/2014/main" id="{6ECBBF80-A38A-4A47-B265-EDDD8AF3C2F7}"/>
                </a:ext>
              </a:extLst>
            </p:cNvPr>
            <p:cNvSpPr/>
            <p:nvPr/>
          </p:nvSpPr>
          <p:spPr>
            <a:xfrm>
              <a:off x="12624669"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100" name="object 22">
              <a:extLst>
                <a:ext uri="{FF2B5EF4-FFF2-40B4-BE49-F238E27FC236}">
                  <a16:creationId xmlns:a16="http://schemas.microsoft.com/office/drawing/2014/main" id="{C0F9BFFD-388F-6C49-98CD-ED33AD82BF2A}"/>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101" name="object 23">
              <a:extLst>
                <a:ext uri="{FF2B5EF4-FFF2-40B4-BE49-F238E27FC236}">
                  <a16:creationId xmlns:a16="http://schemas.microsoft.com/office/drawing/2014/main" id="{C814F3D8-E823-B44C-80F2-1CA8D3806A86}"/>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2" name="object 24">
              <a:extLst>
                <a:ext uri="{FF2B5EF4-FFF2-40B4-BE49-F238E27FC236}">
                  <a16:creationId xmlns:a16="http://schemas.microsoft.com/office/drawing/2014/main" id="{524FB99C-8B17-3B41-BE4C-CF65A5FA4BD6}"/>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3" name="object 25">
              <a:extLst>
                <a:ext uri="{FF2B5EF4-FFF2-40B4-BE49-F238E27FC236}">
                  <a16:creationId xmlns:a16="http://schemas.microsoft.com/office/drawing/2014/main" id="{8B113C69-7A01-EE4E-BDA7-89A955A66C29}"/>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4" name="object 26">
              <a:extLst>
                <a:ext uri="{FF2B5EF4-FFF2-40B4-BE49-F238E27FC236}">
                  <a16:creationId xmlns:a16="http://schemas.microsoft.com/office/drawing/2014/main" id="{2CB9B50F-D403-2F42-811B-B2A9A5953980}"/>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5" name="object 27">
              <a:extLst>
                <a:ext uri="{FF2B5EF4-FFF2-40B4-BE49-F238E27FC236}">
                  <a16:creationId xmlns:a16="http://schemas.microsoft.com/office/drawing/2014/main" id="{7DAC9B2E-09C0-FA4B-A612-CCE0602E2EB3}"/>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6" name="object 28">
              <a:extLst>
                <a:ext uri="{FF2B5EF4-FFF2-40B4-BE49-F238E27FC236}">
                  <a16:creationId xmlns:a16="http://schemas.microsoft.com/office/drawing/2014/main" id="{3CD5AFA5-40F0-9D46-A60E-1006FBFB042E}"/>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107" name="object 29">
              <a:extLst>
                <a:ext uri="{FF2B5EF4-FFF2-40B4-BE49-F238E27FC236}">
                  <a16:creationId xmlns:a16="http://schemas.microsoft.com/office/drawing/2014/main" id="{A69DFDBC-31F5-7C43-BC33-DA9E3A05C44A}"/>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Tree>
    <p:extLst>
      <p:ext uri="{BB962C8B-B14F-4D97-AF65-F5344CB8AC3E}">
        <p14:creationId xmlns:p14="http://schemas.microsoft.com/office/powerpoint/2010/main" val="364798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grpSp>
        <p:nvGrpSpPr>
          <p:cNvPr id="9" name="Group 8">
            <a:extLst>
              <a:ext uri="{FF2B5EF4-FFF2-40B4-BE49-F238E27FC236}">
                <a16:creationId xmlns:a16="http://schemas.microsoft.com/office/drawing/2014/main" id="{2A9D808A-998A-5041-BFB1-7A2946F9ABE8}"/>
              </a:ext>
            </a:extLst>
          </p:cNvPr>
          <p:cNvGrpSpPr/>
          <p:nvPr userDrawn="1"/>
        </p:nvGrpSpPr>
        <p:grpSpPr>
          <a:xfrm>
            <a:off x="97536" y="2597084"/>
            <a:ext cx="11692128" cy="1663833"/>
            <a:chOff x="240378" y="4483837"/>
            <a:chExt cx="19200675" cy="2548833"/>
          </a:xfrm>
        </p:grpSpPr>
        <p:sp>
          <p:nvSpPr>
            <p:cNvPr id="10" name="object 7">
              <a:extLst>
                <a:ext uri="{FF2B5EF4-FFF2-40B4-BE49-F238E27FC236}">
                  <a16:creationId xmlns:a16="http://schemas.microsoft.com/office/drawing/2014/main" id="{8BB2DE5B-3FFD-ED4A-B1E5-CB90D9211F74}"/>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11" name="object 8">
              <a:extLst>
                <a:ext uri="{FF2B5EF4-FFF2-40B4-BE49-F238E27FC236}">
                  <a16:creationId xmlns:a16="http://schemas.microsoft.com/office/drawing/2014/main" id="{74A3DAC4-4AFD-8D42-A1DD-8315FADF171F}"/>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12" name="object 9">
              <a:extLst>
                <a:ext uri="{FF2B5EF4-FFF2-40B4-BE49-F238E27FC236}">
                  <a16:creationId xmlns:a16="http://schemas.microsoft.com/office/drawing/2014/main" id="{943264AF-72D4-0348-9907-1B87C4EE0386}"/>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3" name="object 10">
              <a:extLst>
                <a:ext uri="{FF2B5EF4-FFF2-40B4-BE49-F238E27FC236}">
                  <a16:creationId xmlns:a16="http://schemas.microsoft.com/office/drawing/2014/main" id="{F8DCC481-A695-E042-87D4-5CF1C327D425}"/>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11">
              <a:extLst>
                <a:ext uri="{FF2B5EF4-FFF2-40B4-BE49-F238E27FC236}">
                  <a16:creationId xmlns:a16="http://schemas.microsoft.com/office/drawing/2014/main" id="{8C5119C7-70B9-314A-A284-CC11B82D9A19}"/>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5" name="object 12">
              <a:extLst>
                <a:ext uri="{FF2B5EF4-FFF2-40B4-BE49-F238E27FC236}">
                  <a16:creationId xmlns:a16="http://schemas.microsoft.com/office/drawing/2014/main" id="{A790CFD8-B3EE-3B4B-B030-4DC4CB5E6044}"/>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16" name="object 13">
              <a:extLst>
                <a:ext uri="{FF2B5EF4-FFF2-40B4-BE49-F238E27FC236}">
                  <a16:creationId xmlns:a16="http://schemas.microsoft.com/office/drawing/2014/main" id="{80F6F9EB-9F98-E747-89E5-9527BDB490FE}"/>
                </a:ext>
              </a:extLst>
            </p:cNvPr>
            <p:cNvSpPr/>
            <p:nvPr/>
          </p:nvSpPr>
          <p:spPr>
            <a:xfrm>
              <a:off x="1127066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17" name="object 14">
              <a:extLst>
                <a:ext uri="{FF2B5EF4-FFF2-40B4-BE49-F238E27FC236}">
                  <a16:creationId xmlns:a16="http://schemas.microsoft.com/office/drawing/2014/main" id="{B36F2233-92DA-7D46-A0DE-85461A5DB1D4}"/>
                </a:ext>
              </a:extLst>
            </p:cNvPr>
            <p:cNvSpPr/>
            <p:nvPr/>
          </p:nvSpPr>
          <p:spPr>
            <a:xfrm>
              <a:off x="15300301"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8" name="object 15">
              <a:extLst>
                <a:ext uri="{FF2B5EF4-FFF2-40B4-BE49-F238E27FC236}">
                  <a16:creationId xmlns:a16="http://schemas.microsoft.com/office/drawing/2014/main" id="{4E2D492C-3EDE-C74B-B549-F35C07EA1682}"/>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9" name="object 16">
              <a:extLst>
                <a:ext uri="{FF2B5EF4-FFF2-40B4-BE49-F238E27FC236}">
                  <a16:creationId xmlns:a16="http://schemas.microsoft.com/office/drawing/2014/main" id="{18DBC867-C47F-654C-B38C-F8DCAC3AE98F}"/>
                </a:ext>
              </a:extLst>
            </p:cNvPr>
            <p:cNvSpPr/>
            <p:nvPr/>
          </p:nvSpPr>
          <p:spPr>
            <a:xfrm>
              <a:off x="15866947"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20" name="object 17">
              <a:extLst>
                <a:ext uri="{FF2B5EF4-FFF2-40B4-BE49-F238E27FC236}">
                  <a16:creationId xmlns:a16="http://schemas.microsoft.com/office/drawing/2014/main" id="{DDE6AE74-3EA2-9D4C-B18A-B9485EA57A66}"/>
                </a:ext>
              </a:extLst>
            </p:cNvPr>
            <p:cNvSpPr/>
            <p:nvPr/>
          </p:nvSpPr>
          <p:spPr>
            <a:xfrm>
              <a:off x="15965052"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21" name="object 18">
              <a:extLst>
                <a:ext uri="{FF2B5EF4-FFF2-40B4-BE49-F238E27FC236}">
                  <a16:creationId xmlns:a16="http://schemas.microsoft.com/office/drawing/2014/main" id="{A0EAA463-9738-8345-883E-EC969D00DDE2}"/>
                </a:ext>
              </a:extLst>
            </p:cNvPr>
            <p:cNvSpPr/>
            <p:nvPr/>
          </p:nvSpPr>
          <p:spPr>
            <a:xfrm>
              <a:off x="15382035"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22" name="object 19">
              <a:extLst>
                <a:ext uri="{FF2B5EF4-FFF2-40B4-BE49-F238E27FC236}">
                  <a16:creationId xmlns:a16="http://schemas.microsoft.com/office/drawing/2014/main" id="{A134924B-7C79-EB46-95A6-877C3B60E905}"/>
                </a:ext>
              </a:extLst>
            </p:cNvPr>
            <p:cNvSpPr/>
            <p:nvPr/>
          </p:nvSpPr>
          <p:spPr>
            <a:xfrm>
              <a:off x="11695753"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23" name="object 20">
              <a:extLst>
                <a:ext uri="{FF2B5EF4-FFF2-40B4-BE49-F238E27FC236}">
                  <a16:creationId xmlns:a16="http://schemas.microsoft.com/office/drawing/2014/main" id="{1EF490C6-E8DA-4542-93EE-30ADD1305A2B}"/>
                </a:ext>
              </a:extLst>
            </p:cNvPr>
            <p:cNvSpPr/>
            <p:nvPr/>
          </p:nvSpPr>
          <p:spPr>
            <a:xfrm>
              <a:off x="11336750"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24" name="object 21">
              <a:extLst>
                <a:ext uri="{FF2B5EF4-FFF2-40B4-BE49-F238E27FC236}">
                  <a16:creationId xmlns:a16="http://schemas.microsoft.com/office/drawing/2014/main" id="{68D33E33-5F94-404E-B2BB-FCEC25EBADD3}"/>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25" name="object 22">
              <a:extLst>
                <a:ext uri="{FF2B5EF4-FFF2-40B4-BE49-F238E27FC236}">
                  <a16:creationId xmlns:a16="http://schemas.microsoft.com/office/drawing/2014/main" id="{B9FCFFB0-0094-6448-87C3-0154061E6C27}"/>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6" name="object 23">
              <a:extLst>
                <a:ext uri="{FF2B5EF4-FFF2-40B4-BE49-F238E27FC236}">
                  <a16:creationId xmlns:a16="http://schemas.microsoft.com/office/drawing/2014/main" id="{CF8FCD71-F358-5C4E-934B-2BA8DB2A609C}"/>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7" name="object 24">
              <a:extLst>
                <a:ext uri="{FF2B5EF4-FFF2-40B4-BE49-F238E27FC236}">
                  <a16:creationId xmlns:a16="http://schemas.microsoft.com/office/drawing/2014/main" id="{4D434D3D-7DBC-6742-A8D9-F8B8FC8E1E05}"/>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28" name="object 25">
              <a:extLst>
                <a:ext uri="{FF2B5EF4-FFF2-40B4-BE49-F238E27FC236}">
                  <a16:creationId xmlns:a16="http://schemas.microsoft.com/office/drawing/2014/main" id="{8EA3B669-29FF-324B-8875-96C4B0655102}"/>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29" name="object 26">
              <a:extLst>
                <a:ext uri="{FF2B5EF4-FFF2-40B4-BE49-F238E27FC236}">
                  <a16:creationId xmlns:a16="http://schemas.microsoft.com/office/drawing/2014/main" id="{A7AB49EB-807B-EF46-A499-50B61F00A44C}"/>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30" name="object 27">
              <a:extLst>
                <a:ext uri="{FF2B5EF4-FFF2-40B4-BE49-F238E27FC236}">
                  <a16:creationId xmlns:a16="http://schemas.microsoft.com/office/drawing/2014/main" id="{D7F997AF-AEF9-2744-936C-FDF7EDD6EF1C}"/>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31" name="object 28">
              <a:extLst>
                <a:ext uri="{FF2B5EF4-FFF2-40B4-BE49-F238E27FC236}">
                  <a16:creationId xmlns:a16="http://schemas.microsoft.com/office/drawing/2014/main" id="{6E991268-9DEC-3849-86EC-C254119BE1B1}"/>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1754187"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731963"/>
            <a:ext cx="1754187" cy="3254375"/>
          </a:xfrm>
          <a:solidFill>
            <a:srgbClr val="FFFFFF"/>
          </a:solidFill>
        </p:spPr>
        <p:txBody>
          <a:bodyPr/>
          <a:lstStyle/>
          <a:p>
            <a:r>
              <a:rPr lang="en-US" dirty="0"/>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731963"/>
            <a:ext cx="1754187"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291515"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803067"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6" name="Slide Number Placeholder 5">
            <a:extLst>
              <a:ext uri="{FF2B5EF4-FFF2-40B4-BE49-F238E27FC236}">
                <a16:creationId xmlns:a16="http://schemas.microsoft.com/office/drawing/2014/main" id="{9752AA80-7B31-474B-87C3-AD46DD0921E6}"/>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328905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Section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0659" y="2721183"/>
            <a:ext cx="12090683" cy="1602589"/>
          </a:xfrm>
        </p:spPr>
        <p:txBody>
          <a:bodyPr lIns="0" tIns="0" rIns="0" bIns="0">
            <a:noAutofit/>
          </a:bodyPr>
          <a:lstStyle>
            <a:lvl1pPr algn="ctr">
              <a:lnSpc>
                <a:spcPct val="80000"/>
              </a:lnSpc>
              <a:defRPr sz="4400" b="1" i="0" spc="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033403" y="1984328"/>
            <a:ext cx="4125195" cy="356684"/>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5637151"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3044578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Section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0659" y="2721183"/>
            <a:ext cx="12090683" cy="1602589"/>
          </a:xfrm>
        </p:spPr>
        <p:txBody>
          <a:bodyPr lIns="0" tIns="0" rIns="0" bIns="0">
            <a:noAutofit/>
          </a:bodyPr>
          <a:lstStyle>
            <a:lvl1pPr algn="ctr">
              <a:lnSpc>
                <a:spcPct val="80000"/>
              </a:lnSpc>
              <a:defRPr sz="4400" b="1" i="0" spc="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033403" y="1984328"/>
            <a:ext cx="4125195" cy="356684"/>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5637151"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tx2"/>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sp>
        <p:nvSpPr>
          <p:cNvPr id="35" name="Slide Number Placeholder 5">
            <a:extLst>
              <a:ext uri="{FF2B5EF4-FFF2-40B4-BE49-F238E27FC236}">
                <a16:creationId xmlns:a16="http://schemas.microsoft.com/office/drawing/2014/main" id="{78A0251E-E929-4449-AC90-A2E9CBD31DCB}"/>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126548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Section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720507" y="3305975"/>
            <a:ext cx="4125194" cy="691868"/>
          </a:xfrm>
        </p:spPr>
        <p:txBody>
          <a:bodyPr lIns="0" tIns="0" rIns="0" bIns="0" anchor="t" anchorCtr="0">
            <a:noAutofit/>
          </a:bodyPr>
          <a:lstStyle>
            <a:lvl1pPr algn="l">
              <a:lnSpc>
                <a:spcPct val="90000"/>
              </a:lnSpc>
              <a:defRPr sz="1800" b="1" i="1" spc="10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720507" y="3027918"/>
            <a:ext cx="4125195" cy="299324"/>
          </a:xfrm>
        </p:spPr>
        <p:txBody>
          <a:bodyPr lIns="0" tIns="0" rIns="0" bIns="0">
            <a:noAutofit/>
          </a:bodyPr>
          <a:lstStyle>
            <a:lvl1pPr marL="0" indent="0">
              <a:buNone/>
              <a:defRPr sz="1600" b="1" i="1" spc="100" baseline="0">
                <a:solidFill>
                  <a:srgbClr val="FFFFFF"/>
                </a:solidFill>
                <a:latin typeface="Obviously Wide Lght" pitchFamily="82" charset="77"/>
              </a:defRPr>
            </a:lvl1pPr>
          </a:lstStyle>
          <a:p>
            <a:pPr lvl="0"/>
            <a:r>
              <a:rPr lang="en-US" dirty="0"/>
              <a:t>CLICK TO ADD SECTION #</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grpSp>
        <p:nvGrpSpPr>
          <p:cNvPr id="17" name="Group 16">
            <a:extLst>
              <a:ext uri="{FF2B5EF4-FFF2-40B4-BE49-F238E27FC236}">
                <a16:creationId xmlns:a16="http://schemas.microsoft.com/office/drawing/2014/main" id="{E0109C4A-0026-6F48-A51B-736C8445B013}"/>
              </a:ext>
            </a:extLst>
          </p:cNvPr>
          <p:cNvGrpSpPr/>
          <p:nvPr userDrawn="1"/>
        </p:nvGrpSpPr>
        <p:grpSpPr>
          <a:xfrm>
            <a:off x="-308344" y="1"/>
            <a:ext cx="2289125" cy="6858000"/>
            <a:chOff x="-350874" y="1"/>
            <a:chExt cx="2331655" cy="7767048"/>
          </a:xfrm>
        </p:grpSpPr>
        <p:sp>
          <p:nvSpPr>
            <p:cNvPr id="45" name="object 4">
              <a:extLst>
                <a:ext uri="{FF2B5EF4-FFF2-40B4-BE49-F238E27FC236}">
                  <a16:creationId xmlns:a16="http://schemas.microsoft.com/office/drawing/2014/main" id="{E79BFA78-D8DB-7040-B376-D6CB77221E9C}"/>
                </a:ext>
              </a:extLst>
            </p:cNvPr>
            <p:cNvSpPr/>
            <p:nvPr/>
          </p:nvSpPr>
          <p:spPr>
            <a:xfrm>
              <a:off x="-350874" y="3883525"/>
              <a:ext cx="839846" cy="0"/>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16" name="Group 15">
              <a:extLst>
                <a:ext uri="{FF2B5EF4-FFF2-40B4-BE49-F238E27FC236}">
                  <a16:creationId xmlns:a16="http://schemas.microsoft.com/office/drawing/2014/main" id="{A51CB8F4-3FA3-E649-BC8A-DFF476EC8219}"/>
                </a:ext>
              </a:extLst>
            </p:cNvPr>
            <p:cNvGrpSpPr/>
            <p:nvPr userDrawn="1"/>
          </p:nvGrpSpPr>
          <p:grpSpPr>
            <a:xfrm>
              <a:off x="-350874" y="1"/>
              <a:ext cx="2331655" cy="3180687"/>
              <a:chOff x="-343367" y="1"/>
              <a:chExt cx="2331655" cy="3180687"/>
            </a:xfrm>
          </p:grpSpPr>
          <p:sp>
            <p:nvSpPr>
              <p:cNvPr id="44" name="object 3">
                <a:extLst>
                  <a:ext uri="{FF2B5EF4-FFF2-40B4-BE49-F238E27FC236}">
                    <a16:creationId xmlns:a16="http://schemas.microsoft.com/office/drawing/2014/main" id="{C4A32115-CFBA-AE47-8B60-517628AC4D65}"/>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47" name="object 6">
                <a:extLst>
                  <a:ext uri="{FF2B5EF4-FFF2-40B4-BE49-F238E27FC236}">
                    <a16:creationId xmlns:a16="http://schemas.microsoft.com/office/drawing/2014/main" id="{60B3994B-3367-E24D-9A1A-D7B937EF96F3}"/>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271C63C7-FCE5-1545-B0EF-5DC7B4212645}"/>
                </a:ext>
              </a:extLst>
            </p:cNvPr>
            <p:cNvGrpSpPr/>
            <p:nvPr userDrawn="1"/>
          </p:nvGrpSpPr>
          <p:grpSpPr>
            <a:xfrm flipV="1">
              <a:off x="-350874" y="4586362"/>
              <a:ext cx="2331655" cy="3180687"/>
              <a:chOff x="-343367" y="1"/>
              <a:chExt cx="2331655" cy="3180687"/>
            </a:xfrm>
          </p:grpSpPr>
          <p:sp>
            <p:nvSpPr>
              <p:cNvPr id="50" name="object 3">
                <a:extLst>
                  <a:ext uri="{FF2B5EF4-FFF2-40B4-BE49-F238E27FC236}">
                    <a16:creationId xmlns:a16="http://schemas.microsoft.com/office/drawing/2014/main" id="{A6DBB7D7-455F-064E-879A-DC53EC3E860F}"/>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51" name="object 6">
                <a:extLst>
                  <a:ext uri="{FF2B5EF4-FFF2-40B4-BE49-F238E27FC236}">
                    <a16:creationId xmlns:a16="http://schemas.microsoft.com/office/drawing/2014/main" id="{18AE461D-02F8-EA48-87CE-6DE637A39858}"/>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4997931" y="1381065"/>
            <a:ext cx="5305425" cy="2914483"/>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Level 1. Click to add text. Click to add text. Click to add text. Click to add text. Click to add text. Click to add text. Click to add text. Click to add text. Click to add text. </a:t>
            </a:r>
          </a:p>
          <a:p>
            <a:pPr lvl="1"/>
            <a:r>
              <a:rPr lang="en-US" dirty="0"/>
              <a:t>Level 2.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text. </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items: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Section Item | Section Item | Section Item</a:t>
            </a:r>
            <a:br>
              <a:rPr lang="en-US" dirty="0"/>
            </a:br>
            <a:r>
              <a:rPr lang="en-US" dirty="0"/>
              <a:t>Section Item | Section Item </a:t>
            </a:r>
          </a:p>
        </p:txBody>
      </p:sp>
    </p:spTree>
    <p:extLst>
      <p:ext uri="{BB962C8B-B14F-4D97-AF65-F5344CB8AC3E}">
        <p14:creationId xmlns:p14="http://schemas.microsoft.com/office/powerpoint/2010/main" val="445824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18" Type="http://schemas.openxmlformats.org/officeDocument/2006/relationships/slideLayout" Target="../slideLayouts/slideLayout44.xml"/><Relationship Id="rId3" Type="http://schemas.openxmlformats.org/officeDocument/2006/relationships/slideLayout" Target="../slideLayouts/slideLayout29.xml"/><Relationship Id="rId21" Type="http://schemas.openxmlformats.org/officeDocument/2006/relationships/slideLayout" Target="../slideLayouts/slideLayout47.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17" Type="http://schemas.openxmlformats.org/officeDocument/2006/relationships/slideLayout" Target="../slideLayouts/slideLayout43.xml"/><Relationship Id="rId2" Type="http://schemas.openxmlformats.org/officeDocument/2006/relationships/slideLayout" Target="../slideLayouts/slideLayout28.xml"/><Relationship Id="rId16" Type="http://schemas.openxmlformats.org/officeDocument/2006/relationships/slideLayout" Target="../slideLayouts/slideLayout42.xml"/><Relationship Id="rId20" Type="http://schemas.openxmlformats.org/officeDocument/2006/relationships/slideLayout" Target="../slideLayouts/slideLayout46.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24" Type="http://schemas.openxmlformats.org/officeDocument/2006/relationships/theme" Target="../theme/theme2.xml"/><Relationship Id="rId5" Type="http://schemas.openxmlformats.org/officeDocument/2006/relationships/slideLayout" Target="../slideLayouts/slideLayout31.xml"/><Relationship Id="rId15" Type="http://schemas.openxmlformats.org/officeDocument/2006/relationships/slideLayout" Target="../slideLayouts/slideLayout41.xml"/><Relationship Id="rId23" Type="http://schemas.openxmlformats.org/officeDocument/2006/relationships/slideLayout" Target="../slideLayouts/slideLayout49.xml"/><Relationship Id="rId10" Type="http://schemas.openxmlformats.org/officeDocument/2006/relationships/slideLayout" Target="../slideLayouts/slideLayout36.xml"/><Relationship Id="rId19" Type="http://schemas.openxmlformats.org/officeDocument/2006/relationships/slideLayout" Target="../slideLayouts/slideLayout45.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slideLayout" Target="../slideLayouts/slideLayout40.xml"/><Relationship Id="rId22" Type="http://schemas.openxmlformats.org/officeDocument/2006/relationships/slideLayout" Target="../slideLayouts/slideLayout4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7D438C8-C7E9-D044-BBBB-A02BA196269A}"/>
              </a:ext>
            </a:extLst>
          </p:cNvPr>
          <p:cNvSpPr>
            <a:spLocks noGrp="1"/>
          </p:cNvSpPr>
          <p:nvPr>
            <p:ph type="sldNum" sz="quarter" idx="4"/>
          </p:nvPr>
        </p:nvSpPr>
        <p:spPr>
          <a:xfrm>
            <a:off x="9310571" y="6397178"/>
            <a:ext cx="2743200" cy="365125"/>
          </a:xfrm>
          <a:prstGeom prst="rect">
            <a:avLst/>
          </a:prstGeom>
        </p:spPr>
        <p:txBody>
          <a:bodyPr vert="horz" lIns="91440" tIns="45720" rIns="91440" bIns="45720" rtlCol="0" anchor="ctr"/>
          <a:lstStyle>
            <a:lvl1pPr algn="r">
              <a:defRPr sz="1200" b="1" i="0">
                <a:solidFill>
                  <a:schemeClr val="tx1">
                    <a:tint val="75000"/>
                  </a:schemeClr>
                </a:solidFill>
                <a:latin typeface="Gentona Book" pitchFamily="2" charset="77"/>
              </a:defRPr>
            </a:lvl1pPr>
          </a:lstStyle>
          <a:p>
            <a:fld id="{56B21313-48D6-BF45-9C7F-8CB603AB36D7}" type="slidenum">
              <a:rPr lang="en-US" smtClean="0"/>
              <a:pPr/>
              <a:t>‹#›</a:t>
            </a:fld>
            <a:endParaRPr lang="en-US"/>
          </a:p>
        </p:txBody>
      </p:sp>
    </p:spTree>
    <p:extLst>
      <p:ext uri="{BB962C8B-B14F-4D97-AF65-F5344CB8AC3E}">
        <p14:creationId xmlns:p14="http://schemas.microsoft.com/office/powerpoint/2010/main" val="4380935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709" r:id="rId25"/>
    <p:sldLayoutId id="2147483710" r:id="rId26"/>
  </p:sldLayoutIdLst>
  <p:txStyles>
    <p:titleStyle>
      <a:lvl1pPr algn="l" defTabSz="914400" rtl="0" eaLnBrk="1" latinLnBrk="0" hangingPunct="1">
        <a:lnSpc>
          <a:spcPct val="90000"/>
        </a:lnSpc>
        <a:spcBef>
          <a:spcPct val="0"/>
        </a:spcBef>
        <a:buNone/>
        <a:defRPr sz="4400" b="0" i="0" kern="1200">
          <a:solidFill>
            <a:schemeClr val="tx1"/>
          </a:solidFill>
          <a:latin typeface="Gentona Medium"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entona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entona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entona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7D438C8-C7E9-D044-BBBB-A02BA196269A}"/>
              </a:ext>
            </a:extLst>
          </p:cNvPr>
          <p:cNvSpPr>
            <a:spLocks noGrp="1"/>
          </p:cNvSpPr>
          <p:nvPr>
            <p:ph type="sldNum" sz="quarter" idx="4"/>
          </p:nvPr>
        </p:nvSpPr>
        <p:spPr>
          <a:xfrm>
            <a:off x="9310571" y="6397178"/>
            <a:ext cx="2743200" cy="365125"/>
          </a:xfrm>
          <a:prstGeom prst="rect">
            <a:avLst/>
          </a:prstGeom>
        </p:spPr>
        <p:txBody>
          <a:bodyPr vert="horz" lIns="91440" tIns="45720" rIns="91440" bIns="45720" rtlCol="0" anchor="ctr"/>
          <a:lstStyle>
            <a:lvl1pPr algn="r">
              <a:defRPr sz="1200" b="1" i="0">
                <a:solidFill>
                  <a:schemeClr val="tx1">
                    <a:tint val="75000"/>
                  </a:schemeClr>
                </a:solidFill>
                <a:latin typeface="Gentona Book" pitchFamily="2" charset="77"/>
              </a:defRPr>
            </a:lvl1pPr>
          </a:lstStyle>
          <a:p>
            <a:fld id="{56B21313-48D6-BF45-9C7F-8CB603AB36D7}" type="slidenum">
              <a:rPr lang="en-US" smtClean="0"/>
              <a:pPr/>
              <a:t>‹#›</a:t>
            </a:fld>
            <a:endParaRPr lang="en-US"/>
          </a:p>
        </p:txBody>
      </p:sp>
    </p:spTree>
    <p:extLst>
      <p:ext uri="{BB962C8B-B14F-4D97-AF65-F5344CB8AC3E}">
        <p14:creationId xmlns:p14="http://schemas.microsoft.com/office/powerpoint/2010/main" val="3720571120"/>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 id="2147483702" r:id="rId17"/>
    <p:sldLayoutId id="2147483703" r:id="rId18"/>
    <p:sldLayoutId id="2147483704" r:id="rId19"/>
    <p:sldLayoutId id="2147483705" r:id="rId20"/>
    <p:sldLayoutId id="2147483706" r:id="rId21"/>
    <p:sldLayoutId id="2147483707" r:id="rId22"/>
    <p:sldLayoutId id="2147483708" r:id="rId23"/>
  </p:sldLayoutIdLst>
  <p:txStyles>
    <p:titleStyle>
      <a:lvl1pPr algn="l" defTabSz="914400" rtl="0" eaLnBrk="1" latinLnBrk="0" hangingPunct="1">
        <a:lnSpc>
          <a:spcPct val="90000"/>
        </a:lnSpc>
        <a:spcBef>
          <a:spcPct val="0"/>
        </a:spcBef>
        <a:buNone/>
        <a:defRPr sz="4400" b="0" i="0" kern="1200">
          <a:solidFill>
            <a:schemeClr val="tx1"/>
          </a:solidFill>
          <a:latin typeface="Gentona Medium"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entona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entona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entona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nps.gov/orgs/1739/secretary-standards-treatment-historic-properties.htm" TargetMode="External"/><Relationship Id="rId3" Type="http://schemas.openxmlformats.org/officeDocument/2006/relationships/hyperlink" Target="https://facilities.ufl.edu/wp-content/uploads/plan/Appendix.D.pdf" TargetMode="External"/><Relationship Id="rId7" Type="http://schemas.openxmlformats.org/officeDocument/2006/relationships/hyperlink" Target="https://www.nps.gov/crps/tps/sustainability-guidelines/index.htm" TargetMode="External"/><Relationship Id="rId2" Type="http://schemas.openxmlformats.org/officeDocument/2006/relationships/notesSlide" Target="../notesSlides/notesSlide1.xml"/><Relationship Id="rId1" Type="http://schemas.openxmlformats.org/officeDocument/2006/relationships/slideLayout" Target="../slideLayouts/slideLayout25.xml"/><Relationship Id="rId6" Type="http://schemas.openxmlformats.org/officeDocument/2006/relationships/hyperlink" Target="https://facilities.ufl.edu/wp-content/uploads/forms/standards/UFDesignGuidelines.pdf" TargetMode="External"/><Relationship Id="rId5" Type="http://schemas.openxmlformats.org/officeDocument/2006/relationships/hyperlink" Target="https://facilities.ufl.edu/campus-planning/campus-master-plan/" TargetMode="External"/><Relationship Id="rId4" Type="http://schemas.openxmlformats.org/officeDocument/2006/relationships/hyperlink" Target="https://facilities.ufl.edu/wp-content/uploads/2024/01/Committee-Orientation-PHBS_011624.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FCC4D-7D17-F640-8641-52DE2102DCB9}"/>
              </a:ext>
            </a:extLst>
          </p:cNvPr>
          <p:cNvSpPr>
            <a:spLocks noGrp="1"/>
          </p:cNvSpPr>
          <p:nvPr>
            <p:ph type="ctrTitle"/>
          </p:nvPr>
        </p:nvSpPr>
        <p:spPr/>
        <p:txBody>
          <a:bodyPr/>
          <a:lstStyle/>
          <a:p>
            <a:r>
              <a:rPr lang="en-US" dirty="0"/>
              <a:t>PROJECT NUMBER &amp; NAME</a:t>
            </a:r>
            <a:br>
              <a:rPr lang="en-US" dirty="0"/>
            </a:br>
            <a:r>
              <a:rPr lang="en-US" dirty="0"/>
              <a:t>(Ex. UF-100 CENTURY TOWER)</a:t>
            </a:r>
          </a:p>
        </p:txBody>
      </p:sp>
      <p:sp>
        <p:nvSpPr>
          <p:cNvPr id="3" name="Subtitle 2">
            <a:extLst>
              <a:ext uri="{FF2B5EF4-FFF2-40B4-BE49-F238E27FC236}">
                <a16:creationId xmlns:a16="http://schemas.microsoft.com/office/drawing/2014/main" id="{A2AA880F-20E3-0D44-8CDE-45497D7E2E36}"/>
              </a:ext>
            </a:extLst>
          </p:cNvPr>
          <p:cNvSpPr>
            <a:spLocks noGrp="1"/>
          </p:cNvSpPr>
          <p:nvPr>
            <p:ph type="subTitle" idx="1"/>
          </p:nvPr>
        </p:nvSpPr>
        <p:spPr>
          <a:xfrm>
            <a:off x="2568992" y="4355719"/>
            <a:ext cx="8588634" cy="2181268"/>
          </a:xfrm>
        </p:spPr>
        <p:txBody>
          <a:bodyPr/>
          <a:lstStyle/>
          <a:p>
            <a:r>
              <a:rPr lang="en-US" sz="1800" i="0" dirty="0"/>
              <a:t>PROJECT MANAGER</a:t>
            </a:r>
          </a:p>
          <a:p>
            <a:endParaRPr lang="en-US" dirty="0"/>
          </a:p>
          <a:p>
            <a:endParaRPr lang="en-US" dirty="0"/>
          </a:p>
        </p:txBody>
      </p:sp>
      <p:sp>
        <p:nvSpPr>
          <p:cNvPr id="4" name="Text Placeholder 3">
            <a:extLst>
              <a:ext uri="{FF2B5EF4-FFF2-40B4-BE49-F238E27FC236}">
                <a16:creationId xmlns:a16="http://schemas.microsoft.com/office/drawing/2014/main" id="{1E9F5295-143D-AE4E-9BF3-3DA58FA69AD1}"/>
              </a:ext>
            </a:extLst>
          </p:cNvPr>
          <p:cNvSpPr>
            <a:spLocks noGrp="1"/>
          </p:cNvSpPr>
          <p:nvPr>
            <p:ph type="body" sz="quarter" idx="10"/>
          </p:nvPr>
        </p:nvSpPr>
        <p:spPr/>
        <p:txBody>
          <a:bodyPr/>
          <a:lstStyle/>
          <a:p>
            <a:r>
              <a:rPr lang="en-US" dirty="0"/>
              <a:t>DATE OF PHB&amp;S COMMITTEE MEETING</a:t>
            </a:r>
          </a:p>
        </p:txBody>
      </p:sp>
      <p:sp>
        <p:nvSpPr>
          <p:cNvPr id="5" name="Text Placeholder 4">
            <a:extLst>
              <a:ext uri="{FF2B5EF4-FFF2-40B4-BE49-F238E27FC236}">
                <a16:creationId xmlns:a16="http://schemas.microsoft.com/office/drawing/2014/main" id="{FD2C4807-D82C-B241-B47B-DAB0E118937A}"/>
              </a:ext>
            </a:extLst>
          </p:cNvPr>
          <p:cNvSpPr>
            <a:spLocks noGrp="1"/>
          </p:cNvSpPr>
          <p:nvPr>
            <p:ph type="body" sz="quarter" idx="11"/>
          </p:nvPr>
        </p:nvSpPr>
        <p:spPr/>
        <p:txBody>
          <a:bodyPr/>
          <a:lstStyle/>
          <a:p>
            <a:r>
              <a:rPr lang="en-US" sz="1800" dirty="0"/>
              <a:t>DESIGN DEVELOPMENT</a:t>
            </a:r>
          </a:p>
        </p:txBody>
      </p:sp>
    </p:spTree>
    <p:extLst>
      <p:ext uri="{BB962C8B-B14F-4D97-AF65-F5344CB8AC3E}">
        <p14:creationId xmlns:p14="http://schemas.microsoft.com/office/powerpoint/2010/main" val="4175007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603F15C-9753-BE40-A1C5-C906F1D00435}"/>
              </a:ext>
            </a:extLst>
          </p:cNvPr>
          <p:cNvSpPr>
            <a:spLocks noGrp="1"/>
          </p:cNvSpPr>
          <p:nvPr>
            <p:ph type="body" sz="quarter" idx="19"/>
          </p:nvPr>
        </p:nvSpPr>
        <p:spPr>
          <a:xfrm>
            <a:off x="276983" y="1377655"/>
            <a:ext cx="11008051" cy="3372765"/>
          </a:xfrm>
        </p:spPr>
        <p:txBody>
          <a:bodyPr/>
          <a:lstStyle/>
          <a:p>
            <a:pPr marL="228600" indent="-219075">
              <a:buFont typeface="Arial" panose="020B0604020202020204" pitchFamily="34" charset="0"/>
              <a:buChar char="•"/>
            </a:pPr>
            <a:r>
              <a:rPr lang="en-US" sz="2800" b="1" dirty="0"/>
              <a:t>DO NOT INCLUDE FLOORPLANS </a:t>
            </a:r>
            <a:br>
              <a:rPr lang="en-US" sz="2800" b="1" dirty="0"/>
            </a:br>
            <a:endParaRPr lang="en-US" sz="2800" b="1" dirty="0"/>
          </a:p>
          <a:p>
            <a:pPr marL="228600" indent="-219075">
              <a:lnSpc>
                <a:spcPct val="100000"/>
              </a:lnSpc>
              <a:spcBef>
                <a:spcPts val="300"/>
              </a:spcBef>
              <a:buFont typeface="Arial" panose="020B0604020202020204" pitchFamily="34" charset="0"/>
              <a:buChar char="•"/>
            </a:pPr>
            <a:r>
              <a:rPr lang="en-US" sz="1600" dirty="0"/>
              <a:t>Use this template as a guide to build your presentation. Not all slides may be applicable to your project, and additional slides may still be needed.</a:t>
            </a:r>
            <a:br>
              <a:rPr lang="en-US" sz="1600" dirty="0"/>
            </a:br>
            <a:endParaRPr lang="en-US" sz="1600" dirty="0"/>
          </a:p>
          <a:p>
            <a:pPr marL="228600" indent="-219075">
              <a:lnSpc>
                <a:spcPct val="100000"/>
              </a:lnSpc>
              <a:spcBef>
                <a:spcPts val="300"/>
              </a:spcBef>
              <a:buFont typeface="Arial" panose="020B0604020202020204" pitchFamily="34" charset="0"/>
              <a:buChar char="•"/>
            </a:pPr>
            <a:r>
              <a:rPr lang="en-US" sz="1600" dirty="0"/>
              <a:t>Read the suggestions in the ‘Notes’ section to help develop the content for each slide.</a:t>
            </a:r>
            <a:br>
              <a:rPr lang="en-US" sz="1600" dirty="0"/>
            </a:br>
            <a:endParaRPr lang="en-US" sz="1600" dirty="0"/>
          </a:p>
          <a:p>
            <a:pPr marL="228600" indent="-219075">
              <a:lnSpc>
                <a:spcPct val="100000"/>
              </a:lnSpc>
              <a:spcBef>
                <a:spcPts val="300"/>
              </a:spcBef>
              <a:buFont typeface="Arial" panose="020B0604020202020204" pitchFamily="34" charset="0"/>
              <a:buChar char="•"/>
            </a:pPr>
            <a:r>
              <a:rPr lang="en-US" sz="1600" dirty="0"/>
              <a:t>During the </a:t>
            </a:r>
            <a:r>
              <a:rPr lang="en-US" sz="1600" dirty="0">
                <a:solidFill>
                  <a:srgbClr val="0020A5"/>
                </a:solidFill>
              </a:rPr>
              <a:t>Design Development phase</a:t>
            </a:r>
            <a:r>
              <a:rPr lang="en-US" sz="1600" dirty="0"/>
              <a:t> of Major Projects, the committee is reviewing the </a:t>
            </a:r>
            <a:r>
              <a:rPr lang="en-US" sz="1600" b="1" dirty="0"/>
              <a:t>Site Plan </a:t>
            </a:r>
            <a:r>
              <a:rPr lang="en-US" sz="1600" dirty="0"/>
              <a:t>and </a:t>
            </a:r>
            <a:r>
              <a:rPr lang="en-US" sz="1600" b="1" dirty="0"/>
              <a:t>Building Design</a:t>
            </a:r>
            <a:r>
              <a:rPr lang="en-US" sz="1600" dirty="0"/>
              <a:t>, as well as Historic Building</a:t>
            </a:r>
            <a:r>
              <a:rPr lang="en-US" sz="1600" b="1" dirty="0"/>
              <a:t> Rehabilitation Plans</a:t>
            </a:r>
            <a:br>
              <a:rPr lang="en-US" sz="1600" dirty="0"/>
            </a:br>
            <a:endParaRPr lang="en-US" sz="1600" dirty="0"/>
          </a:p>
          <a:p>
            <a:pPr marL="228600" indent="-219075">
              <a:lnSpc>
                <a:spcPct val="100000"/>
              </a:lnSpc>
              <a:spcBef>
                <a:spcPts val="300"/>
              </a:spcBef>
              <a:buFont typeface="Arial" panose="020B0604020202020204" pitchFamily="34" charset="0"/>
              <a:buChar char="•"/>
            </a:pPr>
            <a:r>
              <a:rPr lang="en-US" sz="1600" dirty="0"/>
              <a:t>Throughout the template, refer the resources on the right to assist with answering questions:</a:t>
            </a:r>
          </a:p>
          <a:p>
            <a:pPr marL="179388" lvl="4" indent="0">
              <a:buNone/>
            </a:pPr>
            <a:endParaRPr lang="en-US" sz="1400" dirty="0">
              <a:solidFill>
                <a:srgbClr val="0020A5"/>
              </a:solidFill>
            </a:endParaRPr>
          </a:p>
          <a:p>
            <a:pPr marL="398463" lvl="4" indent="-219075"/>
            <a:endParaRPr lang="en-US" sz="1400" dirty="0">
              <a:solidFill>
                <a:srgbClr val="0020A5"/>
              </a:solidFill>
            </a:endParaRPr>
          </a:p>
          <a:p>
            <a:pPr marL="9525"/>
            <a:endParaRPr lang="en-US" dirty="0"/>
          </a:p>
        </p:txBody>
      </p:sp>
      <p:sp>
        <p:nvSpPr>
          <p:cNvPr id="5" name="Title 4">
            <a:extLst>
              <a:ext uri="{FF2B5EF4-FFF2-40B4-BE49-F238E27FC236}">
                <a16:creationId xmlns:a16="http://schemas.microsoft.com/office/drawing/2014/main" id="{94DF56A5-02B0-F24E-9F78-0734E49F6FAD}"/>
              </a:ext>
            </a:extLst>
          </p:cNvPr>
          <p:cNvSpPr>
            <a:spLocks noGrp="1"/>
          </p:cNvSpPr>
          <p:nvPr>
            <p:ph type="title"/>
          </p:nvPr>
        </p:nvSpPr>
        <p:spPr/>
        <p:txBody>
          <a:bodyPr/>
          <a:lstStyle/>
          <a:p>
            <a:r>
              <a:rPr lang="en-US" dirty="0"/>
              <a:t>PRESENTATION GUIDELINES</a:t>
            </a:r>
          </a:p>
        </p:txBody>
      </p:sp>
      <p:graphicFrame>
        <p:nvGraphicFramePr>
          <p:cNvPr id="4" name="Table 3">
            <a:extLst>
              <a:ext uri="{FF2B5EF4-FFF2-40B4-BE49-F238E27FC236}">
                <a16:creationId xmlns:a16="http://schemas.microsoft.com/office/drawing/2014/main" id="{C9F411B0-2748-3973-3787-AE55E51BC08D}"/>
              </a:ext>
            </a:extLst>
          </p:cNvPr>
          <p:cNvGraphicFramePr>
            <a:graphicFrameLocks noGrp="1"/>
          </p:cNvGraphicFramePr>
          <p:nvPr>
            <p:extLst>
              <p:ext uri="{D42A27DB-BD31-4B8C-83A1-F6EECF244321}">
                <p14:modId xmlns:p14="http://schemas.microsoft.com/office/powerpoint/2010/main" val="3314943474"/>
              </p:ext>
            </p:extLst>
          </p:nvPr>
        </p:nvGraphicFramePr>
        <p:xfrm>
          <a:off x="480447" y="4702474"/>
          <a:ext cx="9805642" cy="1493520"/>
        </p:xfrm>
        <a:graphic>
          <a:graphicData uri="http://schemas.openxmlformats.org/drawingml/2006/table">
            <a:tbl>
              <a:tblPr firstRow="1" bandRow="1">
                <a:tableStyleId>{5C22544A-7EE6-4342-B048-85BDC9FD1C3A}</a:tableStyleId>
              </a:tblPr>
              <a:tblGrid>
                <a:gridCol w="4902821">
                  <a:extLst>
                    <a:ext uri="{9D8B030D-6E8A-4147-A177-3AD203B41FA5}">
                      <a16:colId xmlns:a16="http://schemas.microsoft.com/office/drawing/2014/main" val="4289078157"/>
                    </a:ext>
                  </a:extLst>
                </a:gridCol>
                <a:gridCol w="4902821">
                  <a:extLst>
                    <a:ext uri="{9D8B030D-6E8A-4147-A177-3AD203B41FA5}">
                      <a16:colId xmlns:a16="http://schemas.microsoft.com/office/drawing/2014/main" val="3705393825"/>
                    </a:ext>
                  </a:extLst>
                </a:gridCol>
              </a:tblGrid>
              <a:tr h="487680">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Gentona Book"/>
                          <a:hlinkClick r:id="rId3">
                            <a:extLst>
                              <a:ext uri="{A12FA001-AC4F-418D-AE19-62706E023703}">
                                <ahyp:hlinkClr xmlns:ahyp="http://schemas.microsoft.com/office/drawing/2018/hyperlinkcolor" val="tx"/>
                              </a:ext>
                            </a:extLst>
                          </a:hlinkClick>
                        </a:rPr>
                        <a:t>Historic District &amp; Archaeology</a:t>
                      </a:r>
                      <a:endParaRPr lang="en-US" sz="1400" b="0" dirty="0">
                        <a:solidFill>
                          <a:schemeClr val="accent2"/>
                        </a:solidFill>
                        <a:latin typeface="Gentona Book"/>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20A5"/>
                          </a:solidFill>
                          <a:effectLst/>
                          <a:uLnTx/>
                          <a:uFillTx/>
                          <a:latin typeface="Gentona Book"/>
                          <a:ea typeface="+mn-ea"/>
                          <a:cs typeface="+mn-cs"/>
                          <a:hlinkClick r:id="rId4">
                            <a:extLst>
                              <a:ext uri="{A12FA001-AC4F-418D-AE19-62706E023703}">
                                <ahyp:hlinkClr xmlns:ahyp="http://schemas.microsoft.com/office/drawing/2018/hyperlinkcolor" val="tx"/>
                              </a:ext>
                            </a:extLst>
                          </a:hlinkClick>
                        </a:rPr>
                        <a:t>About the PHB&amp;S Committee</a:t>
                      </a:r>
                      <a:endParaRPr kumimoji="0" lang="en-US" sz="1400" b="0" i="0" u="none" strike="noStrike" kern="1200" cap="none" spc="0" normalizeH="0" baseline="0" noProof="0" dirty="0">
                        <a:ln>
                          <a:noFill/>
                        </a:ln>
                        <a:solidFill>
                          <a:srgbClr val="0020A5"/>
                        </a:solidFill>
                        <a:effectLst/>
                        <a:uLnTx/>
                        <a:uFillTx/>
                        <a:latin typeface="Gentona Book"/>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76978687"/>
                  </a:ext>
                </a:extLst>
              </a:tr>
              <a:tr h="487680">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Gentona Book"/>
                          <a:hlinkClick r:id="rId5">
                            <a:extLst>
                              <a:ext uri="{A12FA001-AC4F-418D-AE19-62706E023703}">
                                <ahyp:hlinkClr xmlns:ahyp="http://schemas.microsoft.com/office/drawing/2018/hyperlinkcolor" val="tx"/>
                              </a:ext>
                            </a:extLst>
                          </a:hlinkClick>
                        </a:rPr>
                        <a:t>Campus Master Plan</a:t>
                      </a:r>
                      <a:endParaRPr lang="en-US" sz="1400" b="0" dirty="0">
                        <a:solidFill>
                          <a:schemeClr val="accent2"/>
                        </a:solidFill>
                        <a:latin typeface="Gentona Book"/>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20A5"/>
                          </a:solidFill>
                          <a:effectLst/>
                          <a:uLnTx/>
                          <a:uFillTx/>
                          <a:latin typeface="Gentona Book"/>
                          <a:ea typeface="+mn-ea"/>
                          <a:cs typeface="+mn-cs"/>
                          <a:hlinkClick r:id="rId6">
                            <a:extLst>
                              <a:ext uri="{A12FA001-AC4F-418D-AE19-62706E023703}">
                                <ahyp:hlinkClr xmlns:ahyp="http://schemas.microsoft.com/office/drawing/2018/hyperlinkcolor" val="tx"/>
                              </a:ext>
                            </a:extLst>
                          </a:hlinkClick>
                        </a:rPr>
                        <a:t>Campus Design Guidelines</a:t>
                      </a:r>
                      <a:endParaRPr kumimoji="0" lang="en-US" sz="1400" b="0" i="0" u="none" strike="noStrike" kern="1200" cap="none" spc="0" normalizeH="0" baseline="0" noProof="0" dirty="0">
                        <a:ln>
                          <a:noFill/>
                        </a:ln>
                        <a:solidFill>
                          <a:srgbClr val="0020A5"/>
                        </a:solidFill>
                        <a:effectLst/>
                        <a:uLnTx/>
                        <a:uFillTx/>
                        <a:latin typeface="Gentona Book"/>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40371343"/>
                  </a:ext>
                </a:extLst>
              </a:tr>
              <a:tr h="487680">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Gentona Book"/>
                          <a:hlinkClick r:id="rId7">
                            <a:extLst>
                              <a:ext uri="{A12FA001-AC4F-418D-AE19-62706E023703}">
                                <ahyp:hlinkClr xmlns:ahyp="http://schemas.microsoft.com/office/drawing/2018/hyperlinkcolor" val="tx"/>
                              </a:ext>
                            </a:extLst>
                          </a:hlinkClick>
                        </a:rPr>
                        <a:t>The Secretary of the Interior’s Guidelines on Sustainability for Rehabilitating Historic Buildings</a:t>
                      </a:r>
                      <a:endParaRPr lang="en-US" sz="1400" b="0" dirty="0">
                        <a:solidFill>
                          <a:schemeClr val="accent2"/>
                        </a:solidFill>
                        <a:latin typeface="Gentona Book"/>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20A5"/>
                          </a:solidFill>
                          <a:effectLst/>
                          <a:uLnTx/>
                          <a:uFillTx/>
                          <a:latin typeface="Gentona Book"/>
                          <a:ea typeface="+mn-ea"/>
                          <a:cs typeface="+mn-cs"/>
                          <a:hlinkClick r:id="rId8">
                            <a:extLst>
                              <a:ext uri="{A12FA001-AC4F-418D-AE19-62706E023703}">
                                <ahyp:hlinkClr xmlns:ahyp="http://schemas.microsoft.com/office/drawing/2018/hyperlinkcolor" val="tx"/>
                              </a:ext>
                            </a:extLst>
                          </a:hlinkClick>
                        </a:rPr>
                        <a:t>Secretary of the Interior’s Standards for the Treatment of Historic Properties</a:t>
                      </a:r>
                      <a:endParaRPr kumimoji="0" lang="en-US" sz="1400" b="0" i="0" u="none" strike="noStrike" kern="1200" cap="none" spc="0" normalizeH="0" baseline="0" noProof="0" dirty="0">
                        <a:ln>
                          <a:noFill/>
                        </a:ln>
                        <a:solidFill>
                          <a:srgbClr val="0020A5"/>
                        </a:solidFill>
                        <a:effectLst/>
                        <a:uLnTx/>
                        <a:uFillTx/>
                        <a:latin typeface="Gentona Book"/>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2860542"/>
                  </a:ext>
                </a:extLst>
              </a:tr>
            </a:tbl>
          </a:graphicData>
        </a:graphic>
      </p:graphicFrame>
    </p:spTree>
    <p:extLst>
      <p:ext uri="{BB962C8B-B14F-4D97-AF65-F5344CB8AC3E}">
        <p14:creationId xmlns:p14="http://schemas.microsoft.com/office/powerpoint/2010/main" val="3925706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Project Overview</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The project is located at the southeast corner of Gale Lemerand Drive and Stadium Road, which is in the Historic Impact Area</a:t>
            </a:r>
          </a:p>
          <a:p>
            <a:pPr marL="228600" indent="-219075">
              <a:spcAft>
                <a:spcPts val="1000"/>
              </a:spcAft>
              <a:buFont typeface="Arial" panose="020B0604020202020204" pitchFamily="34" charset="0"/>
              <a:buChar char="•"/>
            </a:pPr>
            <a:r>
              <a:rPr lang="en-US" dirty="0"/>
              <a:t>Example: The scope of this project is to build a 4,000 SF addition and renovate the existing building</a:t>
            </a:r>
          </a:p>
          <a:p>
            <a:pPr marL="228600" indent="-219075">
              <a:spcAft>
                <a:spcPts val="1000"/>
              </a:spcAft>
              <a:buFont typeface="Arial" panose="020B0604020202020204" pitchFamily="34" charset="0"/>
              <a:buChar char="•"/>
            </a:pPr>
            <a:r>
              <a:rPr lang="en-US" dirty="0"/>
              <a:t>Example: The purpose of the project is..</a:t>
            </a:r>
          </a:p>
          <a:p>
            <a:pPr marL="228600" indent="-219075">
              <a:spcAft>
                <a:spcPts val="1000"/>
              </a:spcAft>
              <a:buFont typeface="Arial" panose="020B0604020202020204" pitchFamily="34" charset="0"/>
              <a:buChar char="•"/>
            </a:pPr>
            <a:r>
              <a:rPr lang="en-US" dirty="0"/>
              <a:t>Example: This project previously came to the PHB&amp;S committee on..</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6097651" y="1651828"/>
            <a:ext cx="5521325"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an Aerial Map showing the projects location.</a:t>
            </a:r>
          </a:p>
          <a:p>
            <a:pPr marL="354012" indent="-342900">
              <a:buFont typeface="Arial" panose="020B0604020202020204" pitchFamily="34" charset="0"/>
              <a:buChar char="•"/>
            </a:pPr>
            <a:endParaRPr lang="en-US" dirty="0"/>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1225315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Site Plan</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30" y="2730500"/>
            <a:ext cx="4366972" cy="3865563"/>
          </a:xfrm>
        </p:spPr>
        <p:txBody>
          <a:bodyPr/>
          <a:lstStyle/>
          <a:p>
            <a:pPr marL="228600" indent="-219075">
              <a:spcAft>
                <a:spcPts val="1000"/>
              </a:spcAft>
              <a:buFont typeface="Arial" panose="020B0604020202020204" pitchFamily="34" charset="0"/>
              <a:buChar char="•"/>
            </a:pPr>
            <a:r>
              <a:rPr lang="en-US" dirty="0"/>
              <a:t>Example: The placement for the building on the project site was determined by..</a:t>
            </a:r>
          </a:p>
          <a:p>
            <a:pPr marL="228600" indent="-219075">
              <a:spcAft>
                <a:spcPts val="1000"/>
              </a:spcAft>
              <a:buFont typeface="Arial" panose="020B0604020202020204" pitchFamily="34" charset="0"/>
              <a:buChar char="•"/>
            </a:pPr>
            <a:r>
              <a:rPr lang="en-US" dirty="0"/>
              <a:t>Example: The site layout is cohesive with surrounding areas because..	</a:t>
            </a:r>
          </a:p>
          <a:p>
            <a:pPr marL="228600" indent="-219075">
              <a:spcAft>
                <a:spcPts val="1000"/>
              </a:spcAft>
              <a:buFont typeface="Arial" panose="020B0604020202020204" pitchFamily="34" charset="0"/>
              <a:buChar char="•"/>
            </a:pPr>
            <a:r>
              <a:rPr lang="en-US" dirty="0"/>
              <a:t>Example: Since the previous committee review, a change has been made to..</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5168767" y="1651828"/>
            <a:ext cx="6450210"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the plan showing the site layout</a:t>
            </a:r>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2106725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Building Design</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29" y="2730500"/>
            <a:ext cx="4665927" cy="3865563"/>
          </a:xfrm>
        </p:spPr>
        <p:txBody>
          <a:bodyPr/>
          <a:lstStyle/>
          <a:p>
            <a:pPr marL="228600" indent="-219075">
              <a:spcAft>
                <a:spcPts val="1000"/>
              </a:spcAft>
              <a:buFont typeface="Arial" panose="020B0604020202020204" pitchFamily="34" charset="0"/>
              <a:buChar char="•"/>
            </a:pPr>
            <a:r>
              <a:rPr lang="en-US" dirty="0"/>
              <a:t>Example: The building will be three stories tall and is incorporating red brick, cast stone and clay tiles on the roof</a:t>
            </a:r>
          </a:p>
          <a:p>
            <a:pPr marL="228600" indent="-219075">
              <a:spcAft>
                <a:spcPts val="1000"/>
              </a:spcAft>
              <a:buFont typeface="Arial" panose="020B0604020202020204" pitchFamily="34" charset="0"/>
              <a:buChar char="•"/>
            </a:pPr>
            <a:r>
              <a:rPr lang="en-US" dirty="0"/>
              <a:t>Example: Due to building code, the staircase (a character defining feature) must be enclosed. Per the Secretary of the Interior’s Standards, the enclosure will use fire-rated glass walls. This way, the stairway remains visible, and its historic character is retained.</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5116287" y="1651828"/>
            <a:ext cx="6502690"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building renderings</a:t>
            </a:r>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2417829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Building Design</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29" y="2730500"/>
            <a:ext cx="4665927" cy="3865563"/>
          </a:xfrm>
        </p:spPr>
        <p:txBody>
          <a:bodyPr/>
          <a:lstStyle/>
          <a:p>
            <a:pPr marL="228600" indent="-219075">
              <a:spcAft>
                <a:spcPts val="1000"/>
              </a:spcAft>
              <a:buFont typeface="Arial" panose="020B0604020202020204" pitchFamily="34" charset="0"/>
              <a:buChar char="•"/>
            </a:pPr>
            <a:r>
              <a:rPr lang="en-US" dirty="0"/>
              <a:t>Provide more details about the building design, if needed.</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5116287" y="1651828"/>
            <a:ext cx="6502690"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additional building renderings</a:t>
            </a:r>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1082774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CF3121F-FC62-6152-85A6-35B35B5069A4}"/>
              </a:ext>
            </a:extLst>
          </p:cNvPr>
          <p:cNvSpPr>
            <a:spLocks noGrp="1"/>
          </p:cNvSpPr>
          <p:nvPr>
            <p:ph type="body" sz="quarter" idx="18"/>
          </p:nvPr>
        </p:nvSpPr>
        <p:spPr>
          <a:xfrm>
            <a:off x="2509292" y="3106876"/>
            <a:ext cx="9523930" cy="644244"/>
          </a:xfrm>
        </p:spPr>
        <p:txBody>
          <a:bodyPr/>
          <a:lstStyle/>
          <a:p>
            <a:r>
              <a:rPr lang="en-US" sz="3200" b="0" dirty="0">
                <a:latin typeface="Gentona Bold"/>
              </a:rPr>
              <a:t>Example: A motion to approve the project as presented.</a:t>
            </a:r>
          </a:p>
        </p:txBody>
      </p:sp>
      <p:sp>
        <p:nvSpPr>
          <p:cNvPr id="3" name="Text Placeholder 2">
            <a:extLst>
              <a:ext uri="{FF2B5EF4-FFF2-40B4-BE49-F238E27FC236}">
                <a16:creationId xmlns:a16="http://schemas.microsoft.com/office/drawing/2014/main" id="{8AEC1AC4-8BEF-91DA-9942-A698F8731CDF}"/>
              </a:ext>
            </a:extLst>
          </p:cNvPr>
          <p:cNvSpPr>
            <a:spLocks noGrp="1"/>
          </p:cNvSpPr>
          <p:nvPr>
            <p:ph type="body" sz="quarter" idx="19"/>
          </p:nvPr>
        </p:nvSpPr>
        <p:spPr/>
        <p:txBody>
          <a:bodyPr/>
          <a:lstStyle/>
          <a:p>
            <a:r>
              <a:rPr lang="en-US" sz="2400" cap="small" dirty="0"/>
              <a:t>PROJECT NUMBER &amp; NAME</a:t>
            </a:r>
          </a:p>
        </p:txBody>
      </p:sp>
      <p:pic>
        <p:nvPicPr>
          <p:cNvPr id="4" name="Picture 3">
            <a:extLst>
              <a:ext uri="{FF2B5EF4-FFF2-40B4-BE49-F238E27FC236}">
                <a16:creationId xmlns:a16="http://schemas.microsoft.com/office/drawing/2014/main" id="{454F4E57-E8E5-CE51-1E61-12661EECB8E6}"/>
              </a:ext>
            </a:extLst>
          </p:cNvPr>
          <p:cNvPicPr>
            <a:picLocks noChangeAspect="1"/>
          </p:cNvPicPr>
          <p:nvPr/>
        </p:nvPicPr>
        <p:blipFill>
          <a:blip r:embed="rId3"/>
          <a:stretch>
            <a:fillRect/>
          </a:stretch>
        </p:blipFill>
        <p:spPr>
          <a:xfrm>
            <a:off x="747594" y="3025892"/>
            <a:ext cx="806212" cy="806212"/>
          </a:xfrm>
          <a:prstGeom prst="rect">
            <a:avLst/>
          </a:prstGeom>
        </p:spPr>
      </p:pic>
    </p:spTree>
    <p:extLst>
      <p:ext uri="{BB962C8B-B14F-4D97-AF65-F5344CB8AC3E}">
        <p14:creationId xmlns:p14="http://schemas.microsoft.com/office/powerpoint/2010/main" val="4272404040"/>
      </p:ext>
    </p:extLst>
  </p:cSld>
  <p:clrMapOvr>
    <a:masterClrMapping/>
  </p:clrMapOvr>
</p:sld>
</file>

<file path=ppt/theme/theme1.xml><?xml version="1.0" encoding="utf-8"?>
<a:theme xmlns:a="http://schemas.openxmlformats.org/drawingml/2006/main" name="Bol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F1F25F3-EA7B-B940-BC57-716907848590}" vid="{F2A395A2-89CB-214A-A26C-5AF364AB8381}"/>
    </a:ext>
  </a:extLst>
</a:theme>
</file>

<file path=ppt/theme/theme2.xml><?xml version="1.0" encoding="utf-8"?>
<a:theme xmlns:a="http://schemas.openxmlformats.org/drawingml/2006/main" name="Streamline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F1F25F3-EA7B-B940-BC57-716907848590}" vid="{D6A81589-AA4C-3443-B235-D68CAA1074B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1147</TotalTime>
  <Words>1069</Words>
  <Application>Microsoft Office PowerPoint</Application>
  <PresentationFormat>Widescreen</PresentationFormat>
  <Paragraphs>83</Paragraphs>
  <Slides>7</Slides>
  <Notes>6</Notes>
  <HiddenSlides>0</HiddenSlides>
  <MMClips>0</MMClips>
  <ScaleCrop>false</ScaleCrop>
  <HeadingPairs>
    <vt:vector size="6" baseType="variant">
      <vt:variant>
        <vt:lpstr>Fonts Used</vt:lpstr>
      </vt:variant>
      <vt:variant>
        <vt:i4>17</vt:i4>
      </vt:variant>
      <vt:variant>
        <vt:lpstr>Theme</vt:lpstr>
      </vt:variant>
      <vt:variant>
        <vt:i4>2</vt:i4>
      </vt:variant>
      <vt:variant>
        <vt:lpstr>Slide Titles</vt:lpstr>
      </vt:variant>
      <vt:variant>
        <vt:i4>7</vt:i4>
      </vt:variant>
    </vt:vector>
  </HeadingPairs>
  <TitlesOfParts>
    <vt:vector size="26" baseType="lpstr">
      <vt:lpstr>Arial</vt:lpstr>
      <vt:lpstr>Calibri</vt:lpstr>
      <vt:lpstr>Gentona</vt:lpstr>
      <vt:lpstr>Gentona Bold</vt:lpstr>
      <vt:lpstr>Gentona Book</vt:lpstr>
      <vt:lpstr>Gentona Light</vt:lpstr>
      <vt:lpstr>Gentona Medium</vt:lpstr>
      <vt:lpstr>Gentona Medium Italic</vt:lpstr>
      <vt:lpstr>Gentona SemiBold Italic</vt:lpstr>
      <vt:lpstr>Obviously Extd Blck</vt:lpstr>
      <vt:lpstr>Obviously Extd Medi</vt:lpstr>
      <vt:lpstr>Obviously Wide Blck</vt:lpstr>
      <vt:lpstr>Obviously Wide Bold</vt:lpstr>
      <vt:lpstr>Obviously Wide Lght</vt:lpstr>
      <vt:lpstr>Obviously Wide Medi</vt:lpstr>
      <vt:lpstr>Obviously Wide Semi</vt:lpstr>
      <vt:lpstr>Obviously-WideLghtItalic</vt:lpstr>
      <vt:lpstr>Bold Momentum</vt:lpstr>
      <vt:lpstr>Streamlined Momentum</vt:lpstr>
      <vt:lpstr>PROJECT NUMBER &amp; NAME (Ex. UF-100 CENTURY TOWER)</vt:lpstr>
      <vt:lpstr>PRESENTATION GUIDELINES</vt:lpstr>
      <vt:lpstr>PROJECT NUMBER &amp; NAME</vt:lpstr>
      <vt:lpstr>PROJECT NUMBER &amp; NAME</vt:lpstr>
      <vt:lpstr>PROJECT NUMBER &amp; NAME</vt:lpstr>
      <vt:lpstr>PROJECT NUMBER &amp; NAME</vt:lpstr>
      <vt:lpstr>PowerPoint Presentation</vt:lpstr>
    </vt:vector>
  </TitlesOfParts>
  <Company>University of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NUMBER &amp; NAME (Ex. UF-100 CENTURY TOWER)</dc:title>
  <dc:creator>Mandell,Rachel C</dc:creator>
  <cp:lastModifiedBy>Mandell,Rachel C</cp:lastModifiedBy>
  <cp:revision>34</cp:revision>
  <dcterms:created xsi:type="dcterms:W3CDTF">2024-01-25T19:02:55Z</dcterms:created>
  <dcterms:modified xsi:type="dcterms:W3CDTF">2024-04-02T11:22:47Z</dcterms:modified>
</cp:coreProperties>
</file>