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86" r:id="rId2"/>
  </p:sldMasterIdLst>
  <p:notesMasterIdLst>
    <p:notesMasterId r:id="rId13"/>
  </p:notesMasterIdLst>
  <p:sldIdLst>
    <p:sldId id="359" r:id="rId3"/>
    <p:sldId id="373" r:id="rId4"/>
    <p:sldId id="348" r:id="rId5"/>
    <p:sldId id="374" r:id="rId6"/>
    <p:sldId id="360" r:id="rId7"/>
    <p:sldId id="376" r:id="rId8"/>
    <p:sldId id="361" r:id="rId9"/>
    <p:sldId id="377" r:id="rId10"/>
    <p:sldId id="364" r:id="rId11"/>
    <p:sldId id="3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4616"/>
    <a:srgbClr val="0020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3" autoAdjust="0"/>
    <p:restoredTop sz="80282" autoAdjust="0"/>
  </p:normalViewPr>
  <p:slideViewPr>
    <p:cSldViewPr snapToGrid="0">
      <p:cViewPr varScale="1">
        <p:scale>
          <a:sx n="127" d="100"/>
          <a:sy n="127" d="100"/>
        </p:scale>
        <p:origin x="3756"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FFC895-6887-4ABD-B0C0-331D61055E2E}" type="datetimeFigureOut">
              <a:rPr lang="en-US" smtClean="0"/>
              <a:t>4/2/2024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9CAEE4-8E09-46CF-A257-3FCFB4AD7B70}" type="slidenum">
              <a:rPr lang="en-US" smtClean="0"/>
              <a:t>‹#›</a:t>
            </a:fld>
            <a:endParaRPr lang="en-US"/>
          </a:p>
        </p:txBody>
      </p:sp>
    </p:spTree>
    <p:extLst>
      <p:ext uri="{BB962C8B-B14F-4D97-AF65-F5344CB8AC3E}">
        <p14:creationId xmlns:p14="http://schemas.microsoft.com/office/powerpoint/2010/main" val="2529726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295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an overview of the project. Answer questions such as: </a:t>
            </a:r>
          </a:p>
          <a:p>
            <a:endParaRPr lang="en-US" dirty="0"/>
          </a:p>
          <a:p>
            <a:pPr marL="171450" indent="-171450">
              <a:buFont typeface="Arial" panose="020B0604020202020204" pitchFamily="34" charset="0"/>
              <a:buChar char="•"/>
            </a:pPr>
            <a:r>
              <a:rPr lang="en-US" dirty="0"/>
              <a:t>Where is the project located? </a:t>
            </a:r>
          </a:p>
          <a:p>
            <a:pPr marL="171450" indent="-171450">
              <a:buFont typeface="Arial" panose="020B0604020202020204" pitchFamily="34" charset="0"/>
              <a:buChar char="•"/>
            </a:pPr>
            <a:r>
              <a:rPr lang="en-US" dirty="0"/>
              <a:t>What is the purpose of the project? </a:t>
            </a:r>
          </a:p>
          <a:p>
            <a:pPr marL="171450" indent="-171450">
              <a:buFont typeface="Arial" panose="020B0604020202020204" pitchFamily="34" charset="0"/>
              <a:buChar char="•"/>
            </a:pPr>
            <a:r>
              <a:rPr lang="en-US" dirty="0"/>
              <a:t>What is the estimated total SF?</a:t>
            </a:r>
          </a:p>
          <a:p>
            <a:pPr marL="171450" indent="-171450">
              <a:buFont typeface="Arial" panose="020B0604020202020204" pitchFamily="34" charset="0"/>
              <a:buChar char="•"/>
            </a:pPr>
            <a:r>
              <a:rPr lang="en-US" dirty="0"/>
              <a:t>What are the program requirements? </a:t>
            </a:r>
          </a:p>
          <a:p>
            <a:pPr marL="171450" indent="-171450">
              <a:buFont typeface="Arial" panose="020B0604020202020204" pitchFamily="34" charset="0"/>
              <a:buChar char="•"/>
            </a:pPr>
            <a:r>
              <a:rPr lang="en-US" dirty="0"/>
              <a:t>Why is this a good location?</a:t>
            </a:r>
          </a:p>
        </p:txBody>
      </p:sp>
      <p:sp>
        <p:nvSpPr>
          <p:cNvPr id="4" name="Slide Number Placeholder 3"/>
          <p:cNvSpPr>
            <a:spLocks noGrp="1"/>
          </p:cNvSpPr>
          <p:nvPr>
            <p:ph type="sldNum" sz="quarter" idx="5"/>
          </p:nvPr>
        </p:nvSpPr>
        <p:spPr/>
        <p:txBody>
          <a:bodyPr/>
          <a:lstStyle/>
          <a:p>
            <a:fld id="{868EF2AF-BAFA-4256-97B2-8AFFF357D8B2}" type="slidenum">
              <a:rPr lang="en-US" smtClean="0"/>
              <a:t>3</a:t>
            </a:fld>
            <a:endParaRPr lang="en-US"/>
          </a:p>
        </p:txBody>
      </p:sp>
    </p:spTree>
    <p:extLst>
      <p:ext uri="{BB962C8B-B14F-4D97-AF65-F5344CB8AC3E}">
        <p14:creationId xmlns:p14="http://schemas.microsoft.com/office/powerpoint/2010/main" val="2986741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an overview of the feedback received by other committees so far, as well as a reminder of the LUFPC’s motion made at Programming. Provide the following information:</a:t>
            </a:r>
          </a:p>
          <a:p>
            <a:endParaRPr lang="en-US" dirty="0"/>
          </a:p>
          <a:p>
            <a:pPr marL="171450" indent="-171450">
              <a:buFont typeface="Arial" panose="020B0604020202020204" pitchFamily="34" charset="0"/>
              <a:buChar char="•"/>
            </a:pPr>
            <a:r>
              <a:rPr lang="en-US" dirty="0"/>
              <a:t>Date of the committee</a:t>
            </a:r>
          </a:p>
          <a:p>
            <a:pPr marL="171450" indent="-171450">
              <a:buFont typeface="Arial" panose="020B0604020202020204" pitchFamily="34" charset="0"/>
              <a:buChar char="•"/>
            </a:pPr>
            <a:r>
              <a:rPr lang="en-US" dirty="0"/>
              <a:t>Main talking points</a:t>
            </a:r>
          </a:p>
          <a:p>
            <a:pPr marL="171450" indent="-171450">
              <a:buFont typeface="Arial" panose="020B0604020202020204" pitchFamily="34" charset="0"/>
              <a:buChar char="•"/>
            </a:pPr>
            <a:r>
              <a:rPr lang="en-US" dirty="0"/>
              <a:t>Motion made by the committee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3118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an overview of the proposed site plan. Be sure to discuss the ways the plan incorporated the feedback received from the committees during the Programming phase. Also discuss the ways in which the site conditions influenced the design. Answer questions such as: </a:t>
            </a:r>
          </a:p>
          <a:p>
            <a:endParaRPr lang="en-US" dirty="0"/>
          </a:p>
          <a:p>
            <a:pPr marL="171450" indent="-171450">
              <a:buFont typeface="Arial" panose="020B0604020202020204" pitchFamily="34" charset="0"/>
              <a:buChar char="•"/>
            </a:pPr>
            <a:r>
              <a:rPr lang="en-US" dirty="0"/>
              <a:t>How does the natural topography of the site influence the site design?</a:t>
            </a:r>
          </a:p>
          <a:p>
            <a:pPr marL="171450" indent="-171450">
              <a:buFont typeface="Arial" panose="020B0604020202020204" pitchFamily="34" charset="0"/>
              <a:buChar char="•"/>
            </a:pPr>
            <a:r>
              <a:rPr lang="en-US" b="0" dirty="0"/>
              <a:t>How does the placement of the building thoughtfully ensure the preservation of heritage trees?</a:t>
            </a:r>
          </a:p>
          <a:p>
            <a:pPr marL="171450" indent="-171450">
              <a:buFont typeface="Arial" panose="020B0604020202020204" pitchFamily="34" charset="0"/>
              <a:buChar char="•"/>
            </a:pPr>
            <a:r>
              <a:rPr lang="en-US" b="0" dirty="0"/>
              <a:t>How will the site layout and building orientation be cohesive with surrounding areas and existing pedestrian connections?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Does the building orientation allow for service areas to be out-of-view and not intervene with the pedestrian experience?</a:t>
            </a:r>
            <a:endParaRPr lang="en-US" b="0" dirty="0"/>
          </a:p>
          <a:p>
            <a:pPr marL="171450" indent="-171450">
              <a:buFont typeface="Arial" panose="020B0604020202020204" pitchFamily="34" charset="0"/>
              <a:buChar char="•"/>
            </a:pPr>
            <a:r>
              <a:rPr lang="en-US" b="0" dirty="0"/>
              <a:t>How does the site design incorporate the landscape typology identified in the Landscape Master Plan?</a:t>
            </a:r>
          </a:p>
          <a:p>
            <a:pPr marL="171450" indent="-171450">
              <a:buFont typeface="Arial" panose="020B0604020202020204" pitchFamily="34" charset="0"/>
              <a:buChar char="•"/>
            </a:pPr>
            <a:r>
              <a:rPr lang="en-US" b="0" dirty="0"/>
              <a:t>How will stormwater be captured and/or redirected?</a:t>
            </a:r>
          </a:p>
          <a:p>
            <a:pPr marL="171450" indent="-171450">
              <a:buFont typeface="Arial" panose="020B0604020202020204" pitchFamily="34" charset="0"/>
              <a:buChar char="•"/>
            </a:pPr>
            <a:r>
              <a:rPr lang="en-US" b="0" dirty="0"/>
              <a:t>Are there any utility conflicts?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How does the placement of the building thoughtfully consider building setbacks, building height and infill requirements recommended by the Secretary of the Interior for new buildings in historic districts (if applicable)?</a:t>
            </a:r>
          </a:p>
          <a:p>
            <a:pPr marL="171450" indent="-171450">
              <a:buFont typeface="Arial" panose="020B0604020202020204" pitchFamily="34" charset="0"/>
              <a:buChar char="•"/>
            </a:pPr>
            <a:r>
              <a:rPr lang="en-US" b="0" dirty="0"/>
              <a:t>Are there any significant site impacts that the committee should be aware of?</a:t>
            </a:r>
          </a:p>
        </p:txBody>
      </p:sp>
      <p:sp>
        <p:nvSpPr>
          <p:cNvPr id="4" name="Slide Number Placeholder 3"/>
          <p:cNvSpPr>
            <a:spLocks noGrp="1"/>
          </p:cNvSpPr>
          <p:nvPr>
            <p:ph type="sldNum" sz="quarter" idx="5"/>
          </p:nvPr>
        </p:nvSpPr>
        <p:spPr/>
        <p:txBody>
          <a:bodyPr/>
          <a:lstStyle/>
          <a:p>
            <a:fld id="{868EF2AF-BAFA-4256-97B2-8AFFF357D8B2}" type="slidenum">
              <a:rPr lang="en-US" smtClean="0"/>
              <a:t>5</a:t>
            </a:fld>
            <a:endParaRPr lang="en-US"/>
          </a:p>
        </p:txBody>
      </p:sp>
    </p:spTree>
    <p:extLst>
      <p:ext uri="{BB962C8B-B14F-4D97-AF65-F5344CB8AC3E}">
        <p14:creationId xmlns:p14="http://schemas.microsoft.com/office/powerpoint/2010/main" val="1042494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Use this slide to summarize the requested tree removals/site impacts and the action taken by the Lakes, Vegetation &amp; Landscaping committee. Consider using an aerial image or tree survey (if available) to indicate their location on the site. Be prepared to answer questions justifying the tree removals. </a:t>
            </a:r>
          </a:p>
          <a:p>
            <a:endParaRPr lang="en-US" b="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8324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many details may still be unknown at this time, provide general information about the building design, including building height, and highlight at a high level how the design ties into the surrounding context. The information provided should fall within the purview of the Campus Master Plan (Urban Design Element). </a:t>
            </a:r>
          </a:p>
          <a:p>
            <a:endParaRPr lang="en-US" dirty="0"/>
          </a:p>
          <a:p>
            <a:r>
              <a:rPr lang="en-US" dirty="0"/>
              <a:t>Answer questions such as:</a:t>
            </a:r>
          </a:p>
          <a:p>
            <a:endParaRPr lang="en-US" dirty="0"/>
          </a:p>
          <a:p>
            <a:pPr marL="171450" indent="-171450">
              <a:buFont typeface="Arial" panose="020B0604020202020204" pitchFamily="34" charset="0"/>
              <a:buChar char="•"/>
            </a:pPr>
            <a:r>
              <a:rPr lang="en-US" dirty="0"/>
              <a:t>How does the new building or building addition relate to neighboring buildings? (Urban Design policy 1.2.5)</a:t>
            </a:r>
          </a:p>
          <a:p>
            <a:pPr marL="171450" indent="-171450">
              <a:buFont typeface="Arial" panose="020B0604020202020204" pitchFamily="34" charset="0"/>
              <a:buChar char="•"/>
            </a:pPr>
            <a:r>
              <a:rPr lang="en-US" dirty="0"/>
              <a:t>How does the project enhance the consistency of the campus fabric?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Does the project incorporate feedback received by the committee during the Programming phase?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*PROJECTS IN HISTORIC DISTRICT/HISTORIC IMPACT AREA and/or PROJECTS REHABILITATING A HISTORIC STRUCTURE</a:t>
            </a:r>
          </a:p>
          <a:p>
            <a:endParaRPr lang="en-US" dirty="0"/>
          </a:p>
          <a:p>
            <a:pPr marL="171450" indent="-171450">
              <a:buFont typeface="Arial" panose="020B0604020202020204" pitchFamily="34" charset="0"/>
              <a:buChar char="•"/>
            </a:pPr>
            <a:r>
              <a:rPr lang="en-US" dirty="0"/>
              <a:t>How does the building design incorporate the character defining features of the surrounding historic buildings?*</a:t>
            </a:r>
          </a:p>
          <a:p>
            <a:pPr marL="171450" indent="-171450">
              <a:buFont typeface="Arial" panose="020B0604020202020204" pitchFamily="34" charset="0"/>
              <a:buChar char="•"/>
            </a:pPr>
            <a:r>
              <a:rPr lang="en-US" dirty="0"/>
              <a:t>How are the materials compatible with the neighboring buildings in color, scale and texture? *</a:t>
            </a:r>
          </a:p>
          <a:p>
            <a:pPr marL="171450" indent="-171450">
              <a:buFont typeface="Arial" panose="020B0604020202020204" pitchFamily="34" charset="0"/>
              <a:buChar char="•"/>
            </a:pPr>
            <a:r>
              <a:rPr lang="en-US" dirty="0"/>
              <a:t>What are the character defining features of the building subject to rehabilitation?*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What significant changes will be made as part of the rehabilitation project?*</a:t>
            </a:r>
          </a:p>
          <a:p>
            <a:pPr marL="171450" indent="-171450">
              <a:buFont typeface="Arial" panose="020B0604020202020204" pitchFamily="34" charset="0"/>
              <a:buChar char="•"/>
            </a:pPr>
            <a:r>
              <a:rPr lang="en-US" dirty="0"/>
              <a:t>How does the building design incorporate feedback received from the PHB&amp;S committee during the programming phase?*</a:t>
            </a:r>
          </a:p>
          <a:p>
            <a:endParaRPr lang="en-US" b="1" dirty="0"/>
          </a:p>
        </p:txBody>
      </p:sp>
      <p:sp>
        <p:nvSpPr>
          <p:cNvPr id="4" name="Slide Number Placeholder 3"/>
          <p:cNvSpPr>
            <a:spLocks noGrp="1"/>
          </p:cNvSpPr>
          <p:nvPr>
            <p:ph type="sldNum" sz="quarter" idx="5"/>
          </p:nvPr>
        </p:nvSpPr>
        <p:spPr/>
        <p:txBody>
          <a:bodyPr/>
          <a:lstStyle/>
          <a:p>
            <a:fld id="{868EF2AF-BAFA-4256-97B2-8AFFF357D8B2}" type="slidenum">
              <a:rPr lang="en-US" smtClean="0"/>
              <a:t>7</a:t>
            </a:fld>
            <a:endParaRPr lang="en-US"/>
          </a:p>
        </p:txBody>
      </p:sp>
    </p:spTree>
    <p:extLst>
      <p:ext uri="{BB962C8B-B14F-4D97-AF65-F5344CB8AC3E}">
        <p14:creationId xmlns:p14="http://schemas.microsoft.com/office/powerpoint/2010/main" val="2698438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information about the building design, including proposed materials and finishes. For rehabilitation projects, what interior features have been identified and how will the project comply with the Secretary of the Interior’s Standards for Rehabilitation? Answer questions such as: </a:t>
            </a:r>
          </a:p>
          <a:p>
            <a:endParaRPr lang="en-US" dirty="0"/>
          </a:p>
          <a:p>
            <a:pPr marL="171450" indent="-171450">
              <a:buFont typeface="Arial" panose="020B0604020202020204" pitchFamily="34" charset="0"/>
              <a:buChar char="•"/>
            </a:pPr>
            <a:r>
              <a:rPr lang="en-US" dirty="0"/>
              <a:t>How does the building design incorporate the character defining features of the surrounding historic buildings?</a:t>
            </a:r>
          </a:p>
          <a:p>
            <a:pPr marL="171450" indent="-171450">
              <a:buFont typeface="Arial" panose="020B0604020202020204" pitchFamily="34" charset="0"/>
              <a:buChar char="•"/>
            </a:pPr>
            <a:r>
              <a:rPr lang="en-US" dirty="0"/>
              <a:t>What materials will be used, and how are the materials compatible with the neighboring buildings in color, scale and texture? </a:t>
            </a:r>
          </a:p>
          <a:p>
            <a:pPr marL="171450" indent="-171450">
              <a:buFont typeface="Arial" panose="020B0604020202020204" pitchFamily="34" charset="0"/>
              <a:buChar char="•"/>
            </a:pPr>
            <a:r>
              <a:rPr lang="en-US" dirty="0"/>
              <a:t>How does the rehabilitation project retain and preserve interior spaces, features and finishes that are important in defining the overall historic character of the building?</a:t>
            </a:r>
          </a:p>
          <a:p>
            <a:pPr marL="171450" indent="-171450">
              <a:buFont typeface="Arial" panose="020B0604020202020204" pitchFamily="34" charset="0"/>
              <a:buChar char="•"/>
            </a:pPr>
            <a:r>
              <a:rPr lang="en-US" dirty="0"/>
              <a:t>What significant changes will be made as part of the rehabilitation project?</a:t>
            </a:r>
          </a:p>
          <a:p>
            <a:pPr marL="171450" indent="-171450">
              <a:buFont typeface="Arial" panose="020B0604020202020204" pitchFamily="34" charset="0"/>
              <a:buChar char="•"/>
            </a:pPr>
            <a:r>
              <a:rPr lang="en-US" dirty="0"/>
              <a:t>How will interior features be protected during construction?</a:t>
            </a:r>
          </a:p>
          <a:p>
            <a:pPr marL="171450" indent="-171450">
              <a:buFont typeface="Arial" panose="020B0604020202020204" pitchFamily="34" charset="0"/>
              <a:buChar char="•"/>
            </a:pPr>
            <a:r>
              <a:rPr lang="en-US" dirty="0"/>
              <a:t>How does the building design incorporate feedback received from the committee during the ASD phase?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4865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Use this slide to highlight the sustainability initiatives of the project. Answer questions such as:</a:t>
            </a:r>
            <a:br>
              <a:rPr lang="en-US" dirty="0"/>
            </a:br>
            <a:endParaRPr lang="en-US" dirty="0"/>
          </a:p>
          <a:p>
            <a:pPr marL="171450" indent="-171450">
              <a:buFont typeface="Arial" panose="020B0604020202020204" pitchFamily="34" charset="0"/>
              <a:buChar char="•"/>
            </a:pPr>
            <a:r>
              <a:rPr lang="en-US" dirty="0"/>
              <a:t>Is the project pursuing a Green Building Certification? (LEED, Green Globes, SITES)</a:t>
            </a:r>
          </a:p>
          <a:p>
            <a:pPr marL="171450" indent="-171450">
              <a:buFont typeface="Arial" panose="020B0604020202020204" pitchFamily="34" charset="0"/>
              <a:buChar char="•"/>
            </a:pPr>
            <a:r>
              <a:rPr lang="en-US" dirty="0"/>
              <a:t>What stormwater features will the project be implementing? LID?</a:t>
            </a:r>
          </a:p>
          <a:p>
            <a:pPr marL="171450" indent="-171450">
              <a:buFont typeface="Arial" panose="020B0604020202020204" pitchFamily="34" charset="0"/>
              <a:buChar char="•"/>
            </a:pPr>
            <a:r>
              <a:rPr lang="en-US" dirty="0"/>
              <a:t>Will the project be making any improvements to the site that have not yet been shared with the committee?</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Do not include this slide if your project is not pursuing a green building certification or does not have any initiatives to highlight.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90327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Draft the desired motion to be made by the committee.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EF2AF-BAFA-4256-97B2-8AFFF357D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5370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Title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2568992" y="2953714"/>
            <a:ext cx="9379552" cy="1345359"/>
          </a:xfrm>
        </p:spPr>
        <p:txBody>
          <a:bodyPr lIns="0" tIns="0" rIns="0" bIns="0" anchor="t" anchorCtr="0">
            <a:noAutofit/>
          </a:bodyPr>
          <a:lstStyle>
            <a:lvl1pPr algn="l">
              <a:lnSpc>
                <a:spcPct val="80000"/>
              </a:lnSpc>
              <a:defRPr sz="5400" b="1" i="0">
                <a:solidFill>
                  <a:srgbClr val="FFFFFF"/>
                </a:solidFill>
                <a:latin typeface="Obviously Wide Blck"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2568992" y="4355719"/>
            <a:ext cx="6574969" cy="594233"/>
          </a:xfrm>
        </p:spPr>
        <p:txBody>
          <a:bodyPr lIns="0" tIns="0" rIns="0" bIns="0">
            <a:noAutofit/>
          </a:bodyPr>
          <a:lstStyle>
            <a:lvl1pPr marL="0" indent="0" algn="l">
              <a:spcBef>
                <a:spcPts val="0"/>
              </a:spcBef>
              <a:buNone/>
              <a:defRPr sz="1400" b="1" i="1" spc="100" baseline="0">
                <a:solidFill>
                  <a:schemeClr val="accent1"/>
                </a:solidFill>
                <a:latin typeface="Gentona Bold"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568992" y="1519783"/>
            <a:ext cx="3564476" cy="158546"/>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2568992" y="1688877"/>
            <a:ext cx="3681358" cy="365864"/>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PRESENTER NAME HERE</a:t>
            </a:r>
          </a:p>
        </p:txBody>
      </p:sp>
      <p:cxnSp>
        <p:nvCxnSpPr>
          <p:cNvPr id="19" name="Straight Connector 18">
            <a:extLst>
              <a:ext uri="{FF2B5EF4-FFF2-40B4-BE49-F238E27FC236}">
                <a16:creationId xmlns:a16="http://schemas.microsoft.com/office/drawing/2014/main" id="{E1A7D0E3-C300-7E4D-B803-0CC8342A9691}"/>
              </a:ext>
            </a:extLst>
          </p:cNvPr>
          <p:cNvCxnSpPr>
            <a:cxnSpLocks/>
          </p:cNvCxnSpPr>
          <p:nvPr userDrawn="1"/>
        </p:nvCxnSpPr>
        <p:spPr>
          <a:xfrm>
            <a:off x="801490" y="1591877"/>
            <a:ext cx="1210249" cy="0"/>
          </a:xfrm>
          <a:prstGeom prst="line">
            <a:avLst/>
          </a:prstGeom>
          <a:ln w="9525">
            <a:solidFill>
              <a:srgbClr val="F26A36"/>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0464D91A-78D7-FB4F-8462-0AB9A80AA9A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1490" y="2953067"/>
            <a:ext cx="1210249" cy="1210249"/>
          </a:xfrm>
          <a:prstGeom prst="rect">
            <a:avLst/>
          </a:prstGeom>
        </p:spPr>
      </p:pic>
    </p:spTree>
    <p:extLst>
      <p:ext uri="{BB962C8B-B14F-4D97-AF65-F5344CB8AC3E}">
        <p14:creationId xmlns:p14="http://schemas.microsoft.com/office/powerpoint/2010/main" val="3912399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250156" y="0"/>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dirty="0"/>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873790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Bold 1">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4214803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Bold 3">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Tree>
    <p:extLst>
      <p:ext uri="{BB962C8B-B14F-4D97-AF65-F5344CB8AC3E}">
        <p14:creationId xmlns:p14="http://schemas.microsoft.com/office/powerpoint/2010/main" val="649847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Bold 2">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2425774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Bold 4">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p>
          </p:txBody>
        </p:sp>
      </p:grpSp>
    </p:spTree>
    <p:extLst>
      <p:ext uri="{BB962C8B-B14F-4D97-AF65-F5344CB8AC3E}">
        <p14:creationId xmlns:p14="http://schemas.microsoft.com/office/powerpoint/2010/main" val="42061298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29931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29930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7" y="2723124"/>
            <a:ext cx="5431944"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8972AE95-B15B-11E8-BD17-3254936C0337}"/>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04325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29933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299319"/>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3FBA73E0-8571-12FC-766D-EC6C05EABC6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94231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53243DC8-6C2B-2E1E-A1B4-828CC199C5F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92351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33467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33465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21593C3A-7B9E-4BFA-B83E-EEACBADC2315}"/>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18166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7"/>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5"/>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3" name="Rectangle 2">
            <a:extLst>
              <a:ext uri="{FF2B5EF4-FFF2-40B4-BE49-F238E27FC236}">
                <a16:creationId xmlns:a16="http://schemas.microsoft.com/office/drawing/2014/main" id="{0ACB106D-F3B6-1077-8F76-80FCEB9571C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1212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Title B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userDrawn="1">
            <p:ph type="title" hasCustomPrompt="1"/>
          </p:nvPr>
        </p:nvSpPr>
        <p:spPr>
          <a:xfrm>
            <a:off x="1" y="2891435"/>
            <a:ext cx="12192000" cy="1248439"/>
          </a:xfrm>
        </p:spPr>
        <p:txBody>
          <a:bodyPr lIns="0" tIns="0" rIns="0" bIns="0">
            <a:noAutofit/>
          </a:bodyPr>
          <a:lstStyle>
            <a:lvl1pPr marL="0" algn="ctr" defTabSz="914400" rtl="0" eaLnBrk="1" latinLnBrk="0" hangingPunct="1">
              <a:lnSpc>
                <a:spcPct val="80000"/>
              </a:lnSpc>
              <a:spcBef>
                <a:spcPts val="95"/>
              </a:spcBef>
              <a:tabLst>
                <a:tab pos="5000625" algn="l"/>
                <a:tab pos="10304780" algn="l"/>
              </a:tabLst>
              <a:defRPr lang="en-US" sz="5400" b="1" i="1" kern="1200" spc="300" baseline="0" dirty="0">
                <a:solidFill>
                  <a:schemeClr val="bg2">
                    <a:lumMod val="40000"/>
                    <a:lumOff val="60000"/>
                  </a:schemeClr>
                </a:solidFill>
                <a:latin typeface="Obviously-WideLghtItalic"/>
                <a:ea typeface="+mn-ea"/>
                <a:cs typeface="Obviously-WideLghtItalic"/>
              </a:defRPr>
            </a:lvl1pPr>
          </a:lstStyle>
          <a:p>
            <a:r>
              <a:rPr lang="en-US" dirty="0"/>
              <a:t>CLICK 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userDrawn="1">
            <p:ph sz="quarter" idx="10" hasCustomPrompt="1"/>
          </p:nvPr>
        </p:nvSpPr>
        <p:spPr>
          <a:xfrm>
            <a:off x="0" y="2393511"/>
            <a:ext cx="12192000" cy="485156"/>
          </a:xfrm>
        </p:spPr>
        <p:txBody>
          <a:bodyPr lIns="0" tIns="0" rIns="0" bIns="0">
            <a:noAutofit/>
          </a:bodyPr>
          <a:lstStyle>
            <a:lvl1pPr marL="0" indent="0" algn="ctr" defTabSz="914400" rtl="0" eaLnBrk="1" latinLnBrk="0" hangingPunct="1">
              <a:lnSpc>
                <a:spcPct val="100000"/>
              </a:lnSpc>
              <a:spcBef>
                <a:spcPts val="120"/>
              </a:spcBef>
              <a:buNone/>
              <a:tabLst>
                <a:tab pos="1349375" algn="l"/>
                <a:tab pos="2849245" algn="l"/>
              </a:tabLst>
              <a:defRPr lang="en-US" sz="1800" b="0" i="0" kern="1200" spc="300" dirty="0" smtClean="0">
                <a:solidFill>
                  <a:schemeClr val="accent1"/>
                </a:solidFill>
                <a:latin typeface="Gentona"/>
                <a:ea typeface="+mj-ea"/>
                <a:cs typeface="Gentona"/>
              </a:defRPr>
            </a:lvl1pPr>
          </a:lstStyle>
          <a:p>
            <a:pPr lvl="0"/>
            <a:r>
              <a:rPr lang="en-US" dirty="0"/>
              <a:t>CLICK TO ADD TITLE SETUP LINE</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userDrawn="1">
            <p:ph sz="quarter" idx="11" hasCustomPrompt="1"/>
          </p:nvPr>
        </p:nvSpPr>
        <p:spPr>
          <a:xfrm>
            <a:off x="0"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userDrawn="1">
            <p:ph sz="quarter" idx="12" hasCustomPrompt="1"/>
          </p:nvPr>
        </p:nvSpPr>
        <p:spPr>
          <a:xfrm>
            <a:off x="6647749"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PRESENTER NAME</a:t>
            </a:r>
          </a:p>
        </p:txBody>
      </p:sp>
      <p:pic>
        <p:nvPicPr>
          <p:cNvPr id="13" name="Picture 12">
            <a:extLst>
              <a:ext uri="{FF2B5EF4-FFF2-40B4-BE49-F238E27FC236}">
                <a16:creationId xmlns:a16="http://schemas.microsoft.com/office/drawing/2014/main" id="{E441474E-F800-A54C-ADC8-4B3620CFAD7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85664" y="5346392"/>
            <a:ext cx="1210249" cy="1210249"/>
          </a:xfrm>
          <a:prstGeom prst="rect">
            <a:avLst/>
          </a:prstGeom>
        </p:spPr>
      </p:pic>
    </p:spTree>
    <p:extLst>
      <p:ext uri="{BB962C8B-B14F-4D97-AF65-F5344CB8AC3E}">
        <p14:creationId xmlns:p14="http://schemas.microsoft.com/office/powerpoint/2010/main" val="7046762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34113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3411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0FCF70B2-F119-F49D-8E82-8DECF25F79FF}"/>
              </a:ext>
            </a:extLst>
          </p:cNvPr>
          <p:cNvSpPr/>
          <p:nvPr userDrawn="1"/>
        </p:nvSpPr>
        <p:spPr>
          <a:xfrm>
            <a:off x="0" y="0"/>
            <a:ext cx="12191994"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03866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33"/>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E76B4D16-6C84-E032-9F75-686D355DFD99}"/>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63329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41202" cy="29932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41202" cy="299313"/>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FC747363-22EE-FAFD-F491-FF11A5D3113F}"/>
              </a:ext>
            </a:extLst>
          </p:cNvPr>
          <p:cNvSpPr/>
          <p:nvPr userDrawn="1"/>
        </p:nvSpPr>
        <p:spPr>
          <a:xfrm>
            <a:off x="-11703" y="0"/>
            <a:ext cx="12203703"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6340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34682"/>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5"/>
            <a:ext cx="11617797" cy="334668"/>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0462ACCD-0A7A-A55B-B14C-36552183153D}"/>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62377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13740"/>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31372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0A71C966-8BC3-1780-D645-67B95C3F07CB}"/>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3510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17BD831-EAF6-B2C6-7FF5-156C2B04AE66}"/>
              </a:ext>
            </a:extLst>
          </p:cNvPr>
          <p:cNvSpPr/>
          <p:nvPr userDrawn="1"/>
        </p:nvSpPr>
        <p:spPr>
          <a:xfrm>
            <a:off x="0" y="0"/>
            <a:ext cx="12192000" cy="4630422"/>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1"/>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2"/>
                </a:solidFill>
                <a:latin typeface="Obviously Wide Semi" pitchFamily="8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2"/>
                </a:solidFill>
                <a:latin typeface="Obviously Wide Semi" pitchFamily="82" charset="77"/>
              </a:defRPr>
            </a:lvl1pPr>
          </a:lstStyle>
          <a:p>
            <a:pPr lvl="0"/>
            <a:r>
              <a:rPr lang="en-US" dirty="0"/>
              <a:t>CLICK TO ADD PRESENTER NAME HERE</a:t>
            </a:r>
          </a:p>
        </p:txBody>
      </p:sp>
      <p:grpSp>
        <p:nvGrpSpPr>
          <p:cNvPr id="4" name="Group 3">
            <a:extLst>
              <a:ext uri="{FF2B5EF4-FFF2-40B4-BE49-F238E27FC236}">
                <a16:creationId xmlns:a16="http://schemas.microsoft.com/office/drawing/2014/main" id="{6ED70F11-21DB-AE42-A648-9A8FFAA14C90}"/>
              </a:ext>
            </a:extLst>
          </p:cNvPr>
          <p:cNvGrpSpPr/>
          <p:nvPr userDrawn="1"/>
        </p:nvGrpSpPr>
        <p:grpSpPr>
          <a:xfrm>
            <a:off x="6414079" y="5084200"/>
            <a:ext cx="81474" cy="1293117"/>
            <a:chOff x="11708180" y="2750455"/>
            <a:chExt cx="81474" cy="1293117"/>
          </a:xfrm>
        </p:grpSpPr>
        <p:sp>
          <p:nvSpPr>
            <p:cNvPr id="13" name="object 12">
              <a:extLst>
                <a:ext uri="{FF2B5EF4-FFF2-40B4-BE49-F238E27FC236}">
                  <a16:creationId xmlns:a16="http://schemas.microsoft.com/office/drawing/2014/main" id="{9755D1AA-CF36-5A4C-B1E7-E9B3E1BDF158}"/>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22">
              <a:extLst>
                <a:ext uri="{FF2B5EF4-FFF2-40B4-BE49-F238E27FC236}">
                  <a16:creationId xmlns:a16="http://schemas.microsoft.com/office/drawing/2014/main" id="{32A2ED7C-B1C8-514C-BD1B-3D6C75301703}"/>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spTree>
    <p:extLst>
      <p:ext uri="{BB962C8B-B14F-4D97-AF65-F5344CB8AC3E}">
        <p14:creationId xmlns:p14="http://schemas.microsoft.com/office/powerpoint/2010/main" val="10817596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650F0F6-C41D-29FC-51D4-0EE6EBA9D52B}"/>
              </a:ext>
            </a:extLst>
          </p:cNvPr>
          <p:cNvSpPr/>
          <p:nvPr userDrawn="1"/>
        </p:nvSpPr>
        <p:spPr>
          <a:xfrm>
            <a:off x="0" y="0"/>
            <a:ext cx="12192000" cy="463042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2"/>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1"/>
                </a:solidFill>
                <a:latin typeface="Obviously Wide Semi" pitchFamily="8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1"/>
                </a:solidFill>
                <a:latin typeface="Obviously Wide Semi" pitchFamily="82" charset="77"/>
              </a:defRPr>
            </a:lvl1pPr>
          </a:lstStyle>
          <a:p>
            <a:pPr lvl="0"/>
            <a:r>
              <a:rPr lang="en-US" dirty="0"/>
              <a:t>CLICK TO ADD PRESENTER NAME HERE</a:t>
            </a:r>
          </a:p>
        </p:txBody>
      </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grpSp>
        <p:nvGrpSpPr>
          <p:cNvPr id="17" name="Group 16">
            <a:extLst>
              <a:ext uri="{FF2B5EF4-FFF2-40B4-BE49-F238E27FC236}">
                <a16:creationId xmlns:a16="http://schemas.microsoft.com/office/drawing/2014/main" id="{40080802-9C1C-174B-9450-760AE8970B43}"/>
              </a:ext>
            </a:extLst>
          </p:cNvPr>
          <p:cNvGrpSpPr/>
          <p:nvPr userDrawn="1"/>
        </p:nvGrpSpPr>
        <p:grpSpPr>
          <a:xfrm>
            <a:off x="6414079" y="5084200"/>
            <a:ext cx="81474" cy="1293117"/>
            <a:chOff x="11708180" y="2750455"/>
            <a:chExt cx="81474" cy="1293117"/>
          </a:xfrm>
        </p:grpSpPr>
        <p:sp>
          <p:nvSpPr>
            <p:cNvPr id="19" name="object 12">
              <a:extLst>
                <a:ext uri="{FF2B5EF4-FFF2-40B4-BE49-F238E27FC236}">
                  <a16:creationId xmlns:a16="http://schemas.microsoft.com/office/drawing/2014/main" id="{D54F02A5-CF51-9D40-B14F-AFBE7ECBA423}"/>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20" name="object 22">
              <a:extLst>
                <a:ext uri="{FF2B5EF4-FFF2-40B4-BE49-F238E27FC236}">
                  <a16:creationId xmlns:a16="http://schemas.microsoft.com/office/drawing/2014/main" id="{8CE7DCDC-8380-D24D-AA79-D5C30F1E31DA}"/>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Tree>
    <p:extLst>
      <p:ext uri="{BB962C8B-B14F-4D97-AF65-F5344CB8AC3E}">
        <p14:creationId xmlns:p14="http://schemas.microsoft.com/office/powerpoint/2010/main" val="36195052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Title-Streamline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93AF511-B775-D53F-045F-E32B44D9066D}"/>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80450EB-F9ED-C8FD-7688-6F2B34B635A3}"/>
              </a:ext>
            </a:extLst>
          </p:cNvPr>
          <p:cNvSpPr/>
          <p:nvPr userDrawn="1"/>
        </p:nvSpPr>
        <p:spPr>
          <a:xfrm>
            <a:off x="1305518" y="1851949"/>
            <a:ext cx="10886481" cy="196769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1"/>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2"/>
                </a:solidFill>
                <a:latin typeface="Obviously Wide Bold" pitchFamily="82" charset="77"/>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2"/>
                </a:solidFill>
                <a:latin typeface="Obviously Wide Bold" pitchFamily="82" charset="77"/>
              </a:defRPr>
            </a:lvl1pPr>
          </a:lstStyle>
          <a:p>
            <a:pPr lvl="0"/>
            <a:r>
              <a:rPr lang="en-US" dirty="0"/>
              <a:t>CLICK TO ADD PRESENTER NAME HERE</a:t>
            </a:r>
          </a:p>
        </p:txBody>
      </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grpSp>
        <p:nvGrpSpPr>
          <p:cNvPr id="22" name="Group 21">
            <a:extLst>
              <a:ext uri="{FF2B5EF4-FFF2-40B4-BE49-F238E27FC236}">
                <a16:creationId xmlns:a16="http://schemas.microsoft.com/office/drawing/2014/main" id="{341D9D09-E6B0-C149-A8D9-5106E44D936A}"/>
              </a:ext>
            </a:extLst>
          </p:cNvPr>
          <p:cNvGrpSpPr/>
          <p:nvPr userDrawn="1"/>
        </p:nvGrpSpPr>
        <p:grpSpPr>
          <a:xfrm>
            <a:off x="7046414" y="4694794"/>
            <a:ext cx="81474" cy="1293117"/>
            <a:chOff x="11708180" y="2750455"/>
            <a:chExt cx="81474" cy="1293117"/>
          </a:xfrm>
        </p:grpSpPr>
        <p:sp>
          <p:nvSpPr>
            <p:cNvPr id="23" name="object 12">
              <a:extLst>
                <a:ext uri="{FF2B5EF4-FFF2-40B4-BE49-F238E27FC236}">
                  <a16:creationId xmlns:a16="http://schemas.microsoft.com/office/drawing/2014/main" id="{52D5C89F-F80A-9849-B0C2-15A39D9DA35E}"/>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24" name="object 22">
              <a:extLst>
                <a:ext uri="{FF2B5EF4-FFF2-40B4-BE49-F238E27FC236}">
                  <a16:creationId xmlns:a16="http://schemas.microsoft.com/office/drawing/2014/main" id="{B2101815-C8F2-5B4B-8C1F-24FB3A709101}"/>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Tree>
    <p:extLst>
      <p:ext uri="{BB962C8B-B14F-4D97-AF65-F5344CB8AC3E}">
        <p14:creationId xmlns:p14="http://schemas.microsoft.com/office/powerpoint/2010/main" val="40775203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AE162D1-EFF1-D616-713E-FA85CD079CD3}"/>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A951B25-5E60-6996-A4D1-A4195FA7D976}"/>
              </a:ext>
            </a:extLst>
          </p:cNvPr>
          <p:cNvSpPr/>
          <p:nvPr userDrawn="1"/>
        </p:nvSpPr>
        <p:spPr>
          <a:xfrm>
            <a:off x="1305517" y="1851948"/>
            <a:ext cx="10884062" cy="1967697"/>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2"/>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1"/>
                </a:solidFill>
                <a:latin typeface="Obviously Wide Bold" pitchFamily="82" charset="77"/>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1"/>
                </a:solidFill>
                <a:latin typeface="Obviously Wide Bold" pitchFamily="82" charset="77"/>
              </a:defRPr>
            </a:lvl1pPr>
          </a:lstStyle>
          <a:p>
            <a:pPr lvl="0"/>
            <a:r>
              <a:rPr lang="en-US" dirty="0"/>
              <a:t>CLICK TO ADD PRESENTER NAME HERE</a:t>
            </a:r>
          </a:p>
        </p:txBody>
      </p:sp>
      <p:grpSp>
        <p:nvGrpSpPr>
          <p:cNvPr id="32" name="Group 31">
            <a:extLst>
              <a:ext uri="{FF2B5EF4-FFF2-40B4-BE49-F238E27FC236}">
                <a16:creationId xmlns:a16="http://schemas.microsoft.com/office/drawing/2014/main" id="{32DB91D6-1A5A-4748-B8F6-17E1B34ADDB0}"/>
              </a:ext>
            </a:extLst>
          </p:cNvPr>
          <p:cNvGrpSpPr/>
          <p:nvPr userDrawn="1"/>
        </p:nvGrpSpPr>
        <p:grpSpPr>
          <a:xfrm>
            <a:off x="7050685" y="4688808"/>
            <a:ext cx="81474" cy="1293117"/>
            <a:chOff x="11708180" y="2750455"/>
            <a:chExt cx="81474" cy="1293117"/>
          </a:xfrm>
        </p:grpSpPr>
        <p:sp>
          <p:nvSpPr>
            <p:cNvPr id="33" name="object 12">
              <a:extLst>
                <a:ext uri="{FF2B5EF4-FFF2-40B4-BE49-F238E27FC236}">
                  <a16:creationId xmlns:a16="http://schemas.microsoft.com/office/drawing/2014/main" id="{C60BA644-1C63-6946-A652-FF01928C0919}"/>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34" name="object 22">
              <a:extLst>
                <a:ext uri="{FF2B5EF4-FFF2-40B4-BE49-F238E27FC236}">
                  <a16:creationId xmlns:a16="http://schemas.microsoft.com/office/drawing/2014/main" id="{286826CD-8324-894B-BD0A-B711952AEAE6}"/>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spTree>
    <p:extLst>
      <p:ext uri="{BB962C8B-B14F-4D97-AF65-F5344CB8AC3E}">
        <p14:creationId xmlns:p14="http://schemas.microsoft.com/office/powerpoint/2010/main" val="34191004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Intro-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068FC3-6371-1127-3D1C-57C10D45AB76}"/>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914132" y="2785587"/>
            <a:ext cx="3817733" cy="455219"/>
          </a:xfrm>
        </p:spPr>
        <p:txBody>
          <a:bodyPr lIns="0" tIns="0" rIns="0" bIns="0" anchor="t" anchorCtr="0">
            <a:noAutofit/>
          </a:bodyPr>
          <a:lstStyle>
            <a:lvl1pPr algn="l">
              <a:defRPr sz="1100" b="1" i="0" spc="400" baseline="0">
                <a:solidFill>
                  <a:srgbClr val="FF0000"/>
                </a:solidFill>
                <a:latin typeface="Obviously Wide Semi" pitchFamily="82" charset="77"/>
              </a:defRPr>
            </a:lvl1pPr>
          </a:lstStyle>
          <a:p>
            <a:r>
              <a:rPr lang="en-US" dirty="0"/>
              <a:t>CLICK TO 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914133" y="3548444"/>
            <a:ext cx="3680820" cy="1358900"/>
          </a:xfrm>
        </p:spPr>
        <p:txBody>
          <a:bodyPr lIns="0" tIns="0" rIns="0" bIns="0">
            <a:noAutofit/>
          </a:bodyPr>
          <a:lstStyle>
            <a:lvl1pPr marL="0" indent="0" algn="l">
              <a:spcBef>
                <a:spcPts val="0"/>
              </a:spcBef>
              <a:buNone/>
              <a:defRPr sz="1800" b="1" i="0">
                <a:solidFill>
                  <a:schemeClr val="accent2"/>
                </a:solidFill>
                <a:latin typeface="Obviously Wide Semi" pitchFamily="82" charset="77"/>
              </a:defRPr>
            </a:lvl1pPr>
            <a:lvl2pPr marL="11113" indent="0" algn="l">
              <a:buNone/>
              <a:tabLst/>
              <a:defRPr sz="11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dirty="0"/>
              <a:t>CLICK TO ADD TEXT</a:t>
            </a:r>
          </a:p>
          <a:p>
            <a:pPr lvl="1"/>
            <a:r>
              <a:rPr lang="en-US" dirty="0"/>
              <a:t>Second Level</a:t>
            </a:r>
            <a:br>
              <a:rPr lang="en-US" dirty="0"/>
            </a:br>
            <a:r>
              <a:rPr lang="en-US" dirty="0"/>
              <a:t>Additional Line If Needed</a:t>
            </a:r>
          </a:p>
        </p:txBody>
      </p:sp>
      <p:grpSp>
        <p:nvGrpSpPr>
          <p:cNvPr id="6" name="Group 5">
            <a:extLst>
              <a:ext uri="{FF2B5EF4-FFF2-40B4-BE49-F238E27FC236}">
                <a16:creationId xmlns:a16="http://schemas.microsoft.com/office/drawing/2014/main" id="{041E4829-5EBD-ED4B-B65C-191F8889ADA2}"/>
              </a:ext>
            </a:extLst>
          </p:cNvPr>
          <p:cNvGrpSpPr/>
          <p:nvPr userDrawn="1"/>
        </p:nvGrpSpPr>
        <p:grpSpPr>
          <a:xfrm>
            <a:off x="326600" y="2876117"/>
            <a:ext cx="313810" cy="1637267"/>
            <a:chOff x="85329" y="8106682"/>
            <a:chExt cx="275222" cy="1435937"/>
          </a:xfrm>
        </p:grpSpPr>
        <p:sp>
          <p:nvSpPr>
            <p:cNvPr id="60" name="object 7">
              <a:extLst>
                <a:ext uri="{FF2B5EF4-FFF2-40B4-BE49-F238E27FC236}">
                  <a16:creationId xmlns:a16="http://schemas.microsoft.com/office/drawing/2014/main" id="{80640D98-B291-6645-8306-3D8792CF6CE6}"/>
                </a:ext>
              </a:extLst>
            </p:cNvPr>
            <p:cNvSpPr/>
            <p:nvPr/>
          </p:nvSpPr>
          <p:spPr>
            <a:xfrm>
              <a:off x="314174" y="8679351"/>
              <a:ext cx="0" cy="863268"/>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a:p>
          </p:txBody>
        </p:sp>
        <p:sp>
          <p:nvSpPr>
            <p:cNvPr id="78" name="object 25">
              <a:extLst>
                <a:ext uri="{FF2B5EF4-FFF2-40B4-BE49-F238E27FC236}">
                  <a16:creationId xmlns:a16="http://schemas.microsoft.com/office/drawing/2014/main" id="{2E837B53-1EF7-8744-A427-F95623B3BB33}"/>
                </a:ext>
              </a:extLst>
            </p:cNvPr>
            <p:cNvSpPr/>
            <p:nvPr/>
          </p:nvSpPr>
          <p:spPr>
            <a:xfrm>
              <a:off x="85329" y="8679350"/>
              <a:ext cx="0" cy="720449"/>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79" name="object 26">
              <a:extLst>
                <a:ext uri="{FF2B5EF4-FFF2-40B4-BE49-F238E27FC236}">
                  <a16:creationId xmlns:a16="http://schemas.microsoft.com/office/drawing/2014/main" id="{6B29EA59-8629-E144-915F-72688335EA8B}"/>
                </a:ext>
              </a:extLst>
            </p:cNvPr>
            <p:cNvSpPr/>
            <p:nvPr/>
          </p:nvSpPr>
          <p:spPr>
            <a:xfrm>
              <a:off x="140426" y="8106682"/>
              <a:ext cx="0" cy="720449"/>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dirty="0"/>
            </a:p>
          </p:txBody>
        </p:sp>
        <p:sp>
          <p:nvSpPr>
            <p:cNvPr id="81" name="object 28">
              <a:extLst>
                <a:ext uri="{FF2B5EF4-FFF2-40B4-BE49-F238E27FC236}">
                  <a16:creationId xmlns:a16="http://schemas.microsoft.com/office/drawing/2014/main" id="{A86B55A8-AD85-8148-87D5-A2371C99D8D2}"/>
                </a:ext>
              </a:extLst>
            </p:cNvPr>
            <p:cNvSpPr/>
            <p:nvPr userDrawn="1"/>
          </p:nvSpPr>
          <p:spPr>
            <a:xfrm>
              <a:off x="360551" y="8106682"/>
              <a:ext cx="0" cy="720449"/>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grpSp>
        <p:nvGrpSpPr>
          <p:cNvPr id="7" name="Group 6">
            <a:extLst>
              <a:ext uri="{FF2B5EF4-FFF2-40B4-BE49-F238E27FC236}">
                <a16:creationId xmlns:a16="http://schemas.microsoft.com/office/drawing/2014/main" id="{03714DCA-40EE-474C-8853-8264AA0973FB}"/>
              </a:ext>
            </a:extLst>
          </p:cNvPr>
          <p:cNvGrpSpPr/>
          <p:nvPr userDrawn="1"/>
        </p:nvGrpSpPr>
        <p:grpSpPr>
          <a:xfrm>
            <a:off x="4647831" y="2785587"/>
            <a:ext cx="342277" cy="1823983"/>
            <a:chOff x="4647831" y="2785587"/>
            <a:chExt cx="342277" cy="1823983"/>
          </a:xfrm>
        </p:grpSpPr>
        <p:sp>
          <p:nvSpPr>
            <p:cNvPr id="61" name="object 8">
              <a:extLst>
                <a:ext uri="{FF2B5EF4-FFF2-40B4-BE49-F238E27FC236}">
                  <a16:creationId xmlns:a16="http://schemas.microsoft.com/office/drawing/2014/main" id="{485D1293-9E15-A748-8D58-D23ACDC46398}"/>
                </a:ext>
              </a:extLst>
            </p:cNvPr>
            <p:cNvSpPr/>
            <p:nvPr/>
          </p:nvSpPr>
          <p:spPr>
            <a:xfrm>
              <a:off x="4647831" y="3562341"/>
              <a:ext cx="0" cy="697519"/>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a:p>
          </p:txBody>
        </p:sp>
        <p:sp>
          <p:nvSpPr>
            <p:cNvPr id="62" name="object 9">
              <a:extLst>
                <a:ext uri="{FF2B5EF4-FFF2-40B4-BE49-F238E27FC236}">
                  <a16:creationId xmlns:a16="http://schemas.microsoft.com/office/drawing/2014/main" id="{449586A5-797E-4844-B195-B143781BC6FC}"/>
                </a:ext>
              </a:extLst>
            </p:cNvPr>
            <p:cNvSpPr/>
            <p:nvPr/>
          </p:nvSpPr>
          <p:spPr>
            <a:xfrm>
              <a:off x="4905828" y="3562339"/>
              <a:ext cx="0" cy="1047231"/>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a:p>
          </p:txBody>
        </p:sp>
        <p:sp>
          <p:nvSpPr>
            <p:cNvPr id="76" name="object 23">
              <a:extLst>
                <a:ext uri="{FF2B5EF4-FFF2-40B4-BE49-F238E27FC236}">
                  <a16:creationId xmlns:a16="http://schemas.microsoft.com/office/drawing/2014/main" id="{4CBC4500-76B5-BE4C-A136-E5E1A4547121}"/>
                </a:ext>
              </a:extLst>
            </p:cNvPr>
            <p:cNvSpPr/>
            <p:nvPr/>
          </p:nvSpPr>
          <p:spPr>
            <a:xfrm>
              <a:off x="4990108" y="3027834"/>
              <a:ext cx="0" cy="703239"/>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a:p>
          </p:txBody>
        </p:sp>
        <p:sp>
          <p:nvSpPr>
            <p:cNvPr id="80" name="object 27">
              <a:extLst>
                <a:ext uri="{FF2B5EF4-FFF2-40B4-BE49-F238E27FC236}">
                  <a16:creationId xmlns:a16="http://schemas.microsoft.com/office/drawing/2014/main" id="{AF73F3F9-2068-704D-87A5-24F775D15D67}"/>
                </a:ext>
              </a:extLst>
            </p:cNvPr>
            <p:cNvSpPr/>
            <p:nvPr/>
          </p:nvSpPr>
          <p:spPr>
            <a:xfrm>
              <a:off x="4731870" y="2785587"/>
              <a:ext cx="0" cy="945406"/>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a:p>
          </p:txBody>
        </p:sp>
      </p:grpSp>
      <p:pic>
        <p:nvPicPr>
          <p:cNvPr id="39" name="Picture 38">
            <a:extLst>
              <a:ext uri="{FF2B5EF4-FFF2-40B4-BE49-F238E27FC236}">
                <a16:creationId xmlns:a16="http://schemas.microsoft.com/office/drawing/2014/main" id="{CB49173B-1967-934E-8582-ACC2B5DF00F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33" name="Picture Placeholder 32">
            <a:extLst>
              <a:ext uri="{FF2B5EF4-FFF2-40B4-BE49-F238E27FC236}">
                <a16:creationId xmlns:a16="http://schemas.microsoft.com/office/drawing/2014/main" id="{CC69924B-6F9A-8A4B-B6AB-AAFA31AABAF4}"/>
              </a:ext>
            </a:extLst>
          </p:cNvPr>
          <p:cNvSpPr>
            <a:spLocks noGrp="1"/>
          </p:cNvSpPr>
          <p:nvPr userDrawn="1">
            <p:ph type="pic" sz="quarter" idx="13" hasCustomPrompt="1"/>
          </p:nvPr>
        </p:nvSpPr>
        <p:spPr>
          <a:xfrm>
            <a:off x="5793320" y="591423"/>
            <a:ext cx="5522374" cy="6035249"/>
          </a:xfrm>
          <a:solidFill>
            <a:srgbClr val="FFFFFF"/>
          </a:solidFill>
        </p:spPr>
        <p:txBody>
          <a:bodyPr/>
          <a:lstStyle/>
          <a:p>
            <a:r>
              <a:rPr lang="en-US" dirty="0"/>
              <a:t>CLICK TO ADD PHOTO</a:t>
            </a:r>
          </a:p>
        </p:txBody>
      </p:sp>
    </p:spTree>
    <p:extLst>
      <p:ext uri="{BB962C8B-B14F-4D97-AF65-F5344CB8AC3E}">
        <p14:creationId xmlns:p14="http://schemas.microsoft.com/office/powerpoint/2010/main" val="1635194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Title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p:ph type="title" hasCustomPrompt="1"/>
          </p:nvPr>
        </p:nvSpPr>
        <p:spPr>
          <a:xfrm>
            <a:off x="425301" y="2592130"/>
            <a:ext cx="6206185" cy="1248439"/>
          </a:xfrm>
        </p:spPr>
        <p:txBody>
          <a:bodyPr lIns="0" tIns="0" rIns="0" bIns="0" anchor="b" anchorCtr="0">
            <a:noAutofit/>
          </a:bodyPr>
          <a:lstStyle>
            <a:lvl1pPr marL="0" algn="l" defTabSz="914400" rtl="0" eaLnBrk="1" latinLnBrk="0" hangingPunct="1">
              <a:lnSpc>
                <a:spcPct val="80000"/>
              </a:lnSpc>
              <a:spcBef>
                <a:spcPts val="95"/>
              </a:spcBef>
              <a:tabLst>
                <a:tab pos="5000625" algn="l"/>
                <a:tab pos="10304780" algn="l"/>
              </a:tabLst>
              <a:defRPr lang="en-US" sz="3200" b="1" i="0" kern="1200" spc="300" baseline="0" dirty="0">
                <a:solidFill>
                  <a:srgbClr val="FFFFFF"/>
                </a:solidFill>
                <a:latin typeface="Obviously Extd Blck" pitchFamily="82" charset="77"/>
                <a:ea typeface="+mn-ea"/>
                <a:cs typeface="Obviously Extd Blck" pitchFamily="82" charset="77"/>
              </a:defRPr>
            </a:lvl1pPr>
          </a:lstStyle>
          <a:p>
            <a:r>
              <a:rPr lang="en-US" dirty="0"/>
              <a:t>CLICK </a:t>
            </a:r>
            <a:br>
              <a:rPr lang="en-US" dirty="0"/>
            </a:br>
            <a:r>
              <a:rPr lang="en-US" dirty="0"/>
              <a:t>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p:ph sz="quarter" idx="10" hasCustomPrompt="1"/>
          </p:nvPr>
        </p:nvSpPr>
        <p:spPr>
          <a:xfrm>
            <a:off x="808072" y="4024811"/>
            <a:ext cx="3179137" cy="940594"/>
          </a:xfrm>
        </p:spPr>
        <p:txBody>
          <a:bodyPr lIns="0" tIns="0" rIns="0" bIns="0" anchor="ctr" anchorCtr="0">
            <a:noAutofit/>
          </a:bodyPr>
          <a:lstStyle>
            <a:lvl1pPr marL="0" indent="0" algn="ctr" defTabSz="914400" rtl="0" eaLnBrk="1" latinLnBrk="0" hangingPunct="1">
              <a:lnSpc>
                <a:spcPct val="100000"/>
              </a:lnSpc>
              <a:spcBef>
                <a:spcPts val="120"/>
              </a:spcBef>
              <a:buNone/>
              <a:tabLst>
                <a:tab pos="1349375" algn="l"/>
                <a:tab pos="2849245" algn="l"/>
              </a:tabLst>
              <a:defRPr lang="en-US" sz="1400" b="1" i="1" kern="1200" spc="200" baseline="0" dirty="0" smtClean="0">
                <a:solidFill>
                  <a:schemeClr val="accent2"/>
                </a:solidFill>
                <a:latin typeface="Gentona SemiBold Italic" pitchFamily="2" charset="77"/>
                <a:ea typeface="+mj-ea"/>
                <a:cs typeface="Gentona SemiBold Italic" pitchFamily="2" charset="77"/>
              </a:defRPr>
            </a:lvl1pPr>
          </a:lstStyle>
          <a:p>
            <a:pPr lvl="0"/>
            <a:r>
              <a:rPr lang="en-US" dirty="0"/>
              <a:t>CLICK TO ADD SUBTITLE OR FURTHER DESCRIPTION, AS NECESSARY – CAN BE MULTIPLE LINES</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p:ph sz="quarter" idx="11" hasCustomPrompt="1"/>
          </p:nvPr>
        </p:nvSpPr>
        <p:spPr>
          <a:xfrm>
            <a:off x="425301" y="5917253"/>
            <a:ext cx="5901071" cy="172452"/>
          </a:xfrm>
        </p:spPr>
        <p:txBody>
          <a:bodyPr lIns="0" tIns="0" rIns="0" bIns="0">
            <a:noAutofit/>
          </a:bodyPr>
          <a:lstStyle>
            <a:lvl1pPr marL="0" indent="0" algn="l">
              <a:buNone/>
              <a:defRPr sz="1400" b="1" i="0" spc="300">
                <a:solidFill>
                  <a:srgbClr val="FFFFFF"/>
                </a:solidFill>
                <a:latin typeface="Gentona Book" pitchFamily="2" charset="77"/>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p:ph sz="quarter" idx="12" hasCustomPrompt="1"/>
          </p:nvPr>
        </p:nvSpPr>
        <p:spPr>
          <a:xfrm>
            <a:off x="425301" y="6132236"/>
            <a:ext cx="5901070" cy="116683"/>
          </a:xfrm>
        </p:spPr>
        <p:txBody>
          <a:bodyPr lIns="0" tIns="0" rIns="0" bIns="0">
            <a:noAutofit/>
          </a:bodyPr>
          <a:lstStyle>
            <a:lvl1pPr marL="0" indent="0" algn="l">
              <a:buNone/>
              <a:defRPr lang="en-US" sz="1100" b="1" i="1" kern="1200" spc="0" dirty="0">
                <a:solidFill>
                  <a:srgbClr val="FFFFFF"/>
                </a:solidFill>
                <a:latin typeface="Gentona SemiBold Italic" pitchFamily="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PRESENTER NAME</a:t>
            </a:r>
          </a:p>
        </p:txBody>
      </p:sp>
      <p:sp>
        <p:nvSpPr>
          <p:cNvPr id="3" name="Rounded Rectangle 2">
            <a:extLst>
              <a:ext uri="{FF2B5EF4-FFF2-40B4-BE49-F238E27FC236}">
                <a16:creationId xmlns:a16="http://schemas.microsoft.com/office/drawing/2014/main" id="{CA4636FA-A953-E546-9AEE-E9B8C6D4B1DE}"/>
              </a:ext>
            </a:extLst>
          </p:cNvPr>
          <p:cNvSpPr/>
          <p:nvPr userDrawn="1"/>
        </p:nvSpPr>
        <p:spPr>
          <a:xfrm>
            <a:off x="425301" y="3982138"/>
            <a:ext cx="3944680" cy="983267"/>
          </a:xfrm>
          <a:prstGeom prst="roundRect">
            <a:avLst>
              <a:gd name="adj" fmla="val 5000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D4040F81-EBC7-CF4E-A5CD-C387BCEDA4DB}"/>
              </a:ext>
            </a:extLst>
          </p:cNvPr>
          <p:cNvCxnSpPr>
            <a:cxnSpLocks/>
          </p:cNvCxnSpPr>
          <p:nvPr userDrawn="1"/>
        </p:nvCxnSpPr>
        <p:spPr>
          <a:xfrm>
            <a:off x="4369981" y="4476307"/>
            <a:ext cx="1275907" cy="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5702B6BC-20CD-5044-81F3-48EC74AD0B3C}"/>
              </a:ext>
            </a:extLst>
          </p:cNvPr>
          <p:cNvSpPr>
            <a:spLocks noGrp="1"/>
          </p:cNvSpPr>
          <p:nvPr>
            <p:ph type="pic" sz="quarter" idx="13" hasCustomPrompt="1"/>
          </p:nvPr>
        </p:nvSpPr>
        <p:spPr>
          <a:xfrm>
            <a:off x="6631486" y="553279"/>
            <a:ext cx="5278437" cy="5751439"/>
          </a:xfrm>
          <a:solidFill>
            <a:srgbClr val="FFFFFF"/>
          </a:solidFill>
        </p:spPr>
        <p:txBody>
          <a:bodyPr/>
          <a:lstStyle/>
          <a:p>
            <a:r>
              <a:rPr lang="en-US" dirty="0"/>
              <a:t>CLICK TO ADD PICTURE</a:t>
            </a:r>
          </a:p>
        </p:txBody>
      </p:sp>
      <p:pic>
        <p:nvPicPr>
          <p:cNvPr id="19" name="Picture 18">
            <a:extLst>
              <a:ext uri="{FF2B5EF4-FFF2-40B4-BE49-F238E27FC236}">
                <a16:creationId xmlns:a16="http://schemas.microsoft.com/office/drawing/2014/main" id="{C3A6BF86-7AA4-A140-8A00-0AA3DD82E30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25301" y="436620"/>
            <a:ext cx="998777" cy="998777"/>
          </a:xfrm>
          <a:prstGeom prst="rect">
            <a:avLst/>
          </a:prstGeom>
        </p:spPr>
      </p:pic>
    </p:spTree>
    <p:extLst>
      <p:ext uri="{BB962C8B-B14F-4D97-AF65-F5344CB8AC3E}">
        <p14:creationId xmlns:p14="http://schemas.microsoft.com/office/powerpoint/2010/main" val="34001065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7C0431-6F84-841F-C3D3-F3027B3723E2}"/>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F79AE6E2-8AF5-794C-80AF-6CC72C8AF53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lvl="1"/>
            <a:r>
              <a:rPr lang="en-US" dirty="0"/>
              <a:t>Second Level</a:t>
            </a:r>
            <a:br>
              <a:rPr lang="en-US" dirty="0"/>
            </a:br>
            <a:r>
              <a:rPr lang="en-US" dirty="0"/>
              <a:t>Additional Line If </a:t>
            </a:r>
            <a:r>
              <a:rPr lang="en-US" dirty="0" err="1"/>
              <a:t>Neededv</a:t>
            </a:r>
            <a:endParaRPr lang="en-US" dirty="0"/>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5" name="Slide Number Placeholder 5">
            <a:extLst>
              <a:ext uri="{FF2B5EF4-FFF2-40B4-BE49-F238E27FC236}">
                <a16:creationId xmlns:a16="http://schemas.microsoft.com/office/drawing/2014/main" id="{83AED46B-6841-D34B-B20C-1258B0FE867A}"/>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42791534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725285A-9B11-5E56-B2F2-02DE005A0DFC}"/>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id="{424D2B3D-58E1-6542-B596-DC246608D7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sz="8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5377462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Section-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BEF644-C6FC-50B6-7611-43AB99B0A006}"/>
              </a:ext>
            </a:extLst>
          </p:cNvPr>
          <p:cNvSpPr/>
          <p:nvPr userDrawn="1"/>
        </p:nvSpPr>
        <p:spPr>
          <a:xfrm>
            <a:off x="1379930" y="-5604"/>
            <a:ext cx="10812069" cy="6858000"/>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Obviously Wide Lght"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Obviously Wide Bold"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2128842"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spTree>
    <p:extLst>
      <p:ext uri="{BB962C8B-B14F-4D97-AF65-F5344CB8AC3E}">
        <p14:creationId xmlns:p14="http://schemas.microsoft.com/office/powerpoint/2010/main" val="29752997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Section-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99A0BAC-D37A-FB65-272E-5FE209EFEEBE}"/>
              </a:ext>
            </a:extLst>
          </p:cNvPr>
          <p:cNvSpPr/>
          <p:nvPr userDrawn="1"/>
        </p:nvSpPr>
        <p:spPr>
          <a:xfrm>
            <a:off x="1343025" y="-2"/>
            <a:ext cx="10872380" cy="6858002"/>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FCF71CA8-3C13-A846-950D-185342585695}"/>
              </a:ext>
            </a:extLst>
          </p:cNvPr>
          <p:cNvGrpSpPr/>
          <p:nvPr userDrawn="1"/>
        </p:nvGrpSpPr>
        <p:grpSpPr>
          <a:xfrm>
            <a:off x="2128842" y="307065"/>
            <a:ext cx="1054452" cy="6343343"/>
            <a:chOff x="5637151" y="307065"/>
            <a:chExt cx="1054452" cy="6343343"/>
          </a:xfrm>
        </p:grpSpPr>
        <p:grpSp>
          <p:nvGrpSpPr>
            <p:cNvPr id="36" name="Group 35">
              <a:extLst>
                <a:ext uri="{FF2B5EF4-FFF2-40B4-BE49-F238E27FC236}">
                  <a16:creationId xmlns:a16="http://schemas.microsoft.com/office/drawing/2014/main" id="{8D9749FD-1650-AC4C-8FAF-7A5967BFDB07}"/>
                </a:ext>
              </a:extLst>
            </p:cNvPr>
            <p:cNvGrpSpPr/>
            <p:nvPr userDrawn="1"/>
          </p:nvGrpSpPr>
          <p:grpSpPr>
            <a:xfrm>
              <a:off x="5637151" y="307065"/>
              <a:ext cx="1054452" cy="97449"/>
              <a:chOff x="5637151" y="307065"/>
              <a:chExt cx="1054452" cy="97449"/>
            </a:xfrm>
          </p:grpSpPr>
          <p:sp>
            <p:nvSpPr>
              <p:cNvPr id="61" name="object 12">
                <a:extLst>
                  <a:ext uri="{FF2B5EF4-FFF2-40B4-BE49-F238E27FC236}">
                    <a16:creationId xmlns:a16="http://schemas.microsoft.com/office/drawing/2014/main" id="{9F9996D8-A547-A04D-82CA-0856441B2AD5}"/>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a:p>
            </p:txBody>
          </p:sp>
          <p:sp>
            <p:nvSpPr>
              <p:cNvPr id="62" name="object 22">
                <a:extLst>
                  <a:ext uri="{FF2B5EF4-FFF2-40B4-BE49-F238E27FC236}">
                    <a16:creationId xmlns:a16="http://schemas.microsoft.com/office/drawing/2014/main" id="{E8744191-3CCC-CE4E-BB90-9766515C313B}"/>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38" name="Group 37">
              <a:extLst>
                <a:ext uri="{FF2B5EF4-FFF2-40B4-BE49-F238E27FC236}">
                  <a16:creationId xmlns:a16="http://schemas.microsoft.com/office/drawing/2014/main" id="{2A7499B9-3195-D045-A404-4C018F7DE908}"/>
                </a:ext>
              </a:extLst>
            </p:cNvPr>
            <p:cNvGrpSpPr/>
            <p:nvPr userDrawn="1"/>
          </p:nvGrpSpPr>
          <p:grpSpPr>
            <a:xfrm>
              <a:off x="5637151" y="748531"/>
              <a:ext cx="1054452" cy="111512"/>
              <a:chOff x="5637151" y="748531"/>
              <a:chExt cx="1054452" cy="111512"/>
            </a:xfrm>
          </p:grpSpPr>
          <p:sp>
            <p:nvSpPr>
              <p:cNvPr id="58" name="object 10">
                <a:extLst>
                  <a:ext uri="{FF2B5EF4-FFF2-40B4-BE49-F238E27FC236}">
                    <a16:creationId xmlns:a16="http://schemas.microsoft.com/office/drawing/2014/main" id="{C89791E1-8ED0-D048-8581-B3572F454F6E}"/>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9" name="object 22">
                <a:extLst>
                  <a:ext uri="{FF2B5EF4-FFF2-40B4-BE49-F238E27FC236}">
                    <a16:creationId xmlns:a16="http://schemas.microsoft.com/office/drawing/2014/main" id="{ED37D4F5-434C-7F45-B6F6-0C2FBCC83FF8}"/>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sp>
            <p:nvSpPr>
              <p:cNvPr id="60" name="object 10">
                <a:extLst>
                  <a:ext uri="{FF2B5EF4-FFF2-40B4-BE49-F238E27FC236}">
                    <a16:creationId xmlns:a16="http://schemas.microsoft.com/office/drawing/2014/main" id="{8D5A636C-2F49-0143-8A47-F90ABB33E47D}"/>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grpSp>
        <p:grpSp>
          <p:nvGrpSpPr>
            <p:cNvPr id="39" name="Group 38">
              <a:extLst>
                <a:ext uri="{FF2B5EF4-FFF2-40B4-BE49-F238E27FC236}">
                  <a16:creationId xmlns:a16="http://schemas.microsoft.com/office/drawing/2014/main" id="{D2037C88-237D-AF48-9D71-2D84C1F29960}"/>
                </a:ext>
              </a:extLst>
            </p:cNvPr>
            <p:cNvGrpSpPr/>
            <p:nvPr userDrawn="1"/>
          </p:nvGrpSpPr>
          <p:grpSpPr>
            <a:xfrm>
              <a:off x="5637151" y="1356272"/>
              <a:ext cx="1054452" cy="18398"/>
              <a:chOff x="5637151" y="1356272"/>
              <a:chExt cx="1054452" cy="18398"/>
            </a:xfrm>
          </p:grpSpPr>
          <p:sp>
            <p:nvSpPr>
              <p:cNvPr id="56" name="object 10">
                <a:extLst>
                  <a:ext uri="{FF2B5EF4-FFF2-40B4-BE49-F238E27FC236}">
                    <a16:creationId xmlns:a16="http://schemas.microsoft.com/office/drawing/2014/main" id="{4DB64A41-693C-D44E-BF7F-033274EE04E3}"/>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7" name="object 22">
                <a:extLst>
                  <a:ext uri="{FF2B5EF4-FFF2-40B4-BE49-F238E27FC236}">
                    <a16:creationId xmlns:a16="http://schemas.microsoft.com/office/drawing/2014/main" id="{7D74FD52-9AC0-1A41-B7A6-168AAC276A53}"/>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40" name="Group 39">
              <a:extLst>
                <a:ext uri="{FF2B5EF4-FFF2-40B4-BE49-F238E27FC236}">
                  <a16:creationId xmlns:a16="http://schemas.microsoft.com/office/drawing/2014/main" id="{9F9E9A71-0FF1-3941-B88B-324ED6B5FA49}"/>
                </a:ext>
              </a:extLst>
            </p:cNvPr>
            <p:cNvGrpSpPr/>
            <p:nvPr userDrawn="1"/>
          </p:nvGrpSpPr>
          <p:grpSpPr>
            <a:xfrm>
              <a:off x="5637151" y="2332004"/>
              <a:ext cx="1054452" cy="18398"/>
              <a:chOff x="5637151" y="1356272"/>
              <a:chExt cx="1054452" cy="18398"/>
            </a:xfrm>
          </p:grpSpPr>
          <p:sp>
            <p:nvSpPr>
              <p:cNvPr id="54" name="object 10">
                <a:extLst>
                  <a:ext uri="{FF2B5EF4-FFF2-40B4-BE49-F238E27FC236}">
                    <a16:creationId xmlns:a16="http://schemas.microsoft.com/office/drawing/2014/main" id="{8EAFBA7B-BF3D-0F42-B8E1-78A9A998D24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5" name="object 22">
                <a:extLst>
                  <a:ext uri="{FF2B5EF4-FFF2-40B4-BE49-F238E27FC236}">
                    <a16:creationId xmlns:a16="http://schemas.microsoft.com/office/drawing/2014/main" id="{4B18B7FF-5747-C049-A6C5-4F423D9F5986}"/>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
          <p:nvSpPr>
            <p:cNvPr id="41" name="object 22">
              <a:extLst>
                <a:ext uri="{FF2B5EF4-FFF2-40B4-BE49-F238E27FC236}">
                  <a16:creationId xmlns:a16="http://schemas.microsoft.com/office/drawing/2014/main" id="{A56F6ECD-C894-5944-BE88-D7507C74EAF2}"/>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nvGrpSpPr>
            <p:cNvPr id="42" name="Group 41">
              <a:extLst>
                <a:ext uri="{FF2B5EF4-FFF2-40B4-BE49-F238E27FC236}">
                  <a16:creationId xmlns:a16="http://schemas.microsoft.com/office/drawing/2014/main" id="{BFAEDB62-5DF7-3B4F-A4FB-DB3F193C6B87}"/>
                </a:ext>
              </a:extLst>
            </p:cNvPr>
            <p:cNvGrpSpPr/>
            <p:nvPr userDrawn="1"/>
          </p:nvGrpSpPr>
          <p:grpSpPr>
            <a:xfrm flipH="1">
              <a:off x="5637151" y="4556673"/>
              <a:ext cx="1054452" cy="18398"/>
              <a:chOff x="5637151" y="1356272"/>
              <a:chExt cx="1054452" cy="18398"/>
            </a:xfrm>
          </p:grpSpPr>
          <p:sp>
            <p:nvSpPr>
              <p:cNvPr id="52" name="object 10">
                <a:extLst>
                  <a:ext uri="{FF2B5EF4-FFF2-40B4-BE49-F238E27FC236}">
                    <a16:creationId xmlns:a16="http://schemas.microsoft.com/office/drawing/2014/main" id="{EEB282D0-9214-4844-A266-84F472E2FEC9}"/>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3" name="object 22">
                <a:extLst>
                  <a:ext uri="{FF2B5EF4-FFF2-40B4-BE49-F238E27FC236}">
                    <a16:creationId xmlns:a16="http://schemas.microsoft.com/office/drawing/2014/main" id="{6F9330EC-85CF-CB43-9A77-C814C76E7BDF}"/>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694A5AAC-867A-C542-962B-18338EECF9C6}"/>
                </a:ext>
              </a:extLst>
            </p:cNvPr>
            <p:cNvGrpSpPr/>
            <p:nvPr userDrawn="1"/>
          </p:nvGrpSpPr>
          <p:grpSpPr>
            <a:xfrm flipH="1">
              <a:off x="5637151" y="5071585"/>
              <a:ext cx="1054452" cy="444171"/>
              <a:chOff x="5637151" y="1285667"/>
              <a:chExt cx="1054452" cy="444171"/>
            </a:xfrm>
          </p:grpSpPr>
          <p:sp>
            <p:nvSpPr>
              <p:cNvPr id="48" name="object 10">
                <a:extLst>
                  <a:ext uri="{FF2B5EF4-FFF2-40B4-BE49-F238E27FC236}">
                    <a16:creationId xmlns:a16="http://schemas.microsoft.com/office/drawing/2014/main" id="{5C3EA676-EBF9-C542-8D0E-233EB097A7ED}"/>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49" name="object 22">
                <a:extLst>
                  <a:ext uri="{FF2B5EF4-FFF2-40B4-BE49-F238E27FC236}">
                    <a16:creationId xmlns:a16="http://schemas.microsoft.com/office/drawing/2014/main" id="{6ACE70E3-2255-B54F-9093-14639DF54CA6}"/>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sp>
            <p:nvSpPr>
              <p:cNvPr id="50" name="object 10">
                <a:extLst>
                  <a:ext uri="{FF2B5EF4-FFF2-40B4-BE49-F238E27FC236}">
                    <a16:creationId xmlns:a16="http://schemas.microsoft.com/office/drawing/2014/main" id="{E32582A8-A0BA-F142-9606-55946DB07C32}"/>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51" name="object 22">
                <a:extLst>
                  <a:ext uri="{FF2B5EF4-FFF2-40B4-BE49-F238E27FC236}">
                    <a16:creationId xmlns:a16="http://schemas.microsoft.com/office/drawing/2014/main" id="{CA4F6FB0-9D21-2D4E-9EE8-5D358C5C033B}"/>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sp>
          <p:nvSpPr>
            <p:cNvPr id="44" name="object 22">
              <a:extLst>
                <a:ext uri="{FF2B5EF4-FFF2-40B4-BE49-F238E27FC236}">
                  <a16:creationId xmlns:a16="http://schemas.microsoft.com/office/drawing/2014/main" id="{EA47F1CB-5FCA-6042-95CD-CEFC2ADE4197}"/>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nvGrpSpPr>
            <p:cNvPr id="45" name="Group 44">
              <a:extLst>
                <a:ext uri="{FF2B5EF4-FFF2-40B4-BE49-F238E27FC236}">
                  <a16:creationId xmlns:a16="http://schemas.microsoft.com/office/drawing/2014/main" id="{5FEBC9B4-32D5-AE44-8B01-97AE950BF45C}"/>
                </a:ext>
              </a:extLst>
            </p:cNvPr>
            <p:cNvGrpSpPr/>
            <p:nvPr userDrawn="1"/>
          </p:nvGrpSpPr>
          <p:grpSpPr>
            <a:xfrm>
              <a:off x="5637151" y="6467844"/>
              <a:ext cx="1039485" cy="182564"/>
              <a:chOff x="5637151" y="1356272"/>
              <a:chExt cx="1039485" cy="182564"/>
            </a:xfrm>
          </p:grpSpPr>
          <p:sp>
            <p:nvSpPr>
              <p:cNvPr id="46" name="object 10">
                <a:extLst>
                  <a:ext uri="{FF2B5EF4-FFF2-40B4-BE49-F238E27FC236}">
                    <a16:creationId xmlns:a16="http://schemas.microsoft.com/office/drawing/2014/main" id="{DB674065-ADFF-8E4C-951A-993BAF69F3C7}"/>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a:p>
            </p:txBody>
          </p:sp>
          <p:sp>
            <p:nvSpPr>
              <p:cNvPr id="47" name="object 22">
                <a:extLst>
                  <a:ext uri="{FF2B5EF4-FFF2-40B4-BE49-F238E27FC236}">
                    <a16:creationId xmlns:a16="http://schemas.microsoft.com/office/drawing/2014/main" id="{358EE1C1-F146-554F-8D69-D1D6F8EF0BFC}"/>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a:p>
            </p:txBody>
          </p:sp>
        </p:grpSp>
      </p:gr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Obviously Wide Lght"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Obviously Wide Bold"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spTree>
    <p:extLst>
      <p:ext uri="{BB962C8B-B14F-4D97-AF65-F5344CB8AC3E}">
        <p14:creationId xmlns:p14="http://schemas.microsoft.com/office/powerpoint/2010/main" val="25543358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Quote Streamlined 1">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4800" b="1" i="0">
                <a:solidFill>
                  <a:schemeClr val="accent2"/>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01458B"/>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01458B"/>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01458B"/>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01458B"/>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01458B"/>
                </a:solidFill>
              </a:ln>
            </p:spPr>
            <p:txBody>
              <a:bodyPr wrap="square" lIns="0" tIns="0" rIns="0" bIns="0" rtlCol="0"/>
              <a:lstStyle/>
              <a:p>
                <a:endParaRPr/>
              </a:p>
            </p:txBody>
          </p:sp>
        </p:grpSp>
      </p:grpSp>
      <p:sp>
        <p:nvSpPr>
          <p:cNvPr id="16" name="Text Placeholder 20">
            <a:extLst>
              <a:ext uri="{FF2B5EF4-FFF2-40B4-BE49-F238E27FC236}">
                <a16:creationId xmlns:a16="http://schemas.microsoft.com/office/drawing/2014/main" id="{DFE62CFD-E0E9-D129-6D88-D777A5DAD826}"/>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i="0">
                <a:solidFill>
                  <a:schemeClr val="accent2"/>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accent2"/>
                </a:solidFill>
              </a:defRPr>
            </a:lvl2pPr>
            <a:lvl3pPr marL="914400" indent="0">
              <a:buNone/>
              <a:defRPr/>
            </a:lvl3pPr>
            <a:lvl4pPr marL="1371600" indent="0">
              <a:buNone/>
              <a:defRPr/>
            </a:lvl4pPr>
            <a:lvl5pPr marL="1828800" indent="0">
              <a:buNone/>
              <a:defRPr/>
            </a:lvl5pPr>
          </a:lstStyle>
          <a:p>
            <a:pPr lvl="0"/>
            <a:r>
              <a:rPr lang="en-US" dirty="0"/>
              <a:t>Click to add add attribution here</a:t>
            </a:r>
          </a:p>
        </p:txBody>
      </p:sp>
    </p:spTree>
    <p:extLst>
      <p:ext uri="{BB962C8B-B14F-4D97-AF65-F5344CB8AC3E}">
        <p14:creationId xmlns:p14="http://schemas.microsoft.com/office/powerpoint/2010/main" val="11492390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Quote Streamlined 2">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1"/>
                </a:solidFill>
              </a:rPr>
              <a:pPr/>
              <a:t>‹#›</a:t>
            </a:fld>
            <a:endParaRPr lang="en-US" dirty="0">
              <a:solidFill>
                <a:schemeClr val="accent1"/>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chemeClr val="accent1"/>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a:solidFill>
                  <a:schemeClr val="accent1"/>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chemeClr val="accent1"/>
              </a:solidFill>
            </a:ln>
          </p:spPr>
          <p:txBody>
            <a:bodyPr wrap="square" lIns="0" tIns="0" rIns="0" bIns="0" rtlCol="0"/>
            <a:lstStyle/>
            <a:p>
              <a:endParaRPr/>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chemeClr val="accent1"/>
                </a:solidFill>
              </a:ln>
            </p:spPr>
            <p:txBody>
              <a:bodyPr wrap="square" lIns="0" tIns="0" rIns="0" bIns="0" rtlCol="0"/>
              <a:lstStyle/>
              <a:p>
                <a:endParaRPr/>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chemeClr val="accent1"/>
                </a:solidFill>
              </a:ln>
            </p:spPr>
            <p:txBody>
              <a:bodyPr wrap="square" lIns="0" tIns="0" rIns="0" bIns="0" rtlCol="0"/>
              <a:lstStyle/>
              <a:p>
                <a:endParaRPr/>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chemeClr val="accent1"/>
                </a:solidFill>
              </a:ln>
            </p:spPr>
            <p:txBody>
              <a:bodyPr wrap="square" lIns="0" tIns="0" rIns="0" bIns="0" rtlCol="0"/>
              <a:lstStyle/>
              <a:p>
                <a:endParaRPr/>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chemeClr val="accent1"/>
                </a:solidFill>
              </a:ln>
            </p:spPr>
            <p:txBody>
              <a:bodyPr wrap="square" lIns="0" tIns="0" rIns="0" bIns="0" rtlCol="0"/>
              <a:lstStyle/>
              <a:p>
                <a:endParaRPr/>
              </a:p>
            </p:txBody>
          </p:sp>
        </p:grpSp>
      </p:grpSp>
    </p:spTree>
    <p:extLst>
      <p:ext uri="{BB962C8B-B14F-4D97-AF65-F5344CB8AC3E}">
        <p14:creationId xmlns:p14="http://schemas.microsoft.com/office/powerpoint/2010/main" val="6950754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Quote Streamlined 3">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2"/>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solidFill>
                  <a:schemeClr val="accent2"/>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solidFill>
                  <a:schemeClr val="accent2"/>
                </a:solidFill>
              </a:endParaRPr>
            </a:p>
          </p:txBody>
        </p:sp>
      </p:grpSp>
    </p:spTree>
    <p:extLst>
      <p:ext uri="{BB962C8B-B14F-4D97-AF65-F5344CB8AC3E}">
        <p14:creationId xmlns:p14="http://schemas.microsoft.com/office/powerpoint/2010/main" val="298419448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Quote Streamlined 4">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1"/>
                </a:solidFill>
              </a:rPr>
              <a:pPr/>
              <a:t>‹#›</a:t>
            </a:fld>
            <a:endParaRPr lang="en-US" dirty="0">
              <a:solidFill>
                <a:schemeClr val="accent1"/>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solidFill>
                  <a:schemeClr val="accent1"/>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solidFill>
                  <a:schemeClr val="accent1"/>
                </a:solidFill>
              </a:endParaRPr>
            </a:p>
          </p:txBody>
        </p:sp>
      </p:grpSp>
    </p:spTree>
    <p:extLst>
      <p:ext uri="{BB962C8B-B14F-4D97-AF65-F5344CB8AC3E}">
        <p14:creationId xmlns:p14="http://schemas.microsoft.com/office/powerpoint/2010/main" val="26605911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Text-Blue-Streamlined">
    <p:bg>
      <p:bgPr>
        <a:solidFill>
          <a:srgbClr val="FFFF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4D3B74C-F1C6-A1CD-DD0A-FA6E8F8D036D}"/>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1090420" y="323365"/>
            <a:ext cx="10478166" cy="669161"/>
          </a:xfrm>
        </p:spPr>
        <p:txBody>
          <a:bodyPr lIns="0" tIns="0" rIns="0" bIns="0" anchor="b" anchorCtr="0">
            <a:noAutofit/>
          </a:bodyPr>
          <a:lstStyle>
            <a:lvl1pPr algn="l">
              <a:lnSpc>
                <a:spcPct val="90000"/>
              </a:lnSpc>
              <a:defRPr sz="2400" b="1" i="0" spc="100" baseline="0">
                <a:solidFill>
                  <a:schemeClr val="accent2"/>
                </a:solidFill>
                <a:latin typeface="Obviously Wide Lght" pitchFamily="82" charset="77"/>
              </a:defRPr>
            </a:lvl1pPr>
          </a:lstStyle>
          <a:p>
            <a:r>
              <a:rPr lang="en-US" dirty="0"/>
              <a:t>CLICK TO ADD 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sz="2000" b="1" i="0">
                <a:solidFill>
                  <a:schemeClr val="accent2"/>
                </a:solidFill>
                <a:latin typeface="Obviously Wide Medi" pitchFamily="8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1400" b="1" i="0">
                <a:solidFill>
                  <a:schemeClr val="accent2"/>
                </a:solidFill>
                <a:latin typeface="Obviously Wide Medi" pitchFamily="8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pic>
        <p:nvPicPr>
          <p:cNvPr id="14" name="Picture 13">
            <a:extLst>
              <a:ext uri="{FF2B5EF4-FFF2-40B4-BE49-F238E27FC236}">
                <a16:creationId xmlns:a16="http://schemas.microsoft.com/office/drawing/2014/main" id="{6016B89B-334D-5B4D-AAD2-6FD3D5D915D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grpSp>
        <p:nvGrpSpPr>
          <p:cNvPr id="47" name="Group 46">
            <a:extLst>
              <a:ext uri="{FF2B5EF4-FFF2-40B4-BE49-F238E27FC236}">
                <a16:creationId xmlns:a16="http://schemas.microsoft.com/office/drawing/2014/main" id="{3463BBD9-C22B-DD4A-8880-446CBCB4260D}"/>
              </a:ext>
            </a:extLst>
          </p:cNvPr>
          <p:cNvGrpSpPr/>
          <p:nvPr userDrawn="1"/>
        </p:nvGrpSpPr>
        <p:grpSpPr>
          <a:xfrm>
            <a:off x="11479694" y="484771"/>
            <a:ext cx="712306" cy="5410029"/>
            <a:chOff x="11492959" y="484771"/>
            <a:chExt cx="712306" cy="5410029"/>
          </a:xfrm>
        </p:grpSpPr>
        <p:grpSp>
          <p:nvGrpSpPr>
            <p:cNvPr id="16" name="Group 15">
              <a:extLst>
                <a:ext uri="{FF2B5EF4-FFF2-40B4-BE49-F238E27FC236}">
                  <a16:creationId xmlns:a16="http://schemas.microsoft.com/office/drawing/2014/main" id="{49505F81-2E20-6244-B5EF-F62C9E01FCC1}"/>
                </a:ext>
              </a:extLst>
            </p:cNvPr>
            <p:cNvGrpSpPr/>
            <p:nvPr userDrawn="1"/>
          </p:nvGrpSpPr>
          <p:grpSpPr>
            <a:xfrm>
              <a:off x="11492959" y="484771"/>
              <a:ext cx="712305" cy="98641"/>
              <a:chOff x="11492959" y="484771"/>
              <a:chExt cx="712305" cy="98641"/>
            </a:xfrm>
          </p:grpSpPr>
          <p:sp>
            <p:nvSpPr>
              <p:cNvPr id="45" name="object 12">
                <a:extLst>
                  <a:ext uri="{FF2B5EF4-FFF2-40B4-BE49-F238E27FC236}">
                    <a16:creationId xmlns:a16="http://schemas.microsoft.com/office/drawing/2014/main" id="{881AC648-48F7-704B-8869-AA0D97BFAD52}"/>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46" name="object 22">
                <a:extLst>
                  <a:ext uri="{FF2B5EF4-FFF2-40B4-BE49-F238E27FC236}">
                    <a16:creationId xmlns:a16="http://schemas.microsoft.com/office/drawing/2014/main" id="{F82239D2-1F53-AA4A-A106-EF6FDDF58902}"/>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2" name="Group 11">
              <a:extLst>
                <a:ext uri="{FF2B5EF4-FFF2-40B4-BE49-F238E27FC236}">
                  <a16:creationId xmlns:a16="http://schemas.microsoft.com/office/drawing/2014/main" id="{2BAB6B7E-91AB-A845-99F4-EF34E378B75D}"/>
                </a:ext>
              </a:extLst>
            </p:cNvPr>
            <p:cNvGrpSpPr/>
            <p:nvPr userDrawn="1"/>
          </p:nvGrpSpPr>
          <p:grpSpPr>
            <a:xfrm>
              <a:off x="11492959" y="837460"/>
              <a:ext cx="712305" cy="112876"/>
              <a:chOff x="11492959" y="837460"/>
              <a:chExt cx="712305" cy="112876"/>
            </a:xfrm>
          </p:grpSpPr>
          <p:sp>
            <p:nvSpPr>
              <p:cNvPr id="41" name="object 10">
                <a:extLst>
                  <a:ext uri="{FF2B5EF4-FFF2-40B4-BE49-F238E27FC236}">
                    <a16:creationId xmlns:a16="http://schemas.microsoft.com/office/drawing/2014/main" id="{53C4DF40-9951-0F45-BAAC-1147334A338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44" name="object 10">
                <a:extLst>
                  <a:ext uri="{FF2B5EF4-FFF2-40B4-BE49-F238E27FC236}">
                    <a16:creationId xmlns:a16="http://schemas.microsoft.com/office/drawing/2014/main" id="{9AFF11AB-8F4F-724C-8CFC-6FBC55653091}"/>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43" name="object 22">
                <a:extLst>
                  <a:ext uri="{FF2B5EF4-FFF2-40B4-BE49-F238E27FC236}">
                    <a16:creationId xmlns:a16="http://schemas.microsoft.com/office/drawing/2014/main" id="{016500BB-4144-9A4F-B7AE-380B54A21B62}"/>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 name="Group 10">
              <a:extLst>
                <a:ext uri="{FF2B5EF4-FFF2-40B4-BE49-F238E27FC236}">
                  <a16:creationId xmlns:a16="http://schemas.microsoft.com/office/drawing/2014/main" id="{7B9EF69F-2683-6B48-A324-5FEAD0814EB7}"/>
                </a:ext>
              </a:extLst>
            </p:cNvPr>
            <p:cNvGrpSpPr/>
            <p:nvPr userDrawn="1"/>
          </p:nvGrpSpPr>
          <p:grpSpPr>
            <a:xfrm>
              <a:off x="11492959" y="1459641"/>
              <a:ext cx="712305" cy="18623"/>
              <a:chOff x="11492959" y="1459641"/>
              <a:chExt cx="712305" cy="18623"/>
            </a:xfrm>
          </p:grpSpPr>
          <p:sp>
            <p:nvSpPr>
              <p:cNvPr id="39" name="object 10">
                <a:extLst>
                  <a:ext uri="{FF2B5EF4-FFF2-40B4-BE49-F238E27FC236}">
                    <a16:creationId xmlns:a16="http://schemas.microsoft.com/office/drawing/2014/main" id="{2A40E96B-A34F-9E40-ACE9-A4745F0C7F28}"/>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40" name="object 22">
                <a:extLst>
                  <a:ext uri="{FF2B5EF4-FFF2-40B4-BE49-F238E27FC236}">
                    <a16:creationId xmlns:a16="http://schemas.microsoft.com/office/drawing/2014/main" id="{43F084A3-AD2B-784B-B3EF-AD4BDD57F604}"/>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 name="Group 9">
              <a:extLst>
                <a:ext uri="{FF2B5EF4-FFF2-40B4-BE49-F238E27FC236}">
                  <a16:creationId xmlns:a16="http://schemas.microsoft.com/office/drawing/2014/main" id="{5F982F1F-6739-BC4B-BAB1-3888F2033F59}"/>
                </a:ext>
              </a:extLst>
            </p:cNvPr>
            <p:cNvGrpSpPr/>
            <p:nvPr userDrawn="1"/>
          </p:nvGrpSpPr>
          <p:grpSpPr>
            <a:xfrm>
              <a:off x="11492959" y="2418879"/>
              <a:ext cx="712305" cy="126395"/>
              <a:chOff x="11492959" y="2418879"/>
              <a:chExt cx="712305" cy="126395"/>
            </a:xfrm>
          </p:grpSpPr>
          <p:sp>
            <p:nvSpPr>
              <p:cNvPr id="37" name="object 10">
                <a:extLst>
                  <a:ext uri="{FF2B5EF4-FFF2-40B4-BE49-F238E27FC236}">
                    <a16:creationId xmlns:a16="http://schemas.microsoft.com/office/drawing/2014/main" id="{7A6ED7BE-5A24-DC47-8B6F-49081FF69B5F}"/>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38" name="object 22">
                <a:extLst>
                  <a:ext uri="{FF2B5EF4-FFF2-40B4-BE49-F238E27FC236}">
                    <a16:creationId xmlns:a16="http://schemas.microsoft.com/office/drawing/2014/main" id="{25C4C95E-AFAE-B64C-9050-39D34C50F606}"/>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21" name="object 22">
              <a:extLst>
                <a:ext uri="{FF2B5EF4-FFF2-40B4-BE49-F238E27FC236}">
                  <a16:creationId xmlns:a16="http://schemas.microsoft.com/office/drawing/2014/main" id="{0BB380E0-F0AD-8D49-9ADE-10943B64CFA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9" name="Group 8">
              <a:extLst>
                <a:ext uri="{FF2B5EF4-FFF2-40B4-BE49-F238E27FC236}">
                  <a16:creationId xmlns:a16="http://schemas.microsoft.com/office/drawing/2014/main" id="{30D6B3E6-2AA6-874C-B07F-43C1BD46C0EF}"/>
                </a:ext>
              </a:extLst>
            </p:cNvPr>
            <p:cNvGrpSpPr/>
            <p:nvPr userDrawn="1"/>
          </p:nvGrpSpPr>
          <p:grpSpPr>
            <a:xfrm>
              <a:off x="11492959" y="5160951"/>
              <a:ext cx="712305" cy="70754"/>
              <a:chOff x="11492959" y="5160951"/>
              <a:chExt cx="712305" cy="70754"/>
            </a:xfrm>
          </p:grpSpPr>
          <p:sp>
            <p:nvSpPr>
              <p:cNvPr id="34" name="object 22">
                <a:extLst>
                  <a:ext uri="{FF2B5EF4-FFF2-40B4-BE49-F238E27FC236}">
                    <a16:creationId xmlns:a16="http://schemas.microsoft.com/office/drawing/2014/main" id="{5CAE99AC-19A9-5C42-AF7C-70DEB7FD5B79}"/>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32" name="object 10">
                <a:extLst>
                  <a:ext uri="{FF2B5EF4-FFF2-40B4-BE49-F238E27FC236}">
                    <a16:creationId xmlns:a16="http://schemas.microsoft.com/office/drawing/2014/main" id="{25BDE417-F839-5941-9662-16DF0A8A99D7}"/>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9" name="object 22">
              <a:extLst>
                <a:ext uri="{FF2B5EF4-FFF2-40B4-BE49-F238E27FC236}">
                  <a16:creationId xmlns:a16="http://schemas.microsoft.com/office/drawing/2014/main" id="{C008405F-AD5B-A24D-9999-84228CA5920C}"/>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8" name="object 10">
              <a:extLst>
                <a:ext uri="{FF2B5EF4-FFF2-40B4-BE49-F238E27FC236}">
                  <a16:creationId xmlns:a16="http://schemas.microsoft.com/office/drawing/2014/main" id="{703129EE-7825-5948-A27A-1D79F9B2F776}"/>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314652491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CA50B3-B544-8050-7B46-896A323F55C8}"/>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5" name="Title 1">
            <a:extLst>
              <a:ext uri="{FF2B5EF4-FFF2-40B4-BE49-F238E27FC236}">
                <a16:creationId xmlns:a16="http://schemas.microsoft.com/office/drawing/2014/main" id="{9C851DD2-137B-174A-8657-C360631E4145}"/>
              </a:ext>
            </a:extLst>
          </p:cNvPr>
          <p:cNvSpPr>
            <a:spLocks noGrp="1"/>
          </p:cNvSpPr>
          <p:nvPr>
            <p:ph type="title" hasCustomPrompt="1"/>
          </p:nvPr>
        </p:nvSpPr>
        <p:spPr>
          <a:xfrm>
            <a:off x="1090420" y="261791"/>
            <a:ext cx="10820622" cy="72410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7" name="Group 46">
            <a:extLst>
              <a:ext uri="{FF2B5EF4-FFF2-40B4-BE49-F238E27FC236}">
                <a16:creationId xmlns:a16="http://schemas.microsoft.com/office/drawing/2014/main" id="{6A8CCB4F-EB6E-7C49-BFF4-BFE193A492BA}"/>
              </a:ext>
            </a:extLst>
          </p:cNvPr>
          <p:cNvGrpSpPr/>
          <p:nvPr userDrawn="1"/>
        </p:nvGrpSpPr>
        <p:grpSpPr>
          <a:xfrm>
            <a:off x="11479694" y="484771"/>
            <a:ext cx="712306" cy="5410029"/>
            <a:chOff x="11492959" y="484771"/>
            <a:chExt cx="712306" cy="5410029"/>
          </a:xfrm>
        </p:grpSpPr>
        <p:grpSp>
          <p:nvGrpSpPr>
            <p:cNvPr id="48" name="Group 47">
              <a:extLst>
                <a:ext uri="{FF2B5EF4-FFF2-40B4-BE49-F238E27FC236}">
                  <a16:creationId xmlns:a16="http://schemas.microsoft.com/office/drawing/2014/main" id="{4D52C820-4118-5844-B4C6-0F6ECAAE10C5}"/>
                </a:ext>
              </a:extLst>
            </p:cNvPr>
            <p:cNvGrpSpPr/>
            <p:nvPr userDrawn="1"/>
          </p:nvGrpSpPr>
          <p:grpSpPr>
            <a:xfrm>
              <a:off x="11492959" y="484771"/>
              <a:ext cx="712305" cy="98641"/>
              <a:chOff x="11492959" y="484771"/>
              <a:chExt cx="712305" cy="98641"/>
            </a:xfrm>
          </p:grpSpPr>
          <p:sp>
            <p:nvSpPr>
              <p:cNvPr id="65" name="object 12">
                <a:extLst>
                  <a:ext uri="{FF2B5EF4-FFF2-40B4-BE49-F238E27FC236}">
                    <a16:creationId xmlns:a16="http://schemas.microsoft.com/office/drawing/2014/main" id="{BE12A101-DF84-F747-9771-CB4355965664}"/>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6" name="object 22">
                <a:extLst>
                  <a:ext uri="{FF2B5EF4-FFF2-40B4-BE49-F238E27FC236}">
                    <a16:creationId xmlns:a16="http://schemas.microsoft.com/office/drawing/2014/main" id="{E18BFEC0-9622-8C4B-BEAB-155F3A86A4F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CDDA3EA8-5304-8E4F-9EF0-3B226B876524}"/>
                </a:ext>
              </a:extLst>
            </p:cNvPr>
            <p:cNvGrpSpPr/>
            <p:nvPr userDrawn="1"/>
          </p:nvGrpSpPr>
          <p:grpSpPr>
            <a:xfrm>
              <a:off x="11492959" y="837460"/>
              <a:ext cx="712305" cy="112876"/>
              <a:chOff x="11492959" y="837460"/>
              <a:chExt cx="712305" cy="112876"/>
            </a:xfrm>
          </p:grpSpPr>
          <p:sp>
            <p:nvSpPr>
              <p:cNvPr id="62" name="object 10">
                <a:extLst>
                  <a:ext uri="{FF2B5EF4-FFF2-40B4-BE49-F238E27FC236}">
                    <a16:creationId xmlns:a16="http://schemas.microsoft.com/office/drawing/2014/main" id="{E0E1BB06-EA7B-E14F-BAD7-BDCB1A94219C}"/>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3" name="object 10">
                <a:extLst>
                  <a:ext uri="{FF2B5EF4-FFF2-40B4-BE49-F238E27FC236}">
                    <a16:creationId xmlns:a16="http://schemas.microsoft.com/office/drawing/2014/main" id="{CBE47FDE-FF02-074A-B9DB-F0F4661EBE5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0B497DC5-24D2-7E47-B359-40C9E161FE76}"/>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0" name="Group 49">
              <a:extLst>
                <a:ext uri="{FF2B5EF4-FFF2-40B4-BE49-F238E27FC236}">
                  <a16:creationId xmlns:a16="http://schemas.microsoft.com/office/drawing/2014/main" id="{A08C2A0C-61DC-AD43-8303-E68852FB5C2C}"/>
                </a:ext>
              </a:extLst>
            </p:cNvPr>
            <p:cNvGrpSpPr/>
            <p:nvPr userDrawn="1"/>
          </p:nvGrpSpPr>
          <p:grpSpPr>
            <a:xfrm>
              <a:off x="11492959" y="1459641"/>
              <a:ext cx="712305" cy="18623"/>
              <a:chOff x="11492959" y="1459641"/>
              <a:chExt cx="712305" cy="18623"/>
            </a:xfrm>
          </p:grpSpPr>
          <p:sp>
            <p:nvSpPr>
              <p:cNvPr id="60" name="object 10">
                <a:extLst>
                  <a:ext uri="{FF2B5EF4-FFF2-40B4-BE49-F238E27FC236}">
                    <a16:creationId xmlns:a16="http://schemas.microsoft.com/office/drawing/2014/main" id="{A819BBCB-D1B4-3148-95C0-DB1885048F31}"/>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1" name="object 22">
                <a:extLst>
                  <a:ext uri="{FF2B5EF4-FFF2-40B4-BE49-F238E27FC236}">
                    <a16:creationId xmlns:a16="http://schemas.microsoft.com/office/drawing/2014/main" id="{CC15F2B0-424E-FA43-A735-194F8572DBE7}"/>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1" name="Group 50">
              <a:extLst>
                <a:ext uri="{FF2B5EF4-FFF2-40B4-BE49-F238E27FC236}">
                  <a16:creationId xmlns:a16="http://schemas.microsoft.com/office/drawing/2014/main" id="{99316C53-414D-5E4C-9A57-1C645317124C}"/>
                </a:ext>
              </a:extLst>
            </p:cNvPr>
            <p:cNvGrpSpPr/>
            <p:nvPr userDrawn="1"/>
          </p:nvGrpSpPr>
          <p:grpSpPr>
            <a:xfrm>
              <a:off x="11492959" y="2418879"/>
              <a:ext cx="712305" cy="126395"/>
              <a:chOff x="11492959" y="2418879"/>
              <a:chExt cx="712305" cy="126395"/>
            </a:xfrm>
          </p:grpSpPr>
          <p:sp>
            <p:nvSpPr>
              <p:cNvPr id="58" name="object 10">
                <a:extLst>
                  <a:ext uri="{FF2B5EF4-FFF2-40B4-BE49-F238E27FC236}">
                    <a16:creationId xmlns:a16="http://schemas.microsoft.com/office/drawing/2014/main" id="{53E70FBD-0E5F-FB46-8A99-2E5007564159}"/>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C686AC97-6BE7-3240-8B47-2F6DDE516FC9}"/>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2" name="object 22">
              <a:extLst>
                <a:ext uri="{FF2B5EF4-FFF2-40B4-BE49-F238E27FC236}">
                  <a16:creationId xmlns:a16="http://schemas.microsoft.com/office/drawing/2014/main" id="{9E29B2C6-4C96-1E4E-A6E7-0BE771074BC9}"/>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3" name="Group 52">
              <a:extLst>
                <a:ext uri="{FF2B5EF4-FFF2-40B4-BE49-F238E27FC236}">
                  <a16:creationId xmlns:a16="http://schemas.microsoft.com/office/drawing/2014/main" id="{8D91ADF0-2698-4440-B2A7-94FF113F28CC}"/>
                </a:ext>
              </a:extLst>
            </p:cNvPr>
            <p:cNvGrpSpPr/>
            <p:nvPr userDrawn="1"/>
          </p:nvGrpSpPr>
          <p:grpSpPr>
            <a:xfrm>
              <a:off x="11492959" y="5160951"/>
              <a:ext cx="712305" cy="70754"/>
              <a:chOff x="11492959" y="5160951"/>
              <a:chExt cx="712305" cy="70754"/>
            </a:xfrm>
          </p:grpSpPr>
          <p:sp>
            <p:nvSpPr>
              <p:cNvPr id="56" name="object 22">
                <a:extLst>
                  <a:ext uri="{FF2B5EF4-FFF2-40B4-BE49-F238E27FC236}">
                    <a16:creationId xmlns:a16="http://schemas.microsoft.com/office/drawing/2014/main" id="{557CF4E5-A2DD-AE42-859E-1C502965D5D4}"/>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7" name="object 10">
                <a:extLst>
                  <a:ext uri="{FF2B5EF4-FFF2-40B4-BE49-F238E27FC236}">
                    <a16:creationId xmlns:a16="http://schemas.microsoft.com/office/drawing/2014/main" id="{AA98D139-27CF-A046-90AC-6A2205B70887}"/>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4" name="object 22">
              <a:extLst>
                <a:ext uri="{FF2B5EF4-FFF2-40B4-BE49-F238E27FC236}">
                  <a16:creationId xmlns:a16="http://schemas.microsoft.com/office/drawing/2014/main" id="{9B673621-43F3-6D40-A227-317FA2F08BF4}"/>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047C592D-3942-6345-8F73-4337FAC7340D}"/>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6" name="Picture 45">
            <a:extLst>
              <a:ext uri="{FF2B5EF4-FFF2-40B4-BE49-F238E27FC236}">
                <a16:creationId xmlns:a16="http://schemas.microsoft.com/office/drawing/2014/main" id="{9420185E-4AC2-AF46-821D-B6A39598C45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3553895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061103"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3913624" y="1731963"/>
            <a:ext cx="4125195"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3913624" y="5108946"/>
            <a:ext cx="4125195" cy="1358900"/>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59" name="Group 58">
            <a:extLst>
              <a:ext uri="{FF2B5EF4-FFF2-40B4-BE49-F238E27FC236}">
                <a16:creationId xmlns:a16="http://schemas.microsoft.com/office/drawing/2014/main" id="{FA947BC9-9906-B044-B30A-68982AC5136D}"/>
              </a:ext>
            </a:extLst>
          </p:cNvPr>
          <p:cNvGrpSpPr/>
          <p:nvPr userDrawn="1"/>
        </p:nvGrpSpPr>
        <p:grpSpPr>
          <a:xfrm>
            <a:off x="97535" y="2509520"/>
            <a:ext cx="11692119" cy="1930400"/>
            <a:chOff x="240378" y="4083645"/>
            <a:chExt cx="19619509" cy="3664909"/>
          </a:xfrm>
        </p:grpSpPr>
        <p:sp>
          <p:nvSpPr>
            <p:cNvPr id="60" name="object 7">
              <a:extLst>
                <a:ext uri="{FF2B5EF4-FFF2-40B4-BE49-F238E27FC236}">
                  <a16:creationId xmlns:a16="http://schemas.microsoft.com/office/drawing/2014/main" id="{80640D98-B291-6645-8306-3D8792CF6CE6}"/>
                </a:ext>
              </a:extLst>
            </p:cNvPr>
            <p:cNvSpPr/>
            <p:nvPr/>
          </p:nvSpPr>
          <p:spPr>
            <a:xfrm>
              <a:off x="624383" y="5628289"/>
              <a:ext cx="0" cy="1638935"/>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a:p>
          </p:txBody>
        </p:sp>
        <p:sp>
          <p:nvSpPr>
            <p:cNvPr id="61" name="object 8">
              <a:extLst>
                <a:ext uri="{FF2B5EF4-FFF2-40B4-BE49-F238E27FC236}">
                  <a16:creationId xmlns:a16="http://schemas.microsoft.com/office/drawing/2014/main" id="{485D1293-9E15-A748-8D58-D23ACDC46398}"/>
                </a:ext>
              </a:extLst>
            </p:cNvPr>
            <p:cNvSpPr/>
            <p:nvPr/>
          </p:nvSpPr>
          <p:spPr>
            <a:xfrm>
              <a:off x="5883289" y="5628293"/>
              <a:ext cx="0" cy="1161415"/>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a:p>
          </p:txBody>
        </p:sp>
        <p:sp>
          <p:nvSpPr>
            <p:cNvPr id="62" name="object 9">
              <a:extLst>
                <a:ext uri="{FF2B5EF4-FFF2-40B4-BE49-F238E27FC236}">
                  <a16:creationId xmlns:a16="http://schemas.microsoft.com/office/drawing/2014/main" id="{449586A5-797E-4844-B195-B143781BC6FC}"/>
                </a:ext>
              </a:extLst>
            </p:cNvPr>
            <p:cNvSpPr/>
            <p:nvPr/>
          </p:nvSpPr>
          <p:spPr>
            <a:xfrm>
              <a:off x="6314331" y="5628289"/>
              <a:ext cx="0" cy="1743710"/>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a:p>
          </p:txBody>
        </p:sp>
        <p:sp>
          <p:nvSpPr>
            <p:cNvPr id="63" name="object 10">
              <a:extLst>
                <a:ext uri="{FF2B5EF4-FFF2-40B4-BE49-F238E27FC236}">
                  <a16:creationId xmlns:a16="http://schemas.microsoft.com/office/drawing/2014/main" id="{0510D2EC-A71E-5248-875A-9E734ACDE9E7}"/>
                </a:ext>
              </a:extLst>
            </p:cNvPr>
            <p:cNvSpPr/>
            <p:nvPr/>
          </p:nvSpPr>
          <p:spPr>
            <a:xfrm>
              <a:off x="18261610"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4" name="object 11">
              <a:extLst>
                <a:ext uri="{FF2B5EF4-FFF2-40B4-BE49-F238E27FC236}">
                  <a16:creationId xmlns:a16="http://schemas.microsoft.com/office/drawing/2014/main" id="{00003A82-A8D8-4946-A2FE-151872D24A0D}"/>
                </a:ext>
              </a:extLst>
            </p:cNvPr>
            <p:cNvSpPr/>
            <p:nvPr/>
          </p:nvSpPr>
          <p:spPr>
            <a:xfrm>
              <a:off x="13788576"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5" name="object 12">
              <a:extLst>
                <a:ext uri="{FF2B5EF4-FFF2-40B4-BE49-F238E27FC236}">
                  <a16:creationId xmlns:a16="http://schemas.microsoft.com/office/drawing/2014/main" id="{2E7A9E87-646F-954A-A25B-73D09AF5CD97}"/>
                </a:ext>
              </a:extLst>
            </p:cNvPr>
            <p:cNvSpPr/>
            <p:nvPr/>
          </p:nvSpPr>
          <p:spPr>
            <a:xfrm>
              <a:off x="19723173"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6" name="object 13">
              <a:extLst>
                <a:ext uri="{FF2B5EF4-FFF2-40B4-BE49-F238E27FC236}">
                  <a16:creationId xmlns:a16="http://schemas.microsoft.com/office/drawing/2014/main" id="{4A27ADFE-F218-1B4A-809E-4320DF9C97B4}"/>
                </a:ext>
              </a:extLst>
            </p:cNvPr>
            <p:cNvSpPr/>
            <p:nvPr/>
          </p:nvSpPr>
          <p:spPr>
            <a:xfrm>
              <a:off x="14830765" y="5664881"/>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67" name="object 14">
              <a:extLst>
                <a:ext uri="{FF2B5EF4-FFF2-40B4-BE49-F238E27FC236}">
                  <a16:creationId xmlns:a16="http://schemas.microsoft.com/office/drawing/2014/main" id="{6F5A039D-511F-9447-B200-3F6C26112F42}"/>
                </a:ext>
              </a:extLst>
            </p:cNvPr>
            <p:cNvSpPr/>
            <p:nvPr/>
          </p:nvSpPr>
          <p:spPr>
            <a:xfrm>
              <a:off x="16253153" y="5628289"/>
              <a:ext cx="0" cy="2120265"/>
            </a:xfrm>
            <a:custGeom>
              <a:avLst/>
              <a:gdLst/>
              <a:ahLst/>
              <a:cxnLst/>
              <a:rect l="l" t="t" r="r" b="b"/>
              <a:pathLst>
                <a:path h="2120265">
                  <a:moveTo>
                    <a:pt x="0" y="2120165"/>
                  </a:moveTo>
                  <a:lnTo>
                    <a:pt x="0" y="0"/>
                  </a:lnTo>
                </a:path>
              </a:pathLst>
            </a:custGeom>
            <a:ln w="13695">
              <a:solidFill>
                <a:schemeClr val="accent1"/>
              </a:solidFill>
            </a:ln>
          </p:spPr>
          <p:txBody>
            <a:bodyPr wrap="square" lIns="0" tIns="0" rIns="0" bIns="0" rtlCol="0"/>
            <a:lstStyle/>
            <a:p>
              <a:endParaRPr/>
            </a:p>
          </p:txBody>
        </p:sp>
        <p:sp>
          <p:nvSpPr>
            <p:cNvPr id="68" name="object 15">
              <a:extLst>
                <a:ext uri="{FF2B5EF4-FFF2-40B4-BE49-F238E27FC236}">
                  <a16:creationId xmlns:a16="http://schemas.microsoft.com/office/drawing/2014/main" id="{5F695F29-C382-AA46-9441-79AFBB33D895}"/>
                </a:ext>
              </a:extLst>
            </p:cNvPr>
            <p:cNvSpPr/>
            <p:nvPr/>
          </p:nvSpPr>
          <p:spPr>
            <a:xfrm>
              <a:off x="14198365" y="5628289"/>
              <a:ext cx="0" cy="1638935"/>
            </a:xfrm>
            <a:custGeom>
              <a:avLst/>
              <a:gdLst/>
              <a:ahLst/>
              <a:cxnLst/>
              <a:rect l="l" t="t" r="r" b="b"/>
              <a:pathLst>
                <a:path h="1638934">
                  <a:moveTo>
                    <a:pt x="0" y="1638505"/>
                  </a:moveTo>
                  <a:lnTo>
                    <a:pt x="0" y="0"/>
                  </a:lnTo>
                </a:path>
              </a:pathLst>
            </a:custGeom>
            <a:ln w="13695">
              <a:solidFill>
                <a:schemeClr val="accent1"/>
              </a:solidFill>
            </a:ln>
          </p:spPr>
          <p:txBody>
            <a:bodyPr wrap="square" lIns="0" tIns="0" rIns="0" bIns="0" rtlCol="0"/>
            <a:lstStyle/>
            <a:p>
              <a:endParaRPr/>
            </a:p>
          </p:txBody>
        </p:sp>
        <p:sp>
          <p:nvSpPr>
            <p:cNvPr id="69" name="object 16">
              <a:extLst>
                <a:ext uri="{FF2B5EF4-FFF2-40B4-BE49-F238E27FC236}">
                  <a16:creationId xmlns:a16="http://schemas.microsoft.com/office/drawing/2014/main" id="{CF57C7E7-236E-5747-BC21-2B7A4B310971}"/>
                </a:ext>
              </a:extLst>
            </p:cNvPr>
            <p:cNvSpPr/>
            <p:nvPr/>
          </p:nvSpPr>
          <p:spPr>
            <a:xfrm>
              <a:off x="17238634"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70" name="object 17">
              <a:extLst>
                <a:ext uri="{FF2B5EF4-FFF2-40B4-BE49-F238E27FC236}">
                  <a16:creationId xmlns:a16="http://schemas.microsoft.com/office/drawing/2014/main" id="{CC2F267F-D852-5644-A8EB-E3C0A50285D5}"/>
                </a:ext>
              </a:extLst>
            </p:cNvPr>
            <p:cNvSpPr/>
            <p:nvPr/>
          </p:nvSpPr>
          <p:spPr>
            <a:xfrm>
              <a:off x="17336739"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71" name="object 18">
              <a:extLst>
                <a:ext uri="{FF2B5EF4-FFF2-40B4-BE49-F238E27FC236}">
                  <a16:creationId xmlns:a16="http://schemas.microsoft.com/office/drawing/2014/main" id="{3D4CEAB5-907E-354D-8BBC-52D2B8327B31}"/>
                </a:ext>
              </a:extLst>
            </p:cNvPr>
            <p:cNvSpPr/>
            <p:nvPr/>
          </p:nvSpPr>
          <p:spPr>
            <a:xfrm>
              <a:off x="16334886" y="4083645"/>
              <a:ext cx="0" cy="1825625"/>
            </a:xfrm>
            <a:custGeom>
              <a:avLst/>
              <a:gdLst/>
              <a:ahLst/>
              <a:cxnLst/>
              <a:rect l="l" t="t" r="r" b="b"/>
              <a:pathLst>
                <a:path h="1825625">
                  <a:moveTo>
                    <a:pt x="0" y="1825002"/>
                  </a:moveTo>
                  <a:lnTo>
                    <a:pt x="0" y="0"/>
                  </a:lnTo>
                </a:path>
              </a:pathLst>
            </a:custGeom>
            <a:ln w="32742">
              <a:solidFill>
                <a:schemeClr val="accent1"/>
              </a:solidFill>
            </a:ln>
          </p:spPr>
          <p:txBody>
            <a:bodyPr wrap="square" lIns="0" tIns="0" rIns="0" bIns="0" rtlCol="0"/>
            <a:lstStyle/>
            <a:p>
              <a:endParaRPr/>
            </a:p>
          </p:txBody>
        </p:sp>
        <p:sp>
          <p:nvSpPr>
            <p:cNvPr id="72" name="object 19">
              <a:extLst>
                <a:ext uri="{FF2B5EF4-FFF2-40B4-BE49-F238E27FC236}">
                  <a16:creationId xmlns:a16="http://schemas.microsoft.com/office/drawing/2014/main" id="{31417C22-3690-3742-9682-F5F58C88724E}"/>
                </a:ext>
              </a:extLst>
            </p:cNvPr>
            <p:cNvSpPr/>
            <p:nvPr/>
          </p:nvSpPr>
          <p:spPr>
            <a:xfrm>
              <a:off x="15884107"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73" name="object 20">
              <a:extLst>
                <a:ext uri="{FF2B5EF4-FFF2-40B4-BE49-F238E27FC236}">
                  <a16:creationId xmlns:a16="http://schemas.microsoft.com/office/drawing/2014/main" id="{DABB4064-C1A1-9F42-94FD-38CFE3331A7A}"/>
                </a:ext>
              </a:extLst>
            </p:cNvPr>
            <p:cNvSpPr/>
            <p:nvPr/>
          </p:nvSpPr>
          <p:spPr>
            <a:xfrm>
              <a:off x="14896851"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74" name="object 21">
              <a:extLst>
                <a:ext uri="{FF2B5EF4-FFF2-40B4-BE49-F238E27FC236}">
                  <a16:creationId xmlns:a16="http://schemas.microsoft.com/office/drawing/2014/main" id="{80E89B1B-8A92-3848-8A50-1F65449BC0E6}"/>
                </a:ext>
              </a:extLst>
            </p:cNvPr>
            <p:cNvSpPr/>
            <p:nvPr/>
          </p:nvSpPr>
          <p:spPr>
            <a:xfrm>
              <a:off x="13823475"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5" name="object 22">
              <a:extLst>
                <a:ext uri="{FF2B5EF4-FFF2-40B4-BE49-F238E27FC236}">
                  <a16:creationId xmlns:a16="http://schemas.microsoft.com/office/drawing/2014/main" id="{62EEBB27-1388-1E46-8386-E27D84C15447}"/>
                </a:ext>
              </a:extLst>
            </p:cNvPr>
            <p:cNvSpPr/>
            <p:nvPr/>
          </p:nvSpPr>
          <p:spPr>
            <a:xfrm>
              <a:off x="19859887"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76" name="object 23">
              <a:extLst>
                <a:ext uri="{FF2B5EF4-FFF2-40B4-BE49-F238E27FC236}">
                  <a16:creationId xmlns:a16="http://schemas.microsoft.com/office/drawing/2014/main" id="{4CBC4500-76B5-BE4C-A136-E5E1A4547121}"/>
                </a:ext>
              </a:extLst>
            </p:cNvPr>
            <p:cNvSpPr/>
            <p:nvPr/>
          </p:nvSpPr>
          <p:spPr>
            <a:xfrm>
              <a:off x="6366464" y="4738306"/>
              <a:ext cx="0" cy="1170940"/>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a:p>
          </p:txBody>
        </p:sp>
        <p:sp>
          <p:nvSpPr>
            <p:cNvPr id="77" name="object 24">
              <a:extLst>
                <a:ext uri="{FF2B5EF4-FFF2-40B4-BE49-F238E27FC236}">
                  <a16:creationId xmlns:a16="http://schemas.microsoft.com/office/drawing/2014/main" id="{66CDEB0C-3566-4D45-9173-B6CB35F86EA4}"/>
                </a:ext>
              </a:extLst>
            </p:cNvPr>
            <p:cNvSpPr/>
            <p:nvPr/>
          </p:nvSpPr>
          <p:spPr>
            <a:xfrm>
              <a:off x="18313743" y="4270142"/>
              <a:ext cx="0" cy="1638935"/>
            </a:xfrm>
            <a:custGeom>
              <a:avLst/>
              <a:gdLst/>
              <a:ahLst/>
              <a:cxnLst/>
              <a:rect l="l" t="t" r="r" b="b"/>
              <a:pathLst>
                <a:path h="1638935">
                  <a:moveTo>
                    <a:pt x="0" y="1638505"/>
                  </a:moveTo>
                  <a:lnTo>
                    <a:pt x="0" y="0"/>
                  </a:lnTo>
                </a:path>
              </a:pathLst>
            </a:custGeom>
            <a:ln w="10125">
              <a:solidFill>
                <a:schemeClr val="accent1"/>
              </a:solidFill>
            </a:ln>
          </p:spPr>
          <p:txBody>
            <a:bodyPr wrap="square" lIns="0" tIns="0" rIns="0" bIns="0" rtlCol="0"/>
            <a:lstStyle/>
            <a:p>
              <a:endParaRPr/>
            </a:p>
          </p:txBody>
        </p:sp>
        <p:sp>
          <p:nvSpPr>
            <p:cNvPr id="78" name="object 25">
              <a:extLst>
                <a:ext uri="{FF2B5EF4-FFF2-40B4-BE49-F238E27FC236}">
                  <a16:creationId xmlns:a16="http://schemas.microsoft.com/office/drawing/2014/main" id="{2E837B53-1EF7-8744-A427-F95623B3BB33}"/>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79" name="object 26">
              <a:extLst>
                <a:ext uri="{FF2B5EF4-FFF2-40B4-BE49-F238E27FC236}">
                  <a16:creationId xmlns:a16="http://schemas.microsoft.com/office/drawing/2014/main" id="{6B29EA59-8629-E144-915F-72688335EA8B}"/>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80" name="object 27">
              <a:extLst>
                <a:ext uri="{FF2B5EF4-FFF2-40B4-BE49-F238E27FC236}">
                  <a16:creationId xmlns:a16="http://schemas.microsoft.com/office/drawing/2014/main" id="{AF73F3F9-2068-704D-87A5-24F775D15D67}"/>
                </a:ext>
              </a:extLst>
            </p:cNvPr>
            <p:cNvSpPr/>
            <p:nvPr/>
          </p:nvSpPr>
          <p:spPr>
            <a:xfrm>
              <a:off x="5945333" y="4334946"/>
              <a:ext cx="0" cy="1574165"/>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a:p>
          </p:txBody>
        </p:sp>
        <p:sp>
          <p:nvSpPr>
            <p:cNvPr id="81" name="object 28">
              <a:extLst>
                <a:ext uri="{FF2B5EF4-FFF2-40B4-BE49-F238E27FC236}">
                  <a16:creationId xmlns:a16="http://schemas.microsoft.com/office/drawing/2014/main" id="{A86B55A8-AD85-8148-87D5-A2371C99D8D2}"/>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8433269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08CAAD-0E63-C927-255B-F8B34ACEFD43}"/>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0" name="Title 1">
            <a:extLst>
              <a:ext uri="{FF2B5EF4-FFF2-40B4-BE49-F238E27FC236}">
                <a16:creationId xmlns:a16="http://schemas.microsoft.com/office/drawing/2014/main" id="{294D3B3C-6D7C-6441-B7F9-4B397F80561D}"/>
              </a:ext>
            </a:extLst>
          </p:cNvPr>
          <p:cNvSpPr>
            <a:spLocks noGrp="1"/>
          </p:cNvSpPr>
          <p:nvPr>
            <p:ph type="title" hasCustomPrompt="1"/>
          </p:nvPr>
        </p:nvSpPr>
        <p:spPr>
          <a:xfrm>
            <a:off x="1085102" y="276519"/>
            <a:ext cx="10697362" cy="70997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9A53C210-D38F-B147-8B38-51E72E04B2C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D743CD63-4EBD-FF43-82E4-44622ECF7F26}"/>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70C3B72A-0255-A643-8BCB-743321AE4C45}"/>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AF4E6DA5-78BD-9A43-8031-F3D6B002AC64}"/>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A127F773-8447-EF4B-B718-12D5F2E991AF}"/>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777F725-CE64-6C48-BCB5-3829866DA261}"/>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C82B53FD-9695-1A4A-A1D7-1CB7DDBD7104}"/>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F9E7742B-2A8C-B64E-B27E-97E41BBED30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F599F89F-F1FF-A94F-A99A-0AC7EBEC9CE6}"/>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22D50117-144D-2042-8838-D6BD708EE213}"/>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B3170071-F337-9B4D-8523-2A0337757F1B}"/>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A2614D46-AB61-0442-AA3D-26EAFA482188}"/>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6B64305-E4EF-474F-9A3C-352E1DA9E45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5A780A98-3242-FF41-81F7-434BE8AC1D47}"/>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2A06A007-BFA8-F841-907E-F5982031CC2F}"/>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7B746EDC-FE6D-444C-902A-779258B4783A}"/>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3011B8D6-C982-2D48-BFD1-047936EE2A21}"/>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3894879A-F527-3B49-AFE7-1D35877F5B2A}"/>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3A44FFE2-CC80-F541-A5F5-026F6EB2DE0D}"/>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E5F44BB9-D299-1749-B4BB-FED2A2B0DCA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4" name="Picture 43">
            <a:extLst>
              <a:ext uri="{FF2B5EF4-FFF2-40B4-BE49-F238E27FC236}">
                <a16:creationId xmlns:a16="http://schemas.microsoft.com/office/drawing/2014/main" id="{80637074-04E7-044E-AA67-C4BCAA7E00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92165231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4-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BA3367-E24F-45E3-EEDB-32AC7B21884C}"/>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188832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5-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4C96CF-4B62-29D2-2D11-6CACDCB6B4D7}"/>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8890642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Text-Orang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1838E9-C540-71D8-1913-7FA9453262E3}"/>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lang="en-US" sz="14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14" name="Title 1">
            <a:extLst>
              <a:ext uri="{FF2B5EF4-FFF2-40B4-BE49-F238E27FC236}">
                <a16:creationId xmlns:a16="http://schemas.microsoft.com/office/drawing/2014/main" id="{3CE96427-CC30-D34E-ADEB-161B79B79BCE}"/>
              </a:ext>
            </a:extLst>
          </p:cNvPr>
          <p:cNvSpPr>
            <a:spLocks noGrp="1"/>
          </p:cNvSpPr>
          <p:nvPr>
            <p:ph type="title" hasCustomPrompt="1"/>
          </p:nvPr>
        </p:nvSpPr>
        <p:spPr>
          <a:xfrm>
            <a:off x="1090420" y="279269"/>
            <a:ext cx="10828501" cy="709980"/>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cxnSp>
        <p:nvCxnSpPr>
          <p:cNvPr id="49" name="Straight Connector 48">
            <a:extLst>
              <a:ext uri="{FF2B5EF4-FFF2-40B4-BE49-F238E27FC236}">
                <a16:creationId xmlns:a16="http://schemas.microsoft.com/office/drawing/2014/main" id="{D08ED431-4AA0-FF45-956C-2F98C2E528D3}"/>
              </a:ext>
            </a:extLst>
          </p:cNvPr>
          <p:cNvCxnSpPr/>
          <p:nvPr userDrawn="1"/>
        </p:nvCxnSpPr>
        <p:spPr>
          <a:xfrm>
            <a:off x="5021336" y="12347790"/>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77" name="Picture 76">
            <a:extLst>
              <a:ext uri="{FF2B5EF4-FFF2-40B4-BE49-F238E27FC236}">
                <a16:creationId xmlns:a16="http://schemas.microsoft.com/office/drawing/2014/main" id="{F8E9A6BA-48C3-B141-9BBC-BB5A5CC7DA9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grpSp>
        <p:nvGrpSpPr>
          <p:cNvPr id="78" name="Group 77">
            <a:extLst>
              <a:ext uri="{FF2B5EF4-FFF2-40B4-BE49-F238E27FC236}">
                <a16:creationId xmlns:a16="http://schemas.microsoft.com/office/drawing/2014/main" id="{F80CF280-019C-7047-AE31-5DD80D71D201}"/>
              </a:ext>
            </a:extLst>
          </p:cNvPr>
          <p:cNvGrpSpPr/>
          <p:nvPr userDrawn="1"/>
        </p:nvGrpSpPr>
        <p:grpSpPr>
          <a:xfrm>
            <a:off x="11479694" y="484771"/>
            <a:ext cx="712306" cy="5410029"/>
            <a:chOff x="11492959" y="484771"/>
            <a:chExt cx="712306" cy="5410029"/>
          </a:xfrm>
        </p:grpSpPr>
        <p:grpSp>
          <p:nvGrpSpPr>
            <p:cNvPr id="79" name="Group 78">
              <a:extLst>
                <a:ext uri="{FF2B5EF4-FFF2-40B4-BE49-F238E27FC236}">
                  <a16:creationId xmlns:a16="http://schemas.microsoft.com/office/drawing/2014/main" id="{61E4CF4A-CEE7-6943-B621-A79A7AF42B1A}"/>
                </a:ext>
              </a:extLst>
            </p:cNvPr>
            <p:cNvGrpSpPr/>
            <p:nvPr userDrawn="1"/>
          </p:nvGrpSpPr>
          <p:grpSpPr>
            <a:xfrm>
              <a:off x="11492959" y="484771"/>
              <a:ext cx="712305" cy="98641"/>
              <a:chOff x="11492959" y="484771"/>
              <a:chExt cx="712305" cy="98641"/>
            </a:xfrm>
          </p:grpSpPr>
          <p:sp>
            <p:nvSpPr>
              <p:cNvPr id="96" name="object 12">
                <a:extLst>
                  <a:ext uri="{FF2B5EF4-FFF2-40B4-BE49-F238E27FC236}">
                    <a16:creationId xmlns:a16="http://schemas.microsoft.com/office/drawing/2014/main" id="{A8E85381-544B-5D48-B30E-BF883F2F1F5B}"/>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7" name="object 22">
                <a:extLst>
                  <a:ext uri="{FF2B5EF4-FFF2-40B4-BE49-F238E27FC236}">
                    <a16:creationId xmlns:a16="http://schemas.microsoft.com/office/drawing/2014/main" id="{D646D3E3-4496-1049-9E06-220812D32728}"/>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0" name="Group 79">
              <a:extLst>
                <a:ext uri="{FF2B5EF4-FFF2-40B4-BE49-F238E27FC236}">
                  <a16:creationId xmlns:a16="http://schemas.microsoft.com/office/drawing/2014/main" id="{11432E9C-C2B7-D140-80C4-72456A1472B6}"/>
                </a:ext>
              </a:extLst>
            </p:cNvPr>
            <p:cNvGrpSpPr/>
            <p:nvPr userDrawn="1"/>
          </p:nvGrpSpPr>
          <p:grpSpPr>
            <a:xfrm>
              <a:off x="11492959" y="837460"/>
              <a:ext cx="712305" cy="112876"/>
              <a:chOff x="11492959" y="837460"/>
              <a:chExt cx="712305" cy="112876"/>
            </a:xfrm>
          </p:grpSpPr>
          <p:sp>
            <p:nvSpPr>
              <p:cNvPr id="93" name="object 10">
                <a:extLst>
                  <a:ext uri="{FF2B5EF4-FFF2-40B4-BE49-F238E27FC236}">
                    <a16:creationId xmlns:a16="http://schemas.microsoft.com/office/drawing/2014/main" id="{EC6388C5-9C3F-404F-B84E-DB43D8FE881E}"/>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94" name="object 10">
                <a:extLst>
                  <a:ext uri="{FF2B5EF4-FFF2-40B4-BE49-F238E27FC236}">
                    <a16:creationId xmlns:a16="http://schemas.microsoft.com/office/drawing/2014/main" id="{2CBB1369-2187-CF49-B0F9-C442C03BF3B6}"/>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AE182827-52F3-A747-979F-C8243BFDAB9B}"/>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1" name="Group 80">
              <a:extLst>
                <a:ext uri="{FF2B5EF4-FFF2-40B4-BE49-F238E27FC236}">
                  <a16:creationId xmlns:a16="http://schemas.microsoft.com/office/drawing/2014/main" id="{62E84EFF-2C22-EA41-8C6C-432C3A6170B0}"/>
                </a:ext>
              </a:extLst>
            </p:cNvPr>
            <p:cNvGrpSpPr/>
            <p:nvPr userDrawn="1"/>
          </p:nvGrpSpPr>
          <p:grpSpPr>
            <a:xfrm>
              <a:off x="11492959" y="1459641"/>
              <a:ext cx="712305" cy="18623"/>
              <a:chOff x="11492959" y="1459641"/>
              <a:chExt cx="712305" cy="18623"/>
            </a:xfrm>
          </p:grpSpPr>
          <p:sp>
            <p:nvSpPr>
              <p:cNvPr id="91" name="object 10">
                <a:extLst>
                  <a:ext uri="{FF2B5EF4-FFF2-40B4-BE49-F238E27FC236}">
                    <a16:creationId xmlns:a16="http://schemas.microsoft.com/office/drawing/2014/main" id="{5CEF3585-4DFE-A347-A6CD-5CA4BEA1285D}"/>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2" name="object 22">
                <a:extLst>
                  <a:ext uri="{FF2B5EF4-FFF2-40B4-BE49-F238E27FC236}">
                    <a16:creationId xmlns:a16="http://schemas.microsoft.com/office/drawing/2014/main" id="{F914CD92-D434-ED41-950B-3D19F3E8F400}"/>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82" name="Group 81">
              <a:extLst>
                <a:ext uri="{FF2B5EF4-FFF2-40B4-BE49-F238E27FC236}">
                  <a16:creationId xmlns:a16="http://schemas.microsoft.com/office/drawing/2014/main" id="{17C54E50-7F72-BD49-96CC-88BE65033CAE}"/>
                </a:ext>
              </a:extLst>
            </p:cNvPr>
            <p:cNvGrpSpPr/>
            <p:nvPr userDrawn="1"/>
          </p:nvGrpSpPr>
          <p:grpSpPr>
            <a:xfrm>
              <a:off x="11492959" y="2418879"/>
              <a:ext cx="712305" cy="126395"/>
              <a:chOff x="11492959" y="2418879"/>
              <a:chExt cx="712305" cy="126395"/>
            </a:xfrm>
          </p:grpSpPr>
          <p:sp>
            <p:nvSpPr>
              <p:cNvPr id="89" name="object 10">
                <a:extLst>
                  <a:ext uri="{FF2B5EF4-FFF2-40B4-BE49-F238E27FC236}">
                    <a16:creationId xmlns:a16="http://schemas.microsoft.com/office/drawing/2014/main" id="{EEBF635E-8628-BC48-B963-775B49988450}"/>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90" name="object 22">
                <a:extLst>
                  <a:ext uri="{FF2B5EF4-FFF2-40B4-BE49-F238E27FC236}">
                    <a16:creationId xmlns:a16="http://schemas.microsoft.com/office/drawing/2014/main" id="{3EE9EB51-124C-AC4A-AA6F-D4BEF5139E40}"/>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83" name="object 22">
              <a:extLst>
                <a:ext uri="{FF2B5EF4-FFF2-40B4-BE49-F238E27FC236}">
                  <a16:creationId xmlns:a16="http://schemas.microsoft.com/office/drawing/2014/main" id="{3E12D583-80CB-EB4A-9297-B8816B94AA6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84" name="Group 83">
              <a:extLst>
                <a:ext uri="{FF2B5EF4-FFF2-40B4-BE49-F238E27FC236}">
                  <a16:creationId xmlns:a16="http://schemas.microsoft.com/office/drawing/2014/main" id="{E9D775C0-C818-CB41-A2CA-BA21BD541CB7}"/>
                </a:ext>
              </a:extLst>
            </p:cNvPr>
            <p:cNvGrpSpPr/>
            <p:nvPr userDrawn="1"/>
          </p:nvGrpSpPr>
          <p:grpSpPr>
            <a:xfrm>
              <a:off x="11492959" y="5160951"/>
              <a:ext cx="712305" cy="70754"/>
              <a:chOff x="11492959" y="5160951"/>
              <a:chExt cx="712305" cy="70754"/>
            </a:xfrm>
          </p:grpSpPr>
          <p:sp>
            <p:nvSpPr>
              <p:cNvPr id="87" name="object 22">
                <a:extLst>
                  <a:ext uri="{FF2B5EF4-FFF2-40B4-BE49-F238E27FC236}">
                    <a16:creationId xmlns:a16="http://schemas.microsoft.com/office/drawing/2014/main" id="{C0912A34-A4CA-FF4F-8F41-C5A8722C36B7}"/>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10F143D0-127A-CF45-8D8E-19F1D614AD6B}"/>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85" name="object 22">
              <a:extLst>
                <a:ext uri="{FF2B5EF4-FFF2-40B4-BE49-F238E27FC236}">
                  <a16:creationId xmlns:a16="http://schemas.microsoft.com/office/drawing/2014/main" id="{A577E466-202F-D14D-AE58-B0352C2B6E0F}"/>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86" name="object 10">
              <a:extLst>
                <a:ext uri="{FF2B5EF4-FFF2-40B4-BE49-F238E27FC236}">
                  <a16:creationId xmlns:a16="http://schemas.microsoft.com/office/drawing/2014/main" id="{F95F252D-F480-2A45-BDC3-28AF589B3B5B}"/>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80668680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1" name="Title 1">
            <a:extLst>
              <a:ext uri="{FF2B5EF4-FFF2-40B4-BE49-F238E27FC236}">
                <a16:creationId xmlns:a16="http://schemas.microsoft.com/office/drawing/2014/main" id="{1EE80935-D622-A947-8098-4CFAC2DE2EF5}"/>
              </a:ext>
            </a:extLst>
          </p:cNvPr>
          <p:cNvSpPr>
            <a:spLocks noGrp="1"/>
          </p:cNvSpPr>
          <p:nvPr>
            <p:ph type="title" hasCustomPrompt="1"/>
          </p:nvPr>
        </p:nvSpPr>
        <p:spPr>
          <a:xfrm>
            <a:off x="1085102" y="285228"/>
            <a:ext cx="10697362" cy="708484"/>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6" name="Group 45">
            <a:extLst>
              <a:ext uri="{FF2B5EF4-FFF2-40B4-BE49-F238E27FC236}">
                <a16:creationId xmlns:a16="http://schemas.microsoft.com/office/drawing/2014/main" id="{4F07AFFE-02A7-8347-9039-32A144AFBD30}"/>
              </a:ext>
            </a:extLst>
          </p:cNvPr>
          <p:cNvGrpSpPr/>
          <p:nvPr userDrawn="1"/>
        </p:nvGrpSpPr>
        <p:grpSpPr>
          <a:xfrm>
            <a:off x="11479694" y="484771"/>
            <a:ext cx="712306" cy="5410029"/>
            <a:chOff x="11492959" y="484771"/>
            <a:chExt cx="712306" cy="5410029"/>
          </a:xfrm>
        </p:grpSpPr>
        <p:grpSp>
          <p:nvGrpSpPr>
            <p:cNvPr id="47" name="Group 46">
              <a:extLst>
                <a:ext uri="{FF2B5EF4-FFF2-40B4-BE49-F238E27FC236}">
                  <a16:creationId xmlns:a16="http://schemas.microsoft.com/office/drawing/2014/main" id="{A1C22115-CFBB-354C-BC4C-AFBDED0F8BAB}"/>
                </a:ext>
              </a:extLst>
            </p:cNvPr>
            <p:cNvGrpSpPr/>
            <p:nvPr userDrawn="1"/>
          </p:nvGrpSpPr>
          <p:grpSpPr>
            <a:xfrm>
              <a:off x="11492959" y="484771"/>
              <a:ext cx="712305" cy="98641"/>
              <a:chOff x="11492959" y="484771"/>
              <a:chExt cx="712305" cy="98641"/>
            </a:xfrm>
          </p:grpSpPr>
          <p:sp>
            <p:nvSpPr>
              <p:cNvPr id="64" name="object 12">
                <a:extLst>
                  <a:ext uri="{FF2B5EF4-FFF2-40B4-BE49-F238E27FC236}">
                    <a16:creationId xmlns:a16="http://schemas.microsoft.com/office/drawing/2014/main" id="{8F64E239-5EF9-D74E-B904-C27CB961B9C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5" name="object 22">
                <a:extLst>
                  <a:ext uri="{FF2B5EF4-FFF2-40B4-BE49-F238E27FC236}">
                    <a16:creationId xmlns:a16="http://schemas.microsoft.com/office/drawing/2014/main" id="{A91727E6-4679-634D-B10B-1F43AA0DED7A}"/>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8F668C74-5C26-E547-8B68-8A20C355C7EC}"/>
                </a:ext>
              </a:extLst>
            </p:cNvPr>
            <p:cNvGrpSpPr/>
            <p:nvPr userDrawn="1"/>
          </p:nvGrpSpPr>
          <p:grpSpPr>
            <a:xfrm>
              <a:off x="11492959" y="837460"/>
              <a:ext cx="712305" cy="112876"/>
              <a:chOff x="11492959" y="837460"/>
              <a:chExt cx="712305" cy="112876"/>
            </a:xfrm>
          </p:grpSpPr>
          <p:sp>
            <p:nvSpPr>
              <p:cNvPr id="61" name="object 10">
                <a:extLst>
                  <a:ext uri="{FF2B5EF4-FFF2-40B4-BE49-F238E27FC236}">
                    <a16:creationId xmlns:a16="http://schemas.microsoft.com/office/drawing/2014/main" id="{5AAD1A1F-4F4D-5349-BB89-A88B9A5EA73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2" name="object 10">
                <a:extLst>
                  <a:ext uri="{FF2B5EF4-FFF2-40B4-BE49-F238E27FC236}">
                    <a16:creationId xmlns:a16="http://schemas.microsoft.com/office/drawing/2014/main" id="{D4D434CE-8440-304E-867A-B16CFCFB552A}"/>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3" name="object 22">
                <a:extLst>
                  <a:ext uri="{FF2B5EF4-FFF2-40B4-BE49-F238E27FC236}">
                    <a16:creationId xmlns:a16="http://schemas.microsoft.com/office/drawing/2014/main" id="{BF1F6D86-7ED8-054F-93D2-091217C96CE3}"/>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C2EBBB97-FD44-DB4B-9865-098EF0DCAF94}"/>
                </a:ext>
              </a:extLst>
            </p:cNvPr>
            <p:cNvGrpSpPr/>
            <p:nvPr userDrawn="1"/>
          </p:nvGrpSpPr>
          <p:grpSpPr>
            <a:xfrm>
              <a:off x="11492959" y="1459641"/>
              <a:ext cx="712305" cy="18623"/>
              <a:chOff x="11492959" y="1459641"/>
              <a:chExt cx="712305" cy="18623"/>
            </a:xfrm>
          </p:grpSpPr>
          <p:sp>
            <p:nvSpPr>
              <p:cNvPr id="59" name="object 10">
                <a:extLst>
                  <a:ext uri="{FF2B5EF4-FFF2-40B4-BE49-F238E27FC236}">
                    <a16:creationId xmlns:a16="http://schemas.microsoft.com/office/drawing/2014/main" id="{143320EE-5C41-3241-82F8-7D395E0AD2B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F7360E1A-0BF2-6E40-ADD0-27E2EE0160A1}"/>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50" name="Group 49">
              <a:extLst>
                <a:ext uri="{FF2B5EF4-FFF2-40B4-BE49-F238E27FC236}">
                  <a16:creationId xmlns:a16="http://schemas.microsoft.com/office/drawing/2014/main" id="{48937F08-549B-734F-A5DE-17A7940D7124}"/>
                </a:ext>
              </a:extLst>
            </p:cNvPr>
            <p:cNvGrpSpPr/>
            <p:nvPr userDrawn="1"/>
          </p:nvGrpSpPr>
          <p:grpSpPr>
            <a:xfrm>
              <a:off x="11492959" y="2418879"/>
              <a:ext cx="712305" cy="126395"/>
              <a:chOff x="11492959" y="2418879"/>
              <a:chExt cx="712305" cy="126395"/>
            </a:xfrm>
          </p:grpSpPr>
          <p:sp>
            <p:nvSpPr>
              <p:cNvPr id="57" name="object 10">
                <a:extLst>
                  <a:ext uri="{FF2B5EF4-FFF2-40B4-BE49-F238E27FC236}">
                    <a16:creationId xmlns:a16="http://schemas.microsoft.com/office/drawing/2014/main" id="{DF3BAE29-CF22-7D4B-8ABA-5F85B3C03C34}"/>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BF854A08-3726-1549-916C-E29985A3A9D9}"/>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1" name="object 22">
              <a:extLst>
                <a:ext uri="{FF2B5EF4-FFF2-40B4-BE49-F238E27FC236}">
                  <a16:creationId xmlns:a16="http://schemas.microsoft.com/office/drawing/2014/main" id="{83825BD9-0B6F-9E48-A3EA-515A6AFC56B9}"/>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2" name="Group 51">
              <a:extLst>
                <a:ext uri="{FF2B5EF4-FFF2-40B4-BE49-F238E27FC236}">
                  <a16:creationId xmlns:a16="http://schemas.microsoft.com/office/drawing/2014/main" id="{5EDC41C9-8B8E-8540-AED0-3BFA81601E18}"/>
                </a:ext>
              </a:extLst>
            </p:cNvPr>
            <p:cNvGrpSpPr/>
            <p:nvPr userDrawn="1"/>
          </p:nvGrpSpPr>
          <p:grpSpPr>
            <a:xfrm>
              <a:off x="11492959" y="5160951"/>
              <a:ext cx="712305" cy="70754"/>
              <a:chOff x="11492959" y="5160951"/>
              <a:chExt cx="712305" cy="70754"/>
            </a:xfrm>
          </p:grpSpPr>
          <p:sp>
            <p:nvSpPr>
              <p:cNvPr id="55" name="object 22">
                <a:extLst>
                  <a:ext uri="{FF2B5EF4-FFF2-40B4-BE49-F238E27FC236}">
                    <a16:creationId xmlns:a16="http://schemas.microsoft.com/office/drawing/2014/main" id="{D180C815-D54E-7E4A-BC83-0892D165227C}"/>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6" name="object 10">
                <a:extLst>
                  <a:ext uri="{FF2B5EF4-FFF2-40B4-BE49-F238E27FC236}">
                    <a16:creationId xmlns:a16="http://schemas.microsoft.com/office/drawing/2014/main" id="{C47F86EA-9369-8C46-BDB4-97B338B55CF9}"/>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3" name="object 22">
              <a:extLst>
                <a:ext uri="{FF2B5EF4-FFF2-40B4-BE49-F238E27FC236}">
                  <a16:creationId xmlns:a16="http://schemas.microsoft.com/office/drawing/2014/main" id="{8CFBB2BB-FE7C-E948-8A4B-ED828BCB920F}"/>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4" name="object 10">
              <a:extLst>
                <a:ext uri="{FF2B5EF4-FFF2-40B4-BE49-F238E27FC236}">
                  <a16:creationId xmlns:a16="http://schemas.microsoft.com/office/drawing/2014/main" id="{203E17F6-EBB0-A84B-B4CF-F1697C214E67}"/>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 name="Rectangle 1">
            <a:extLst>
              <a:ext uri="{FF2B5EF4-FFF2-40B4-BE49-F238E27FC236}">
                <a16:creationId xmlns:a16="http://schemas.microsoft.com/office/drawing/2014/main" id="{8A7BEE61-483C-D04E-4BA4-84715FFA9E7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Picture 44">
            <a:extLst>
              <a:ext uri="{FF2B5EF4-FFF2-40B4-BE49-F238E27FC236}">
                <a16:creationId xmlns:a16="http://schemas.microsoft.com/office/drawing/2014/main" id="{4DB668B3-7F49-AB41-A402-BF56DD946AC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396292962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1" name="Title 1">
            <a:extLst>
              <a:ext uri="{FF2B5EF4-FFF2-40B4-BE49-F238E27FC236}">
                <a16:creationId xmlns:a16="http://schemas.microsoft.com/office/drawing/2014/main" id="{62634540-58F9-9948-8899-1026D1045379}"/>
              </a:ext>
            </a:extLst>
          </p:cNvPr>
          <p:cNvSpPr>
            <a:spLocks noGrp="1"/>
          </p:cNvSpPr>
          <p:nvPr>
            <p:ph type="title" hasCustomPrompt="1"/>
          </p:nvPr>
        </p:nvSpPr>
        <p:spPr>
          <a:xfrm>
            <a:off x="1082613" y="265880"/>
            <a:ext cx="10697361" cy="72098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E5F0B839-9353-E846-AD47-E0CA9DAEDC3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0DFC5487-CD62-CB4E-A4E3-A1E9D83EDC08}"/>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17573EB3-047D-BC44-93E1-5C114BA32B7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4" name="object 22">
                <a:extLst>
                  <a:ext uri="{FF2B5EF4-FFF2-40B4-BE49-F238E27FC236}">
                    <a16:creationId xmlns:a16="http://schemas.microsoft.com/office/drawing/2014/main" id="{9DE04C44-735E-D24D-96C5-B25A500FADAE}"/>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7" name="Group 46">
              <a:extLst>
                <a:ext uri="{FF2B5EF4-FFF2-40B4-BE49-F238E27FC236}">
                  <a16:creationId xmlns:a16="http://schemas.microsoft.com/office/drawing/2014/main" id="{D3807DD3-597D-B446-BFDF-38E89FCF3473}"/>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070191D-56A9-7C49-BCBA-92FBB3DEA655}"/>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7DB34162-57C7-8446-BE88-8A38F9F44DD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62" name="object 22">
                <a:extLst>
                  <a:ext uri="{FF2B5EF4-FFF2-40B4-BE49-F238E27FC236}">
                    <a16:creationId xmlns:a16="http://schemas.microsoft.com/office/drawing/2014/main" id="{DB001776-25EE-B44E-A0F9-4501B3CBA51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8" name="Group 47">
              <a:extLst>
                <a:ext uri="{FF2B5EF4-FFF2-40B4-BE49-F238E27FC236}">
                  <a16:creationId xmlns:a16="http://schemas.microsoft.com/office/drawing/2014/main" id="{48927D32-81A5-8D49-9713-C4D4B21FDAAD}"/>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E59CFED6-027F-0645-9F49-FC2890BA1A7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9" name="object 22">
                <a:extLst>
                  <a:ext uri="{FF2B5EF4-FFF2-40B4-BE49-F238E27FC236}">
                    <a16:creationId xmlns:a16="http://schemas.microsoft.com/office/drawing/2014/main" id="{18D30FB2-01E3-AB44-8354-1D2F1F26F813}"/>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82FA8889-B16F-EE41-8FE1-D4106849B034}"/>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CC61547-D98D-9348-A9ED-D3022C830F3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7" name="object 22">
                <a:extLst>
                  <a:ext uri="{FF2B5EF4-FFF2-40B4-BE49-F238E27FC236}">
                    <a16:creationId xmlns:a16="http://schemas.microsoft.com/office/drawing/2014/main" id="{190D34D4-A150-9F41-A079-D037936229AF}"/>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50" name="object 22">
              <a:extLst>
                <a:ext uri="{FF2B5EF4-FFF2-40B4-BE49-F238E27FC236}">
                  <a16:creationId xmlns:a16="http://schemas.microsoft.com/office/drawing/2014/main" id="{E6981967-3430-2242-B2DB-A1C6DFEE2AD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51" name="Group 50">
              <a:extLst>
                <a:ext uri="{FF2B5EF4-FFF2-40B4-BE49-F238E27FC236}">
                  <a16:creationId xmlns:a16="http://schemas.microsoft.com/office/drawing/2014/main" id="{F75F63B2-AF78-174E-A1E7-6AC266A634FF}"/>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E338C308-24B6-0C4A-81C5-9AD123CA88F0}"/>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5" name="object 10">
                <a:extLst>
                  <a:ext uri="{FF2B5EF4-FFF2-40B4-BE49-F238E27FC236}">
                    <a16:creationId xmlns:a16="http://schemas.microsoft.com/office/drawing/2014/main" id="{79BFF00E-5E28-EB42-9013-3D4B47448D98}"/>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232ED4AC-708F-CB44-902F-82607003E83E}"/>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3" name="object 10">
              <a:extLst>
                <a:ext uri="{FF2B5EF4-FFF2-40B4-BE49-F238E27FC236}">
                  <a16:creationId xmlns:a16="http://schemas.microsoft.com/office/drawing/2014/main" id="{7D93ABB1-23F8-5F4C-967A-5D0C774ECA1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3" name="Rectangle 2">
            <a:extLst>
              <a:ext uri="{FF2B5EF4-FFF2-40B4-BE49-F238E27FC236}">
                <a16:creationId xmlns:a16="http://schemas.microsoft.com/office/drawing/2014/main" id="{E0CD0931-38CF-EC05-6988-B22E5E729029}"/>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16366731-1AAA-9240-8A54-0E4A0F1AAC6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7437432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 name="Rectangle 1">
            <a:extLst>
              <a:ext uri="{FF2B5EF4-FFF2-40B4-BE49-F238E27FC236}">
                <a16:creationId xmlns:a16="http://schemas.microsoft.com/office/drawing/2014/main" id="{41A36668-209C-0BDF-993C-65919D0029F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374032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5-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73937"/>
            <a:ext cx="10502434" cy="709971"/>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sp>
        <p:nvSpPr>
          <p:cNvPr id="2" name="Rectangle 1">
            <a:extLst>
              <a:ext uri="{FF2B5EF4-FFF2-40B4-BE49-F238E27FC236}">
                <a16:creationId xmlns:a16="http://schemas.microsoft.com/office/drawing/2014/main" id="{594357FA-5D1E-A512-3709-9E8057FEF074}"/>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DE97D9C6-73FE-D14D-8512-14E37BC89322}"/>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E468C303-0BCD-294D-8A5E-F72832293BBA}"/>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3AA8EBE3-E990-E744-A51E-9E1EDA281452}"/>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60" name="object 22">
                <a:extLst>
                  <a:ext uri="{FF2B5EF4-FFF2-40B4-BE49-F238E27FC236}">
                    <a16:creationId xmlns:a16="http://schemas.microsoft.com/office/drawing/2014/main" id="{DDEA5A50-442F-1E41-94EA-A753D6726DD9}"/>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3" name="Group 42">
              <a:extLst>
                <a:ext uri="{FF2B5EF4-FFF2-40B4-BE49-F238E27FC236}">
                  <a16:creationId xmlns:a16="http://schemas.microsoft.com/office/drawing/2014/main" id="{DA891276-27F9-3348-B21F-433466982B35}"/>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0F170833-719E-854B-A96A-2CFC1983BCA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F0EBAB6A-8787-3D4D-9662-EA0BC6E72CB1}"/>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8" name="object 22">
                <a:extLst>
                  <a:ext uri="{FF2B5EF4-FFF2-40B4-BE49-F238E27FC236}">
                    <a16:creationId xmlns:a16="http://schemas.microsoft.com/office/drawing/2014/main" id="{5DA9EBDC-4C27-474A-B7F5-A1484E88C5C6}"/>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4" name="Group 43">
              <a:extLst>
                <a:ext uri="{FF2B5EF4-FFF2-40B4-BE49-F238E27FC236}">
                  <a16:creationId xmlns:a16="http://schemas.microsoft.com/office/drawing/2014/main" id="{28D2AF26-6608-1149-90BF-7B7C591953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B2CDD3D2-5178-3947-AC8A-6F48542A55D9}"/>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5" name="object 22">
                <a:extLst>
                  <a:ext uri="{FF2B5EF4-FFF2-40B4-BE49-F238E27FC236}">
                    <a16:creationId xmlns:a16="http://schemas.microsoft.com/office/drawing/2014/main" id="{72C2EC78-D90B-6741-B9AE-3AD609280FFE}"/>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5" name="Group 44">
              <a:extLst>
                <a:ext uri="{FF2B5EF4-FFF2-40B4-BE49-F238E27FC236}">
                  <a16:creationId xmlns:a16="http://schemas.microsoft.com/office/drawing/2014/main" id="{B4041E71-F3E0-9841-B59B-2CE9464FAB93}"/>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60246A32-4DEA-EE48-8F0C-557498470B84}"/>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53" name="object 22">
                <a:extLst>
                  <a:ext uri="{FF2B5EF4-FFF2-40B4-BE49-F238E27FC236}">
                    <a16:creationId xmlns:a16="http://schemas.microsoft.com/office/drawing/2014/main" id="{A35F30EE-6BC3-6B40-8242-1897072F0A06}"/>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46" name="object 22">
              <a:extLst>
                <a:ext uri="{FF2B5EF4-FFF2-40B4-BE49-F238E27FC236}">
                  <a16:creationId xmlns:a16="http://schemas.microsoft.com/office/drawing/2014/main" id="{C6620E60-909D-B049-804E-873036BE17A3}"/>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47" name="Group 46">
              <a:extLst>
                <a:ext uri="{FF2B5EF4-FFF2-40B4-BE49-F238E27FC236}">
                  <a16:creationId xmlns:a16="http://schemas.microsoft.com/office/drawing/2014/main" id="{BAD6957E-8036-BD42-8B86-C7D45890B44D}"/>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08F963C8-233E-E44D-A3E3-2C76B20A8E72}"/>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51" name="object 10">
                <a:extLst>
                  <a:ext uri="{FF2B5EF4-FFF2-40B4-BE49-F238E27FC236}">
                    <a16:creationId xmlns:a16="http://schemas.microsoft.com/office/drawing/2014/main" id="{5B9D0947-E2C8-AA4D-8B86-CB7D56DCEA4C}"/>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22AA30A2-8C47-344A-8DD4-C1E326ECC4AA}"/>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49" name="object 10">
              <a:extLst>
                <a:ext uri="{FF2B5EF4-FFF2-40B4-BE49-F238E27FC236}">
                  <a16:creationId xmlns:a16="http://schemas.microsoft.com/office/drawing/2014/main" id="{EBB8F6FF-704A-624B-9791-C7BBE41B469B}"/>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F7FE98E8-B3CD-AE4A-92CB-AA122681F8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580744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5" name="Slide Number Placeholder 4">
            <a:extLst>
              <a:ext uri="{FF2B5EF4-FFF2-40B4-BE49-F238E27FC236}">
                <a16:creationId xmlns:a16="http://schemas.microsoft.com/office/drawing/2014/main" id="{F62A5DB0-4924-BB49-820C-024D595F7CA7}"/>
              </a:ext>
            </a:extLst>
          </p:cNvPr>
          <p:cNvSpPr>
            <a:spLocks noGrp="1"/>
          </p:cNvSpPr>
          <p:nvPr>
            <p:ph type="sldNum" sz="quarter" idx="12"/>
          </p:nvPr>
        </p:nvSpPr>
        <p:spPr>
          <a:xfrm>
            <a:off x="9448800" y="6467846"/>
            <a:ext cx="2743200" cy="365125"/>
          </a:xfrm>
        </p:spPr>
        <p:txBody>
          <a:bodyPr/>
          <a:lstStyle>
            <a:lvl1pPr>
              <a:defRPr b="1" i="0">
                <a:solidFill>
                  <a:srgbClr val="FFFFFF"/>
                </a:solidFill>
                <a:latin typeface="Gentona Book" pitchFamily="2" charset="77"/>
              </a:defRPr>
            </a:lvl1pPr>
          </a:lstStyle>
          <a:p>
            <a:fld id="{56B21313-48D6-BF45-9C7F-8CB603AB36D7}" type="slidenum">
              <a:rPr lang="en-US" smtClean="0"/>
              <a:pPr/>
              <a:t>‹#›</a:t>
            </a:fld>
            <a:endParaRPr lang="en-US"/>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Tree>
    <p:extLst>
      <p:ext uri="{BB962C8B-B14F-4D97-AF65-F5344CB8AC3E}">
        <p14:creationId xmlns:p14="http://schemas.microsoft.com/office/powerpoint/2010/main" val="1668566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592687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791120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tx2"/>
                </a:solidFill>
              </a:ln>
            </p:spPr>
            <p:txBody>
              <a:bodyPr wrap="square" lIns="0" tIns="0" rIns="0" bIns="0" rtlCol="0"/>
              <a:lstStyle/>
              <a:p>
                <a:endParaRPr/>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a:p>
            </p:txBody>
          </p:sp>
        </p:grpSp>
      </p:grpSp>
      <p:sp>
        <p:nvSpPr>
          <p:cNvPr id="35" name="Slide Number Placeholder 5">
            <a:extLst>
              <a:ext uri="{FF2B5EF4-FFF2-40B4-BE49-F238E27FC236}">
                <a16:creationId xmlns:a16="http://schemas.microsoft.com/office/drawing/2014/main" id="{78A0251E-E929-4449-AC90-A2E9CBD31DCB}"/>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151660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308344" y="1"/>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3874952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3" Type="http://schemas.openxmlformats.org/officeDocument/2006/relationships/slideLayout" Target="../slideLayouts/slideLayout27.xml"/><Relationship Id="rId21" Type="http://schemas.openxmlformats.org/officeDocument/2006/relationships/slideLayout" Target="../slideLayouts/slideLayout45.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theme" Target="../theme/theme2.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slideLayout" Target="../slideLayouts/slideLayout47.xml"/><Relationship Id="rId10" Type="http://schemas.openxmlformats.org/officeDocument/2006/relationships/slideLayout" Target="../slideLayouts/slideLayout34.xml"/><Relationship Id="rId19" Type="http://schemas.openxmlformats.org/officeDocument/2006/relationships/slideLayout" Target="../slideLayouts/slideLayout43.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a:p>
        </p:txBody>
      </p:sp>
    </p:spTree>
    <p:extLst>
      <p:ext uri="{BB962C8B-B14F-4D97-AF65-F5344CB8AC3E}">
        <p14:creationId xmlns:p14="http://schemas.microsoft.com/office/powerpoint/2010/main" val="425589272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a:p>
        </p:txBody>
      </p:sp>
    </p:spTree>
    <p:extLst>
      <p:ext uri="{BB962C8B-B14F-4D97-AF65-F5344CB8AC3E}">
        <p14:creationId xmlns:p14="http://schemas.microsoft.com/office/powerpoint/2010/main" val="140450212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 id="2147483704" r:id="rId18"/>
    <p:sldLayoutId id="2147483705" r:id="rId19"/>
    <p:sldLayoutId id="2147483706" r:id="rId20"/>
    <p:sldLayoutId id="2147483707" r:id="rId21"/>
    <p:sldLayoutId id="2147483708" r:id="rId22"/>
    <p:sldLayoutId id="2147483709" r:id="rId23"/>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hyperlink" Target="chrome-extension://efaidnbmnnnibpcajpcglclefindmkaj/https:/facilities.ufl.edu/wp-content/uploads/committees/lvl/treemitigationpolicy.pdf" TargetMode="External"/><Relationship Id="rId3" Type="http://schemas.openxmlformats.org/officeDocument/2006/relationships/hyperlink" Target="https://facilities.ufl.edu/campus-planning/campus-master-plan/" TargetMode="External"/><Relationship Id="rId7" Type="http://schemas.openxmlformats.org/officeDocument/2006/relationships/hyperlink" Target="https://facilities.ufl.edu/wp-content/uploads/plan/Appendix.D.pdf" TargetMode="External"/><Relationship Id="rId2" Type="http://schemas.openxmlformats.org/officeDocument/2006/relationships/notesSlide" Target="../notesSlides/notesSlide1.xml"/><Relationship Id="rId1" Type="http://schemas.openxmlformats.org/officeDocument/2006/relationships/slideLayout" Target="../slideLayouts/slideLayout45.xml"/><Relationship Id="rId6" Type="http://schemas.openxmlformats.org/officeDocument/2006/relationships/hyperlink" Target="https://facilities.ufl.edu/campus-planning/campus-master-plan/landscape-master-plan/" TargetMode="External"/><Relationship Id="rId5" Type="http://schemas.openxmlformats.org/officeDocument/2006/relationships/hyperlink" Target="https://facilities.ufl.edu/wp-content/uploads/forms/standards/UFDesignGuidelines.pdf" TargetMode="External"/><Relationship Id="rId4" Type="http://schemas.openxmlformats.org/officeDocument/2006/relationships/hyperlink" Target="https://facilities.ufl.edu/wp-content/uploads/2024/01/Committee-Orientation-LUFPC_Updated.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FCC4D-7D17-F640-8641-52DE2102DCB9}"/>
              </a:ext>
            </a:extLst>
          </p:cNvPr>
          <p:cNvSpPr>
            <a:spLocks noGrp="1"/>
          </p:cNvSpPr>
          <p:nvPr>
            <p:ph type="ctrTitle"/>
          </p:nvPr>
        </p:nvSpPr>
        <p:spPr/>
        <p:txBody>
          <a:bodyPr/>
          <a:lstStyle/>
          <a:p>
            <a:r>
              <a:rPr lang="en-US" dirty="0"/>
              <a:t>PROJECT NUMBER &amp; NAME</a:t>
            </a:r>
            <a:br>
              <a:rPr lang="en-US" dirty="0"/>
            </a:br>
            <a:r>
              <a:rPr lang="en-US" dirty="0"/>
              <a:t>(Ex. UF-100 CENTURY TOWER)</a:t>
            </a:r>
          </a:p>
        </p:txBody>
      </p:sp>
      <p:sp>
        <p:nvSpPr>
          <p:cNvPr id="3" name="Subtitle 2">
            <a:extLst>
              <a:ext uri="{FF2B5EF4-FFF2-40B4-BE49-F238E27FC236}">
                <a16:creationId xmlns:a16="http://schemas.microsoft.com/office/drawing/2014/main" id="{A2AA880F-20E3-0D44-8CDE-45497D7E2E36}"/>
              </a:ext>
            </a:extLst>
          </p:cNvPr>
          <p:cNvSpPr>
            <a:spLocks noGrp="1"/>
          </p:cNvSpPr>
          <p:nvPr>
            <p:ph type="subTitle" idx="1"/>
          </p:nvPr>
        </p:nvSpPr>
        <p:spPr>
          <a:xfrm>
            <a:off x="2568992" y="4355719"/>
            <a:ext cx="8588634" cy="2181268"/>
          </a:xfrm>
        </p:spPr>
        <p:txBody>
          <a:bodyPr/>
          <a:lstStyle/>
          <a:p>
            <a:r>
              <a:rPr lang="en-US" sz="1800" i="0" dirty="0"/>
              <a:t>PROJECT MANAGER</a:t>
            </a:r>
          </a:p>
          <a:p>
            <a:endParaRPr lang="en-US" dirty="0"/>
          </a:p>
          <a:p>
            <a:endParaRPr lang="en-US" dirty="0"/>
          </a:p>
        </p:txBody>
      </p:sp>
      <p:sp>
        <p:nvSpPr>
          <p:cNvPr id="4" name="Text Placeholder 3">
            <a:extLst>
              <a:ext uri="{FF2B5EF4-FFF2-40B4-BE49-F238E27FC236}">
                <a16:creationId xmlns:a16="http://schemas.microsoft.com/office/drawing/2014/main" id="{1E9F5295-143D-AE4E-9BF3-3DA58FA69AD1}"/>
              </a:ext>
            </a:extLst>
          </p:cNvPr>
          <p:cNvSpPr>
            <a:spLocks noGrp="1"/>
          </p:cNvSpPr>
          <p:nvPr>
            <p:ph type="body" sz="quarter" idx="10"/>
          </p:nvPr>
        </p:nvSpPr>
        <p:spPr/>
        <p:txBody>
          <a:bodyPr/>
          <a:lstStyle/>
          <a:p>
            <a:r>
              <a:rPr lang="en-US" dirty="0"/>
              <a:t>DATE OF LUFPC COMMITTEE MEETING</a:t>
            </a:r>
          </a:p>
        </p:txBody>
      </p:sp>
      <p:sp>
        <p:nvSpPr>
          <p:cNvPr id="5" name="Text Placeholder 4">
            <a:extLst>
              <a:ext uri="{FF2B5EF4-FFF2-40B4-BE49-F238E27FC236}">
                <a16:creationId xmlns:a16="http://schemas.microsoft.com/office/drawing/2014/main" id="{FD2C4807-D82C-B241-B47B-DAB0E118937A}"/>
              </a:ext>
            </a:extLst>
          </p:cNvPr>
          <p:cNvSpPr>
            <a:spLocks noGrp="1"/>
          </p:cNvSpPr>
          <p:nvPr>
            <p:ph type="body" sz="quarter" idx="11"/>
          </p:nvPr>
        </p:nvSpPr>
        <p:spPr/>
        <p:txBody>
          <a:bodyPr/>
          <a:lstStyle/>
          <a:p>
            <a:r>
              <a:rPr lang="en-US" sz="1800" dirty="0"/>
              <a:t>SCHEMATIC DESIGN</a:t>
            </a:r>
          </a:p>
        </p:txBody>
      </p:sp>
    </p:spTree>
    <p:extLst>
      <p:ext uri="{BB962C8B-B14F-4D97-AF65-F5344CB8AC3E}">
        <p14:creationId xmlns:p14="http://schemas.microsoft.com/office/powerpoint/2010/main" val="4175007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CF3121F-FC62-6152-85A6-35B35B5069A4}"/>
              </a:ext>
            </a:extLst>
          </p:cNvPr>
          <p:cNvSpPr>
            <a:spLocks noGrp="1"/>
          </p:cNvSpPr>
          <p:nvPr>
            <p:ph type="body" sz="quarter" idx="18"/>
          </p:nvPr>
        </p:nvSpPr>
        <p:spPr>
          <a:xfrm>
            <a:off x="2509292" y="3106876"/>
            <a:ext cx="9523930" cy="644244"/>
          </a:xfrm>
        </p:spPr>
        <p:txBody>
          <a:bodyPr/>
          <a:lstStyle/>
          <a:p>
            <a:r>
              <a:rPr lang="en-US" sz="3200" b="0" dirty="0">
                <a:latin typeface="Gentona Bold"/>
              </a:rPr>
              <a:t>Example: A motion to approve the project as presented.</a:t>
            </a:r>
          </a:p>
        </p:txBody>
      </p:sp>
      <p:sp>
        <p:nvSpPr>
          <p:cNvPr id="3" name="Text Placeholder 2">
            <a:extLst>
              <a:ext uri="{FF2B5EF4-FFF2-40B4-BE49-F238E27FC236}">
                <a16:creationId xmlns:a16="http://schemas.microsoft.com/office/drawing/2014/main" id="{8AEC1AC4-8BEF-91DA-9942-A698F8731CDF}"/>
              </a:ext>
            </a:extLst>
          </p:cNvPr>
          <p:cNvSpPr>
            <a:spLocks noGrp="1"/>
          </p:cNvSpPr>
          <p:nvPr>
            <p:ph type="body" sz="quarter" idx="19"/>
          </p:nvPr>
        </p:nvSpPr>
        <p:spPr/>
        <p:txBody>
          <a:bodyPr/>
          <a:lstStyle/>
          <a:p>
            <a:r>
              <a:rPr lang="en-US" sz="2400" cap="small" dirty="0"/>
              <a:t>PROJECT NUMBER &amp; NAME</a:t>
            </a:r>
          </a:p>
        </p:txBody>
      </p:sp>
      <p:pic>
        <p:nvPicPr>
          <p:cNvPr id="4" name="Picture 3">
            <a:extLst>
              <a:ext uri="{FF2B5EF4-FFF2-40B4-BE49-F238E27FC236}">
                <a16:creationId xmlns:a16="http://schemas.microsoft.com/office/drawing/2014/main" id="{454F4E57-E8E5-CE51-1E61-12661EECB8E6}"/>
              </a:ext>
            </a:extLst>
          </p:cNvPr>
          <p:cNvPicPr>
            <a:picLocks noChangeAspect="1"/>
          </p:cNvPicPr>
          <p:nvPr/>
        </p:nvPicPr>
        <p:blipFill>
          <a:blip r:embed="rId3"/>
          <a:stretch>
            <a:fillRect/>
          </a:stretch>
        </p:blipFill>
        <p:spPr>
          <a:xfrm>
            <a:off x="747594" y="3025892"/>
            <a:ext cx="806212" cy="806212"/>
          </a:xfrm>
          <a:prstGeom prst="rect">
            <a:avLst/>
          </a:prstGeom>
        </p:spPr>
      </p:pic>
    </p:spTree>
    <p:extLst>
      <p:ext uri="{BB962C8B-B14F-4D97-AF65-F5344CB8AC3E}">
        <p14:creationId xmlns:p14="http://schemas.microsoft.com/office/powerpoint/2010/main" val="4272404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603F15C-9753-BE40-A1C5-C906F1D00435}"/>
              </a:ext>
            </a:extLst>
          </p:cNvPr>
          <p:cNvSpPr>
            <a:spLocks noGrp="1"/>
          </p:cNvSpPr>
          <p:nvPr>
            <p:ph type="body" sz="quarter" idx="19"/>
          </p:nvPr>
        </p:nvSpPr>
        <p:spPr>
          <a:xfrm>
            <a:off x="253803" y="1486831"/>
            <a:ext cx="10697361" cy="3362961"/>
          </a:xfrm>
        </p:spPr>
        <p:txBody>
          <a:bodyPr/>
          <a:lstStyle/>
          <a:p>
            <a:pPr marL="228600" indent="-219075">
              <a:buFont typeface="Arial" panose="020B0604020202020204" pitchFamily="34" charset="0"/>
              <a:buChar char="•"/>
            </a:pPr>
            <a:r>
              <a:rPr lang="en-US" sz="2800" b="1" dirty="0"/>
              <a:t>DO NOT INCLUDE FLOORPLANS</a:t>
            </a:r>
            <a:br>
              <a:rPr lang="en-US" sz="2800" b="1" dirty="0"/>
            </a:br>
            <a:endParaRPr lang="en-US" sz="2800" b="1" dirty="0"/>
          </a:p>
          <a:p>
            <a:pPr marL="228600" indent="-219075">
              <a:buFont typeface="Arial" panose="020B0604020202020204" pitchFamily="34" charset="0"/>
              <a:buChar char="•"/>
            </a:pPr>
            <a:r>
              <a:rPr lang="en-US" sz="1800" dirty="0"/>
              <a:t>Use this template as a guide to build your presentation. Not all slides may be applicable to your project, and additional slides may still be needed.</a:t>
            </a:r>
            <a:br>
              <a:rPr lang="en-US" sz="1800" dirty="0"/>
            </a:br>
            <a:endParaRPr lang="en-US" sz="1800" dirty="0"/>
          </a:p>
          <a:p>
            <a:pPr marL="228600" indent="-219075">
              <a:buFont typeface="Arial" panose="020B0604020202020204" pitchFamily="34" charset="0"/>
              <a:buChar char="•"/>
            </a:pPr>
            <a:r>
              <a:rPr lang="en-US" sz="1800" dirty="0"/>
              <a:t>Read the suggestions in the ‘Notes’ section to help develop the content for each slide.</a:t>
            </a:r>
            <a:br>
              <a:rPr lang="en-US" sz="1800" dirty="0"/>
            </a:br>
            <a:endParaRPr lang="en-US" sz="1800" dirty="0"/>
          </a:p>
          <a:p>
            <a:pPr marL="228600" indent="-219075">
              <a:buFont typeface="Arial" panose="020B0604020202020204" pitchFamily="34" charset="0"/>
              <a:buChar char="•"/>
            </a:pPr>
            <a:r>
              <a:rPr lang="en-US" sz="1800" dirty="0"/>
              <a:t>During the </a:t>
            </a:r>
            <a:r>
              <a:rPr lang="en-US" sz="1800" dirty="0">
                <a:solidFill>
                  <a:srgbClr val="0020A5"/>
                </a:solidFill>
              </a:rPr>
              <a:t>Schematic Design</a:t>
            </a:r>
            <a:r>
              <a:rPr lang="en-US" sz="1800" dirty="0"/>
              <a:t> </a:t>
            </a:r>
            <a:r>
              <a:rPr lang="en-US" sz="1800" dirty="0">
                <a:solidFill>
                  <a:srgbClr val="0020A5"/>
                </a:solidFill>
              </a:rPr>
              <a:t>phase</a:t>
            </a:r>
            <a:r>
              <a:rPr lang="en-US" sz="1800" dirty="0"/>
              <a:t> of Major Projects, the committee is approving the general </a:t>
            </a:r>
            <a:r>
              <a:rPr lang="en-US" sz="1800" b="1" dirty="0"/>
              <a:t>building footprint </a:t>
            </a:r>
            <a:r>
              <a:rPr lang="en-US" sz="1800" dirty="0"/>
              <a:t>and </a:t>
            </a:r>
            <a:r>
              <a:rPr lang="en-US" sz="1800" b="1" dirty="0"/>
              <a:t>site layout</a:t>
            </a:r>
            <a:r>
              <a:rPr lang="en-US" sz="1800" dirty="0"/>
              <a:t>, as well as reviewing for </a:t>
            </a:r>
            <a:r>
              <a:rPr lang="en-US" sz="1800" b="1" dirty="0"/>
              <a:t>compliance</a:t>
            </a:r>
            <a:r>
              <a:rPr lang="en-US" sz="1800" dirty="0"/>
              <a:t> with the </a:t>
            </a:r>
            <a:r>
              <a:rPr lang="en-US" sz="1800" b="1" dirty="0"/>
              <a:t>Campus Master Plan</a:t>
            </a:r>
            <a:r>
              <a:rPr lang="en-US" sz="1800" dirty="0"/>
              <a:t>.</a:t>
            </a:r>
            <a:br>
              <a:rPr lang="en-US" sz="1800" dirty="0"/>
            </a:br>
            <a:endParaRPr lang="en-US" sz="1800" dirty="0"/>
          </a:p>
          <a:p>
            <a:pPr marL="228600" indent="-219075">
              <a:buFont typeface="Arial" panose="020B0604020202020204" pitchFamily="34" charset="0"/>
              <a:buChar char="•"/>
            </a:pPr>
            <a:r>
              <a:rPr lang="en-US" sz="1800" dirty="0"/>
              <a:t>Throughout the template, refer the resources below to assist with answering questions:</a:t>
            </a:r>
            <a:br>
              <a:rPr lang="en-US" dirty="0"/>
            </a:br>
            <a:endParaRPr lang="en-US" dirty="0"/>
          </a:p>
          <a:p>
            <a:pPr marL="179388" lvl="4" indent="0">
              <a:buNone/>
            </a:pPr>
            <a:endParaRPr lang="en-US" sz="1400" dirty="0">
              <a:solidFill>
                <a:srgbClr val="0020A5"/>
              </a:solidFill>
            </a:endParaRPr>
          </a:p>
          <a:p>
            <a:pPr marL="9525"/>
            <a:endParaRPr lang="en-US" dirty="0"/>
          </a:p>
        </p:txBody>
      </p:sp>
      <p:sp>
        <p:nvSpPr>
          <p:cNvPr id="5" name="Title 4">
            <a:extLst>
              <a:ext uri="{FF2B5EF4-FFF2-40B4-BE49-F238E27FC236}">
                <a16:creationId xmlns:a16="http://schemas.microsoft.com/office/drawing/2014/main" id="{94DF56A5-02B0-F24E-9F78-0734E49F6FAD}"/>
              </a:ext>
            </a:extLst>
          </p:cNvPr>
          <p:cNvSpPr>
            <a:spLocks noGrp="1"/>
          </p:cNvSpPr>
          <p:nvPr>
            <p:ph type="title"/>
          </p:nvPr>
        </p:nvSpPr>
        <p:spPr/>
        <p:txBody>
          <a:bodyPr/>
          <a:lstStyle/>
          <a:p>
            <a:r>
              <a:rPr lang="en-US" dirty="0"/>
              <a:t>PRESENTATION GUIDELINES</a:t>
            </a:r>
          </a:p>
        </p:txBody>
      </p:sp>
      <p:graphicFrame>
        <p:nvGraphicFramePr>
          <p:cNvPr id="2" name="Table 1">
            <a:extLst>
              <a:ext uri="{FF2B5EF4-FFF2-40B4-BE49-F238E27FC236}">
                <a16:creationId xmlns:a16="http://schemas.microsoft.com/office/drawing/2014/main" id="{5D84657D-B438-7C98-CAC9-5A683364A0F6}"/>
              </a:ext>
            </a:extLst>
          </p:cNvPr>
          <p:cNvGraphicFramePr>
            <a:graphicFrameLocks noGrp="1"/>
          </p:cNvGraphicFramePr>
          <p:nvPr>
            <p:extLst>
              <p:ext uri="{D42A27DB-BD31-4B8C-83A1-F6EECF244321}">
                <p14:modId xmlns:p14="http://schemas.microsoft.com/office/powerpoint/2010/main" val="4102295595"/>
              </p:ext>
            </p:extLst>
          </p:nvPr>
        </p:nvGraphicFramePr>
        <p:xfrm>
          <a:off x="446267" y="5156175"/>
          <a:ext cx="8848204" cy="1112520"/>
        </p:xfrm>
        <a:graphic>
          <a:graphicData uri="http://schemas.openxmlformats.org/drawingml/2006/table">
            <a:tbl>
              <a:tblPr firstRow="1" bandRow="1">
                <a:tableStyleId>{5C22544A-7EE6-4342-B048-85BDC9FD1C3A}</a:tableStyleId>
              </a:tblPr>
              <a:tblGrid>
                <a:gridCol w="4424102">
                  <a:extLst>
                    <a:ext uri="{9D8B030D-6E8A-4147-A177-3AD203B41FA5}">
                      <a16:colId xmlns:a16="http://schemas.microsoft.com/office/drawing/2014/main" val="250796856"/>
                    </a:ext>
                  </a:extLst>
                </a:gridCol>
                <a:gridCol w="4424102">
                  <a:extLst>
                    <a:ext uri="{9D8B030D-6E8A-4147-A177-3AD203B41FA5}">
                      <a16:colId xmlns:a16="http://schemas.microsoft.com/office/drawing/2014/main" val="1668146791"/>
                    </a:ext>
                  </a:extLst>
                </a:gridCol>
              </a:tblGrid>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Gentona Book"/>
                          <a:hlinkClick r:id="rId3">
                            <a:extLst>
                              <a:ext uri="{A12FA001-AC4F-418D-AE19-62706E023703}">
                                <ahyp:hlinkClr xmlns:ahyp="http://schemas.microsoft.com/office/drawing/2018/hyperlinkcolor" val="tx"/>
                              </a:ext>
                            </a:extLst>
                          </a:hlinkClick>
                        </a:rPr>
                        <a:t>Campus Master Plan</a:t>
                      </a:r>
                      <a:endParaRPr lang="en-US" sz="1400" b="0" dirty="0">
                        <a:solidFill>
                          <a:schemeClr val="accent2"/>
                        </a:solidFill>
                        <a:latin typeface="Gentona Book"/>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Gentona Book"/>
                          <a:hlinkClick r:id="rId4">
                            <a:extLst>
                              <a:ext uri="{A12FA001-AC4F-418D-AE19-62706E023703}">
                                <ahyp:hlinkClr xmlns:ahyp="http://schemas.microsoft.com/office/drawing/2018/hyperlinkcolor" val="tx"/>
                              </a:ext>
                            </a:extLst>
                          </a:hlinkClick>
                        </a:rPr>
                        <a:t>About the Land Use &amp; Facilities Planning Committee</a:t>
                      </a:r>
                      <a:endParaRPr lang="en-US" sz="1400" b="0" dirty="0">
                        <a:solidFill>
                          <a:schemeClr val="accent2"/>
                        </a:solidFill>
                        <a:latin typeface="Gentona Book"/>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2715470"/>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Gentona Book"/>
                          <a:hlinkClick r:id="rId5">
                            <a:extLst>
                              <a:ext uri="{A12FA001-AC4F-418D-AE19-62706E023703}">
                                <ahyp:hlinkClr xmlns:ahyp="http://schemas.microsoft.com/office/drawing/2018/hyperlinkcolor" val="tx"/>
                              </a:ext>
                            </a:extLst>
                          </a:hlinkClick>
                        </a:rPr>
                        <a:t>Campus Design Guidelines</a:t>
                      </a:r>
                      <a:endParaRPr lang="en-US" sz="1400" b="0" dirty="0">
                        <a:solidFill>
                          <a:schemeClr val="accent2"/>
                        </a:solidFill>
                        <a:latin typeface="Gentona Book"/>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Gentona Book"/>
                          <a:hlinkClick r:id="rId6">
                            <a:extLst>
                              <a:ext uri="{A12FA001-AC4F-418D-AE19-62706E023703}">
                                <ahyp:hlinkClr xmlns:ahyp="http://schemas.microsoft.com/office/drawing/2018/hyperlinkcolor" val="tx"/>
                              </a:ext>
                            </a:extLst>
                          </a:hlinkClick>
                        </a:rPr>
                        <a:t>Landscape Master Plan</a:t>
                      </a:r>
                      <a:endParaRPr lang="en-US" sz="1400" b="0" dirty="0">
                        <a:solidFill>
                          <a:schemeClr val="accent2"/>
                        </a:solidFill>
                        <a:latin typeface="Gentona Book"/>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2376055"/>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Gentona Book"/>
                          <a:hlinkClick r:id="rId7">
                            <a:extLst>
                              <a:ext uri="{A12FA001-AC4F-418D-AE19-62706E023703}">
                                <ahyp:hlinkClr xmlns:ahyp="http://schemas.microsoft.com/office/drawing/2018/hyperlinkcolor" val="tx"/>
                              </a:ext>
                            </a:extLst>
                          </a:hlinkClick>
                        </a:rPr>
                        <a:t>Historic District &amp; Archaeology</a:t>
                      </a:r>
                      <a:endParaRPr lang="en-US" sz="1400" b="0" dirty="0">
                        <a:solidFill>
                          <a:schemeClr val="accent2"/>
                        </a:solidFill>
                        <a:latin typeface="Gentona Book"/>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Gentona Book"/>
                          <a:hlinkClick r:id="rId8">
                            <a:extLst>
                              <a:ext uri="{A12FA001-AC4F-418D-AE19-62706E023703}">
                                <ahyp:hlinkClr xmlns:ahyp="http://schemas.microsoft.com/office/drawing/2018/hyperlinkcolor" val="tx"/>
                              </a:ext>
                            </a:extLst>
                          </a:hlinkClick>
                        </a:rPr>
                        <a:t>Tree Mitigation Policy</a:t>
                      </a:r>
                      <a:endParaRPr lang="en-US" sz="1400" b="0" dirty="0">
                        <a:solidFill>
                          <a:schemeClr val="accent2"/>
                        </a:solidFill>
                        <a:latin typeface="Gentona Book"/>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2389595"/>
                  </a:ext>
                </a:extLst>
              </a:tr>
            </a:tbl>
          </a:graphicData>
        </a:graphic>
      </p:graphicFrame>
    </p:spTree>
    <p:extLst>
      <p:ext uri="{BB962C8B-B14F-4D97-AF65-F5344CB8AC3E}">
        <p14:creationId xmlns:p14="http://schemas.microsoft.com/office/powerpoint/2010/main" val="1806836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Project Overview</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The project is located at the southeast corner of Gale Lemerand Drive and Stadium Road</a:t>
            </a:r>
          </a:p>
          <a:p>
            <a:pPr marL="228600" indent="-219075">
              <a:spcAft>
                <a:spcPts val="1000"/>
              </a:spcAft>
              <a:buFont typeface="Arial" panose="020B0604020202020204" pitchFamily="34" charset="0"/>
              <a:buChar char="•"/>
            </a:pPr>
            <a:r>
              <a:rPr lang="en-US" dirty="0"/>
              <a:t>Example: The scope of this project is to build a 10,000SF building</a:t>
            </a:r>
          </a:p>
          <a:p>
            <a:pPr marL="228600" indent="-219075">
              <a:spcAft>
                <a:spcPts val="1000"/>
              </a:spcAft>
              <a:buFont typeface="Arial" panose="020B0604020202020204" pitchFamily="34" charset="0"/>
              <a:buChar char="•"/>
            </a:pPr>
            <a:r>
              <a:rPr lang="en-US" dirty="0"/>
              <a:t>Example: The purpose of the project is..</a:t>
            </a:r>
          </a:p>
          <a:p>
            <a:pPr marL="228600" indent="-219075">
              <a:spcAft>
                <a:spcPts val="1000"/>
              </a:spcAft>
              <a:buFont typeface="Arial" panose="020B0604020202020204" pitchFamily="34" charset="0"/>
              <a:buChar char="•"/>
            </a:pPr>
            <a:r>
              <a:rPr lang="en-US" dirty="0"/>
              <a:t>Example: This site was selected because..</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6097651" y="1651828"/>
            <a:ext cx="5521325" cy="4944235"/>
          </a:xfrm>
        </p:spPr>
        <p:txBody>
          <a:bodyPr/>
          <a:lstStyle/>
          <a:p>
            <a:pPr marL="9525" algn="ctr"/>
            <a:br>
              <a:rPr lang="en-US" dirty="0"/>
            </a:br>
            <a:br>
              <a:rPr lang="en-US" dirty="0"/>
            </a:br>
            <a:br>
              <a:rPr lang="en-US" dirty="0"/>
            </a:br>
            <a:br>
              <a:rPr lang="en-US" dirty="0"/>
            </a:br>
            <a:br>
              <a:rPr lang="en-US" dirty="0"/>
            </a:br>
            <a:br>
              <a:rPr lang="en-US" dirty="0"/>
            </a:br>
            <a:br>
              <a:rPr lang="en-US" i="1" dirty="0">
                <a:solidFill>
                  <a:srgbClr val="FA4616"/>
                </a:solidFill>
              </a:rPr>
            </a:br>
            <a:r>
              <a:rPr lang="en-US" i="1" dirty="0">
                <a:solidFill>
                  <a:srgbClr val="FA4616"/>
                </a:solidFill>
              </a:rPr>
              <a:t>Use this space to provide an Aerial Map showing the projects location.</a:t>
            </a:r>
          </a:p>
          <a:p>
            <a:pPr marL="354012" indent="-342900">
              <a:buFont typeface="Arial" panose="020B0604020202020204" pitchFamily="34" charset="0"/>
              <a:buChar char="•"/>
            </a:pPr>
            <a:endParaRPr lang="en-US" dirty="0"/>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122531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Committee History</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28" y="2375497"/>
            <a:ext cx="5827071" cy="3865563"/>
          </a:xfrm>
        </p:spPr>
        <p:txBody>
          <a:bodyPr/>
          <a:lstStyle/>
          <a:p>
            <a:pPr marL="228600" indent="-219075">
              <a:spcAft>
                <a:spcPts val="1000"/>
              </a:spcAft>
              <a:buFont typeface="Arial" panose="020B0604020202020204" pitchFamily="34" charset="0"/>
              <a:buChar char="•"/>
            </a:pPr>
            <a:r>
              <a:rPr lang="en-US" i="1" dirty="0"/>
              <a:t>Example</a:t>
            </a:r>
            <a:r>
              <a:rPr lang="en-US" dirty="0"/>
              <a:t>: </a:t>
            </a:r>
            <a:br>
              <a:rPr lang="en-US" dirty="0"/>
            </a:br>
            <a:br>
              <a:rPr lang="en-US" dirty="0"/>
            </a:br>
            <a:r>
              <a:rPr lang="en-US" dirty="0"/>
              <a:t>Attended the </a:t>
            </a:r>
            <a:r>
              <a:rPr lang="en-US" dirty="0">
                <a:solidFill>
                  <a:srgbClr val="FA4616"/>
                </a:solidFill>
              </a:rPr>
              <a:t>Lakes, Vegetation &amp; Landscaping </a:t>
            </a:r>
            <a:r>
              <a:rPr lang="en-US" dirty="0"/>
              <a:t>Meeting on MM/DD/YY and on MM/DD/YY</a:t>
            </a:r>
          </a:p>
          <a:p>
            <a:pPr marL="398463" lvl="1" indent="-219075">
              <a:spcAft>
                <a:spcPts val="1000"/>
              </a:spcAft>
            </a:pPr>
            <a:r>
              <a:rPr lang="en-US" dirty="0"/>
              <a:t>At the ASD phase, the committee discussed the proposed site plan and tree removals</a:t>
            </a:r>
          </a:p>
          <a:p>
            <a:pPr marL="398463" lvl="1" indent="-219075">
              <a:spcAft>
                <a:spcPts val="1000"/>
              </a:spcAft>
            </a:pPr>
            <a:r>
              <a:rPr lang="en-US" dirty="0"/>
              <a:t>Committee made a motion to </a:t>
            </a:r>
            <a:r>
              <a:rPr lang="en-US" b="1" dirty="0"/>
              <a:t>approve</a:t>
            </a:r>
            <a:r>
              <a:rPr lang="en-US" dirty="0"/>
              <a:t> the project as presented</a:t>
            </a:r>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2938044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Site Plan</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30" y="2730500"/>
            <a:ext cx="4366972" cy="3865563"/>
          </a:xfrm>
        </p:spPr>
        <p:txBody>
          <a:bodyPr/>
          <a:lstStyle/>
          <a:p>
            <a:pPr marL="228600" indent="-219075">
              <a:spcAft>
                <a:spcPts val="1000"/>
              </a:spcAft>
              <a:buFont typeface="Arial" panose="020B0604020202020204" pitchFamily="34" charset="0"/>
              <a:buChar char="•"/>
            </a:pPr>
            <a:r>
              <a:rPr lang="en-US" dirty="0"/>
              <a:t>Example: The placement for the building on the project site was determined by..</a:t>
            </a:r>
          </a:p>
          <a:p>
            <a:pPr marL="228600" indent="-219075">
              <a:spcAft>
                <a:spcPts val="1000"/>
              </a:spcAft>
              <a:buFont typeface="Arial" panose="020B0604020202020204" pitchFamily="34" charset="0"/>
              <a:buChar char="•"/>
            </a:pPr>
            <a:r>
              <a:rPr lang="en-US" dirty="0"/>
              <a:t>Example: The site layout is cohesive with surrounding areas because..	</a:t>
            </a:r>
          </a:p>
          <a:p>
            <a:pPr marL="228600" indent="-219075">
              <a:spcAft>
                <a:spcPts val="1000"/>
              </a:spcAft>
              <a:buFont typeface="Arial" panose="020B0604020202020204" pitchFamily="34" charset="0"/>
              <a:buChar char="•"/>
            </a:pPr>
            <a:r>
              <a:rPr lang="en-US" dirty="0"/>
              <a:t>Example: Stormwater will be addressed by..</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5168767" y="1651828"/>
            <a:ext cx="6450210"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the site plan</a:t>
            </a:r>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2106725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Tree Impact Summary</a:t>
            </a:r>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30" y="2730500"/>
            <a:ext cx="3000414" cy="3865563"/>
          </a:xfrm>
        </p:spPr>
        <p:txBody>
          <a:bodyPr/>
          <a:lstStyle/>
          <a:p>
            <a:pPr marL="228600" indent="-219075">
              <a:spcAft>
                <a:spcPts val="1000"/>
              </a:spcAft>
              <a:buFont typeface="Arial" panose="020B0604020202020204" pitchFamily="34" charset="0"/>
              <a:buChar char="•"/>
            </a:pPr>
            <a:r>
              <a:rPr lang="en-US" dirty="0"/>
              <a:t>Example: At their meeting on MM/DD/YY, the Lakes, Vegetation &amp; Landscaping Committee approved the removal of..</a:t>
            </a:r>
          </a:p>
          <a:p>
            <a:pPr marL="228600" indent="-219075">
              <a:spcAft>
                <a:spcPts val="1000"/>
              </a:spcAft>
              <a:buFont typeface="Arial" panose="020B0604020202020204" pitchFamily="34" charset="0"/>
              <a:buChar char="•"/>
            </a:pPr>
            <a:r>
              <a:rPr lang="en-US" dirty="0"/>
              <a:t>Example: No trees proposed for removal are heritage trees</a:t>
            </a:r>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
        <p:nvSpPr>
          <p:cNvPr id="4" name="Text Placeholder 3">
            <a:extLst>
              <a:ext uri="{FF2B5EF4-FFF2-40B4-BE49-F238E27FC236}">
                <a16:creationId xmlns:a16="http://schemas.microsoft.com/office/drawing/2014/main" id="{3EC85B9F-189F-9725-0620-9C0873A8B917}"/>
              </a:ext>
            </a:extLst>
          </p:cNvPr>
          <p:cNvSpPr>
            <a:spLocks noGrp="1"/>
          </p:cNvSpPr>
          <p:nvPr>
            <p:ph type="body" sz="quarter" idx="20"/>
          </p:nvPr>
        </p:nvSpPr>
        <p:spPr>
          <a:xfrm>
            <a:off x="4592465" y="1498147"/>
            <a:ext cx="6450210"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images of the trees and their locations on the project site.</a:t>
            </a:r>
          </a:p>
          <a:p>
            <a:pPr marL="9525" algn="ctr"/>
            <a:endParaRPr lang="en-US" i="1" dirty="0">
              <a:solidFill>
                <a:srgbClr val="FA4616"/>
              </a:solidFill>
            </a:endParaRPr>
          </a:p>
          <a:p>
            <a:pPr marL="9525" algn="ctr"/>
            <a:r>
              <a:rPr lang="en-US" sz="1600" i="1" dirty="0">
                <a:solidFill>
                  <a:srgbClr val="FA4616"/>
                </a:solidFill>
              </a:rPr>
              <a:t>*Note: This may require more than one slide</a:t>
            </a:r>
            <a:endParaRPr lang="en-US" sz="1600" dirty="0"/>
          </a:p>
        </p:txBody>
      </p:sp>
    </p:spTree>
    <p:extLst>
      <p:ext uri="{BB962C8B-B14F-4D97-AF65-F5344CB8AC3E}">
        <p14:creationId xmlns:p14="http://schemas.microsoft.com/office/powerpoint/2010/main" val="1777839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Building Design</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29" y="2730500"/>
            <a:ext cx="4665927" cy="3865563"/>
          </a:xfrm>
        </p:spPr>
        <p:txBody>
          <a:bodyPr/>
          <a:lstStyle/>
          <a:p>
            <a:pPr marL="228600" indent="-219075">
              <a:spcAft>
                <a:spcPts val="1000"/>
              </a:spcAft>
              <a:buFont typeface="Arial" panose="020B0604020202020204" pitchFamily="34" charset="0"/>
              <a:buChar char="•"/>
            </a:pPr>
            <a:r>
              <a:rPr lang="en-US" dirty="0"/>
              <a:t>Example: The building will be three stories tall and will relate to neighboring buildings by..</a:t>
            </a:r>
          </a:p>
          <a:p>
            <a:pPr marL="228600" indent="-219075">
              <a:spcAft>
                <a:spcPts val="1000"/>
              </a:spcAft>
              <a:buFont typeface="Arial" panose="020B0604020202020204" pitchFamily="34" charset="0"/>
              <a:buChar char="•"/>
            </a:pPr>
            <a:r>
              <a:rPr lang="en-US" dirty="0"/>
              <a:t>Example: The PHB&amp;S committee was concerned that the character defining arched entryway would be impacted by the rehabilitation project, and the design team modified the design ensure it would be preserved.*</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5116287" y="1651828"/>
            <a:ext cx="6502690"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a rendering or examples of materials</a:t>
            </a:r>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2417829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Building Design</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a:xfrm>
            <a:off x="243529" y="2730500"/>
            <a:ext cx="4665927" cy="3865563"/>
          </a:xfrm>
        </p:spPr>
        <p:txBody>
          <a:bodyPr/>
          <a:lstStyle/>
          <a:p>
            <a:pPr marL="228600" indent="-219075">
              <a:spcAft>
                <a:spcPts val="1000"/>
              </a:spcAft>
              <a:buFont typeface="Arial" panose="020B0604020202020204" pitchFamily="34" charset="0"/>
              <a:buChar char="•"/>
            </a:pPr>
            <a:r>
              <a:rPr lang="en-US" dirty="0"/>
              <a:t>Provide more details about the building design, if needed.</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5116287" y="1651828"/>
            <a:ext cx="6502690"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additional building renderings</a:t>
            </a:r>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1082774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FCF946-1A69-5041-9411-6EAC906A37B6}"/>
              </a:ext>
            </a:extLst>
          </p:cNvPr>
          <p:cNvSpPr>
            <a:spLocks noGrp="1"/>
          </p:cNvSpPr>
          <p:nvPr>
            <p:ph type="body" sz="quarter" idx="18"/>
          </p:nvPr>
        </p:nvSpPr>
        <p:spPr>
          <a:xfrm>
            <a:off x="243529" y="1652013"/>
            <a:ext cx="5827071" cy="413340"/>
          </a:xfrm>
        </p:spPr>
        <p:txBody>
          <a:bodyPr/>
          <a:lstStyle/>
          <a:p>
            <a:r>
              <a:rPr lang="en-US" dirty="0"/>
              <a:t>Sustainability</a:t>
            </a:r>
          </a:p>
          <a:p>
            <a:endParaRPr lang="en-US" dirty="0"/>
          </a:p>
        </p:txBody>
      </p:sp>
      <p:sp>
        <p:nvSpPr>
          <p:cNvPr id="3" name="Text Placeholder 2">
            <a:extLst>
              <a:ext uri="{FF2B5EF4-FFF2-40B4-BE49-F238E27FC236}">
                <a16:creationId xmlns:a16="http://schemas.microsoft.com/office/drawing/2014/main" id="{C603F15C-9753-BE40-A1C5-C906F1D00435}"/>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The project will be pursuing LEED Gold</a:t>
            </a:r>
          </a:p>
          <a:p>
            <a:pPr marL="228600" indent="-219075">
              <a:spcAft>
                <a:spcPts val="1000"/>
              </a:spcAft>
              <a:buFont typeface="Arial" panose="020B0604020202020204" pitchFamily="34" charset="0"/>
              <a:buChar char="•"/>
            </a:pPr>
            <a:r>
              <a:rPr lang="en-US" dirty="0"/>
              <a:t>Example: The project will be incorporating LID practices such as..</a:t>
            </a:r>
          </a:p>
        </p:txBody>
      </p:sp>
      <p:sp>
        <p:nvSpPr>
          <p:cNvPr id="4" name="Text Placeholder 3">
            <a:extLst>
              <a:ext uri="{FF2B5EF4-FFF2-40B4-BE49-F238E27FC236}">
                <a16:creationId xmlns:a16="http://schemas.microsoft.com/office/drawing/2014/main" id="{795D4367-8E89-6B46-A925-B0C394AC889B}"/>
              </a:ext>
            </a:extLst>
          </p:cNvPr>
          <p:cNvSpPr>
            <a:spLocks noGrp="1"/>
          </p:cNvSpPr>
          <p:nvPr>
            <p:ph type="body" sz="quarter" idx="20"/>
          </p:nvPr>
        </p:nvSpPr>
        <p:spPr>
          <a:xfrm>
            <a:off x="6097651" y="1652014"/>
            <a:ext cx="5521325" cy="4944050"/>
          </a:xfrm>
        </p:spPr>
        <p:txBody>
          <a:bodyPr/>
          <a:lstStyle/>
          <a:p>
            <a:pPr marL="9525" algn="ctr"/>
            <a:br>
              <a:rPr lang="en-US" dirty="0"/>
            </a:br>
            <a:br>
              <a:rPr lang="en-US" dirty="0"/>
            </a:br>
            <a:br>
              <a:rPr lang="en-US" dirty="0"/>
            </a:br>
            <a:br>
              <a:rPr lang="en-US" dirty="0"/>
            </a:br>
            <a:br>
              <a:rPr lang="en-US" dirty="0"/>
            </a:br>
            <a:br>
              <a:rPr lang="en-US" dirty="0"/>
            </a:br>
            <a:br>
              <a:rPr lang="en-US" dirty="0"/>
            </a:br>
            <a:br>
              <a:rPr lang="en-US" i="1" dirty="0">
                <a:solidFill>
                  <a:srgbClr val="FA4616"/>
                </a:solidFill>
              </a:rPr>
            </a:br>
            <a:r>
              <a:rPr lang="en-US" i="1" dirty="0">
                <a:solidFill>
                  <a:srgbClr val="FA4616"/>
                </a:solidFill>
              </a:rPr>
              <a:t>Use this space to provide a photo, rendering, or other applicable graphic</a:t>
            </a:r>
          </a:p>
        </p:txBody>
      </p:sp>
      <p:sp>
        <p:nvSpPr>
          <p:cNvPr id="5" name="Title 4">
            <a:extLst>
              <a:ext uri="{FF2B5EF4-FFF2-40B4-BE49-F238E27FC236}">
                <a16:creationId xmlns:a16="http://schemas.microsoft.com/office/drawing/2014/main" id="{94DF56A5-02B0-F24E-9F78-0734E49F6FAD}"/>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4186239966"/>
      </p:ext>
    </p:extLst>
  </p:cSld>
  <p:clrMapOvr>
    <a:masterClrMapping/>
  </p:clrMapOvr>
</p:sld>
</file>

<file path=ppt/theme/theme1.xml><?xml version="1.0" encoding="utf-8"?>
<a:theme xmlns:a="http://schemas.openxmlformats.org/drawingml/2006/main" name="Bol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F1F25F3-EA7B-B940-BC57-716907848590}" vid="{F2A395A2-89CB-214A-A26C-5AF364AB8381}"/>
    </a:ext>
  </a:extLst>
</a:theme>
</file>

<file path=ppt/theme/theme2.xml><?xml version="1.0" encoding="utf-8"?>
<a:theme xmlns:a="http://schemas.openxmlformats.org/drawingml/2006/main" name="Streamline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F1F25F3-EA7B-B940-BC57-716907848590}" vid="{D6A81589-AA4C-3443-B235-D68CAA1074B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2671</TotalTime>
  <Words>1390</Words>
  <Application>Microsoft Office PowerPoint</Application>
  <PresentationFormat>Widescreen</PresentationFormat>
  <Paragraphs>120</Paragraphs>
  <Slides>10</Slides>
  <Notes>9</Notes>
  <HiddenSlides>0</HiddenSlides>
  <MMClips>0</MMClips>
  <ScaleCrop>false</ScaleCrop>
  <HeadingPairs>
    <vt:vector size="6" baseType="variant">
      <vt:variant>
        <vt:lpstr>Fonts Used</vt:lpstr>
      </vt:variant>
      <vt:variant>
        <vt:i4>17</vt:i4>
      </vt:variant>
      <vt:variant>
        <vt:lpstr>Theme</vt:lpstr>
      </vt:variant>
      <vt:variant>
        <vt:i4>2</vt:i4>
      </vt:variant>
      <vt:variant>
        <vt:lpstr>Slide Titles</vt:lpstr>
      </vt:variant>
      <vt:variant>
        <vt:i4>10</vt:i4>
      </vt:variant>
    </vt:vector>
  </HeadingPairs>
  <TitlesOfParts>
    <vt:vector size="29" baseType="lpstr">
      <vt:lpstr>Arial</vt:lpstr>
      <vt:lpstr>Calibri</vt:lpstr>
      <vt:lpstr>Gentona</vt:lpstr>
      <vt:lpstr>Gentona Bold</vt:lpstr>
      <vt:lpstr>Gentona Book</vt:lpstr>
      <vt:lpstr>Gentona Light</vt:lpstr>
      <vt:lpstr>Gentona Medium</vt:lpstr>
      <vt:lpstr>Gentona Medium Italic</vt:lpstr>
      <vt:lpstr>Gentona SemiBold Italic</vt:lpstr>
      <vt:lpstr>Obviously Extd Blck</vt:lpstr>
      <vt:lpstr>Obviously Extd Medi</vt:lpstr>
      <vt:lpstr>Obviously Wide Blck</vt:lpstr>
      <vt:lpstr>Obviously Wide Bold</vt:lpstr>
      <vt:lpstr>Obviously Wide Lght</vt:lpstr>
      <vt:lpstr>Obviously Wide Medi</vt:lpstr>
      <vt:lpstr>Obviously Wide Semi</vt:lpstr>
      <vt:lpstr>Obviously-WideLghtItalic</vt:lpstr>
      <vt:lpstr>Bold Momentum</vt:lpstr>
      <vt:lpstr>Streamlined Momentum</vt:lpstr>
      <vt:lpstr>PROJECT NUMBER &amp; NAME (Ex. UF-100 CENTURY TOWER)</vt:lpstr>
      <vt:lpstr>PRESENTATION GUIDELINES</vt:lpstr>
      <vt:lpstr>PROJECT NUMBER &amp; NAME</vt:lpstr>
      <vt:lpstr>PROJECT NUMBER &amp; NAME</vt:lpstr>
      <vt:lpstr>PROJECT NUMBER &amp; NAME</vt:lpstr>
      <vt:lpstr>PROJECT NUMBER &amp; NAME</vt:lpstr>
      <vt:lpstr>PROJECT NUMBER &amp; NAME</vt:lpstr>
      <vt:lpstr>PROJECT NUMBER &amp; NAME</vt:lpstr>
      <vt:lpstr>PROJECT NUMBER &amp; NAME</vt:lpstr>
      <vt:lpstr>PowerPoint Presentation</vt:lpstr>
    </vt:vector>
  </TitlesOfParts>
  <Company>University of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NUMBER &amp; NAME (Ex. UF-100 CENTURY TOWER)</dc:title>
  <dc:creator>Mandell,Rachel C</dc:creator>
  <cp:lastModifiedBy>Mandell,Rachel C</cp:lastModifiedBy>
  <cp:revision>39</cp:revision>
  <dcterms:created xsi:type="dcterms:W3CDTF">2024-01-24T17:25:07Z</dcterms:created>
  <dcterms:modified xsi:type="dcterms:W3CDTF">2024-04-02T11:59:53Z</dcterms:modified>
</cp:coreProperties>
</file>