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85" r:id="rId2"/>
  </p:sldMasterIdLst>
  <p:notesMasterIdLst>
    <p:notesMasterId r:id="rId11"/>
  </p:notesMasterIdLst>
  <p:sldIdLst>
    <p:sldId id="358" r:id="rId3"/>
    <p:sldId id="353" r:id="rId4"/>
    <p:sldId id="348" r:id="rId5"/>
    <p:sldId id="373" r:id="rId6"/>
    <p:sldId id="359" r:id="rId7"/>
    <p:sldId id="360" r:id="rId8"/>
    <p:sldId id="361" r:id="rId9"/>
    <p:sldId id="37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A4616"/>
    <a:srgbClr val="0020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79" autoAdjust="0"/>
    <p:restoredTop sz="74973" autoAdjust="0"/>
  </p:normalViewPr>
  <p:slideViewPr>
    <p:cSldViewPr snapToGrid="0">
      <p:cViewPr varScale="1">
        <p:scale>
          <a:sx n="119" d="100"/>
          <a:sy n="119" d="100"/>
        </p:scale>
        <p:origin x="4152"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D653C81-74EF-4C31-A4DC-2AAABB4AFAD0}" type="datetimeFigureOut">
              <a:rPr lang="en-US" smtClean="0"/>
              <a:t>4/2/2024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8EF2AF-BAFA-4256-97B2-8AFFF357D8B2}" type="slidenum">
              <a:rPr lang="en-US" smtClean="0"/>
              <a:t>‹#›</a:t>
            </a:fld>
            <a:endParaRPr lang="en-US"/>
          </a:p>
        </p:txBody>
      </p:sp>
    </p:spTree>
    <p:extLst>
      <p:ext uri="{BB962C8B-B14F-4D97-AF65-F5344CB8AC3E}">
        <p14:creationId xmlns:p14="http://schemas.microsoft.com/office/powerpoint/2010/main" val="3163936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2</a:t>
            </a:fld>
            <a:endParaRPr lang="en-US"/>
          </a:p>
        </p:txBody>
      </p:sp>
    </p:spTree>
    <p:extLst>
      <p:ext uri="{BB962C8B-B14F-4D97-AF65-F5344CB8AC3E}">
        <p14:creationId xmlns:p14="http://schemas.microsoft.com/office/powerpoint/2010/main" val="278295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project. Answer questions such as: </a:t>
            </a:r>
          </a:p>
          <a:p>
            <a:endParaRPr lang="en-US" dirty="0"/>
          </a:p>
          <a:p>
            <a:pPr marL="171450" indent="-171450">
              <a:buFont typeface="Arial" panose="020B0604020202020204" pitchFamily="34" charset="0"/>
              <a:buChar char="•"/>
            </a:pPr>
            <a:r>
              <a:rPr lang="en-US" dirty="0"/>
              <a:t>Where is the project located? </a:t>
            </a:r>
          </a:p>
          <a:p>
            <a:pPr marL="171450" indent="-171450">
              <a:buFont typeface="Arial" panose="020B0604020202020204" pitchFamily="34" charset="0"/>
              <a:buChar char="•"/>
            </a:pPr>
            <a:r>
              <a:rPr lang="en-US" dirty="0"/>
              <a:t>What is the purpose of the project? </a:t>
            </a:r>
          </a:p>
          <a:p>
            <a:pPr marL="171450" indent="-171450">
              <a:buFont typeface="Arial" panose="020B0604020202020204" pitchFamily="34" charset="0"/>
              <a:buChar char="•"/>
            </a:pPr>
            <a:r>
              <a:rPr lang="en-US" dirty="0"/>
              <a:t>What is the estimated total SF?</a:t>
            </a:r>
          </a:p>
          <a:p>
            <a:pPr marL="171450" indent="-171450">
              <a:buFont typeface="Arial" panose="020B0604020202020204" pitchFamily="34" charset="0"/>
              <a:buChar char="•"/>
            </a:pPr>
            <a:r>
              <a:rPr lang="en-US" dirty="0"/>
              <a:t>What are the program requirements? </a:t>
            </a:r>
          </a:p>
          <a:p>
            <a:pPr marL="171450" indent="-171450">
              <a:buFont typeface="Arial" panose="020B0604020202020204" pitchFamily="34" charset="0"/>
              <a:buChar char="•"/>
            </a:pPr>
            <a:r>
              <a:rPr lang="en-US" dirty="0"/>
              <a:t>Why is this a good location?</a:t>
            </a:r>
          </a:p>
        </p:txBody>
      </p:sp>
      <p:sp>
        <p:nvSpPr>
          <p:cNvPr id="4" name="Slide Number Placeholder 3"/>
          <p:cNvSpPr>
            <a:spLocks noGrp="1"/>
          </p:cNvSpPr>
          <p:nvPr>
            <p:ph type="sldNum" sz="quarter" idx="5"/>
          </p:nvPr>
        </p:nvSpPr>
        <p:spPr/>
        <p:txBody>
          <a:bodyPr/>
          <a:lstStyle/>
          <a:p>
            <a:fld id="{868EF2AF-BAFA-4256-97B2-8AFFF357D8B2}" type="slidenum">
              <a:rPr lang="en-US" smtClean="0"/>
              <a:t>3</a:t>
            </a:fld>
            <a:endParaRPr lang="en-US"/>
          </a:p>
        </p:txBody>
      </p:sp>
    </p:spTree>
    <p:extLst>
      <p:ext uri="{BB962C8B-B14F-4D97-AF65-F5344CB8AC3E}">
        <p14:creationId xmlns:p14="http://schemas.microsoft.com/office/powerpoint/2010/main" val="29867418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provide an overview of the feedback received by other committees so far. Provide the following information:</a:t>
            </a:r>
          </a:p>
          <a:p>
            <a:endParaRPr lang="en-US" dirty="0"/>
          </a:p>
          <a:p>
            <a:pPr marL="171450" indent="-171450">
              <a:buFont typeface="Arial" panose="020B0604020202020204" pitchFamily="34" charset="0"/>
              <a:buChar char="•"/>
            </a:pPr>
            <a:r>
              <a:rPr lang="en-US" dirty="0"/>
              <a:t>Date of the committee</a:t>
            </a:r>
          </a:p>
          <a:p>
            <a:pPr marL="171450" indent="-171450">
              <a:buFont typeface="Arial" panose="020B0604020202020204" pitchFamily="34" charset="0"/>
              <a:buChar char="•"/>
            </a:pPr>
            <a:r>
              <a:rPr lang="en-US" dirty="0"/>
              <a:t>Main talking points</a:t>
            </a:r>
          </a:p>
          <a:p>
            <a:pPr marL="171450" indent="-171450">
              <a:buFont typeface="Arial" panose="020B0604020202020204" pitchFamily="34" charset="0"/>
              <a:buChar char="•"/>
            </a:pPr>
            <a:r>
              <a:rPr lang="en-US" dirty="0"/>
              <a:t>Motion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4</a:t>
            </a:fld>
            <a:endParaRPr lang="en-US"/>
          </a:p>
        </p:txBody>
      </p:sp>
    </p:spTree>
    <p:extLst>
      <p:ext uri="{BB962C8B-B14F-4D97-AF65-F5344CB8AC3E}">
        <p14:creationId xmlns:p14="http://schemas.microsoft.com/office/powerpoint/2010/main" val="1323118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this slide to describe the site. Answer questions such as: </a:t>
            </a:r>
          </a:p>
          <a:p>
            <a:endParaRPr lang="en-US" dirty="0"/>
          </a:p>
          <a:p>
            <a:pPr marL="171450" indent="-171450">
              <a:buFont typeface="Arial" panose="020B0604020202020204" pitchFamily="34" charset="0"/>
              <a:buChar char="•"/>
            </a:pPr>
            <a:r>
              <a:rPr lang="en-US" dirty="0"/>
              <a:t>What is the site currently used for? </a:t>
            </a:r>
          </a:p>
          <a:p>
            <a:pPr marL="171450" indent="-171450">
              <a:buFont typeface="Arial" panose="020B0604020202020204" pitchFamily="34" charset="0"/>
              <a:buChar char="•"/>
            </a:pPr>
            <a:r>
              <a:rPr lang="en-US" dirty="0"/>
              <a:t>What is the Future Land Use Designation in the Campus Master Plan (refer to the Future Land Use map in the Future Land Use element of the Campus Master Plan)? </a:t>
            </a:r>
            <a:r>
              <a:rPr lang="en-US" b="1" dirty="0"/>
              <a:t>** MANDATORY**</a:t>
            </a:r>
          </a:p>
          <a:p>
            <a:pPr marL="171450" indent="-171450">
              <a:buFont typeface="Arial" panose="020B0604020202020204" pitchFamily="34" charset="0"/>
              <a:buChar char="•"/>
            </a:pPr>
            <a:r>
              <a:rPr lang="en-US" dirty="0"/>
              <a:t>What are the buildings and land uses surrounding the site? </a:t>
            </a:r>
          </a:p>
          <a:p>
            <a:pPr marL="171450" indent="-171450">
              <a:buFont typeface="Arial" panose="020B0604020202020204" pitchFamily="34" charset="0"/>
              <a:buChar char="•"/>
            </a:pPr>
            <a:r>
              <a:rPr lang="en-US" dirty="0"/>
              <a:t>Is the project in the campus historic district, or historic impact area?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Is the project in an archaeologically sensitive area, or is there an archaeological site within the project boundary? </a:t>
            </a:r>
          </a:p>
          <a:p>
            <a:pPr marL="171450" indent="-171450">
              <a:buFont typeface="Arial" panose="020B0604020202020204" pitchFamily="34" charset="0"/>
              <a:buChar char="•"/>
            </a:pPr>
            <a:r>
              <a:rPr lang="en-US" dirty="0"/>
              <a:t>Is it adjacent to a lake, pond, wetland, or conservation area? </a:t>
            </a:r>
          </a:p>
          <a:p>
            <a:pPr marL="171450" indent="-171450">
              <a:buFont typeface="Arial" panose="020B0604020202020204" pitchFamily="34" charset="0"/>
              <a:buChar char="•"/>
            </a:pPr>
            <a:r>
              <a:rPr lang="en-US" dirty="0"/>
              <a:t>What other features need to be shared with the committee about the context of the site? </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5</a:t>
            </a:fld>
            <a:endParaRPr lang="en-US"/>
          </a:p>
        </p:txBody>
      </p:sp>
    </p:spTree>
    <p:extLst>
      <p:ext uri="{BB962C8B-B14F-4D97-AF65-F5344CB8AC3E}">
        <p14:creationId xmlns:p14="http://schemas.microsoft.com/office/powerpoint/2010/main" val="3296980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Use this slide to provide an overview of the site’s existing conditions that may impact the building design and site layout. Answer questions such as: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does the landscape of the site look like? </a:t>
            </a: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Briefly review the tree inventory, noting any heritage trees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Are there significant elevation changes?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What other site constraints should the committee be aware of that may impact the site or building design?</a:t>
            </a:r>
          </a:p>
          <a:p>
            <a:endParaRPr lang="en-US" dirty="0"/>
          </a:p>
          <a:p>
            <a:endParaRPr lang="en-US" dirty="0"/>
          </a:p>
        </p:txBody>
      </p:sp>
      <p:sp>
        <p:nvSpPr>
          <p:cNvPr id="4" name="Slide Number Placeholder 3"/>
          <p:cNvSpPr>
            <a:spLocks noGrp="1"/>
          </p:cNvSpPr>
          <p:nvPr>
            <p:ph type="sldNum" sz="quarter" idx="5"/>
          </p:nvPr>
        </p:nvSpPr>
        <p:spPr/>
        <p:txBody>
          <a:bodyPr/>
          <a:lstStyle/>
          <a:p>
            <a:fld id="{868EF2AF-BAFA-4256-97B2-8AFFF357D8B2}" type="slidenum">
              <a:rPr lang="en-US" smtClean="0"/>
              <a:t>6</a:t>
            </a:fld>
            <a:endParaRPr lang="en-US"/>
          </a:p>
        </p:txBody>
      </p:sp>
    </p:spTree>
    <p:extLst>
      <p:ext uri="{BB962C8B-B14F-4D97-AF65-F5344CB8AC3E}">
        <p14:creationId xmlns:p14="http://schemas.microsoft.com/office/powerpoint/2010/main" val="16637142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Use this slide to discuss any preliminary design considerations, although at this stage in the project, the committee is only approving the program.</a:t>
            </a:r>
            <a:br>
              <a:rPr lang="en-US" dirty="0"/>
            </a:br>
            <a:endParaRPr lang="en-US" dirty="0"/>
          </a:p>
          <a:p>
            <a:pPr marL="171450" indent="-171450">
              <a:buFont typeface="Arial" panose="020B0604020202020204" pitchFamily="34" charset="0"/>
              <a:buChar char="•"/>
            </a:pPr>
            <a:r>
              <a:rPr lang="en-US" dirty="0"/>
              <a:t>If the project is in the Historic District or is rehabilitating a historic structure, use this space to introduce anticipated changes, design strategies, and/or highlight historic features in the surrounding area that the project may incorporate. </a:t>
            </a:r>
          </a:p>
          <a:p>
            <a:pPr marL="171450" indent="-171450">
              <a:buFont typeface="Arial" panose="020B0604020202020204" pitchFamily="34" charset="0"/>
              <a:buChar char="•"/>
            </a:pPr>
            <a:r>
              <a:rPr lang="en-US" dirty="0"/>
              <a:t>If the project is implementing an initiative from the Landscape Master Plan, CALM Plan, Campus Trails Master Plan, or Lake Alice Watershed Management Plan, use this space to introduce compliance with that plan.</a:t>
            </a:r>
          </a:p>
          <a:p>
            <a:pPr marL="171450" indent="-171450">
              <a:buFont typeface="Arial" panose="020B0604020202020204" pitchFamily="34" charset="0"/>
              <a:buChar char="•"/>
            </a:pPr>
            <a:r>
              <a:rPr lang="en-US" dirty="0"/>
              <a:t>If there is anything else that the committee would benefit from knowing early in the project planning process, use this space to introduce the topic.</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68EF2AF-BAFA-4256-97B2-8AFFF357D8B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938516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Draft the desired motion to be made by the committee.</a:t>
            </a:r>
          </a:p>
        </p:txBody>
      </p:sp>
      <p:sp>
        <p:nvSpPr>
          <p:cNvPr id="4" name="Slide Number Placeholder 3"/>
          <p:cNvSpPr>
            <a:spLocks noGrp="1"/>
          </p:cNvSpPr>
          <p:nvPr>
            <p:ph type="sldNum" sz="quarter" idx="5"/>
          </p:nvPr>
        </p:nvSpPr>
        <p:spPr/>
        <p:txBody>
          <a:bodyPr/>
          <a:lstStyle/>
          <a:p>
            <a:fld id="{868EF2AF-BAFA-4256-97B2-8AFFF357D8B2}" type="slidenum">
              <a:rPr lang="en-US" smtClean="0"/>
              <a:t>8</a:t>
            </a:fld>
            <a:endParaRPr lang="en-US"/>
          </a:p>
        </p:txBody>
      </p:sp>
    </p:spTree>
    <p:extLst>
      <p:ext uri="{BB962C8B-B14F-4D97-AF65-F5344CB8AC3E}">
        <p14:creationId xmlns:p14="http://schemas.microsoft.com/office/powerpoint/2010/main" val="955370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Title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2568992" y="2953714"/>
            <a:ext cx="9379552" cy="1345359"/>
          </a:xfrm>
        </p:spPr>
        <p:txBody>
          <a:bodyPr lIns="0" tIns="0" rIns="0" bIns="0" anchor="t" anchorCtr="0">
            <a:noAutofit/>
          </a:bodyPr>
          <a:lstStyle>
            <a:lvl1pPr algn="l">
              <a:lnSpc>
                <a:spcPct val="80000"/>
              </a:lnSpc>
              <a:defRPr sz="5400" b="1" i="0">
                <a:solidFill>
                  <a:srgbClr val="FFFFFF"/>
                </a:solidFill>
                <a:latin typeface="Obviously Wide Blck"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2568992" y="4355719"/>
            <a:ext cx="6574969" cy="594233"/>
          </a:xfrm>
        </p:spPr>
        <p:txBody>
          <a:bodyPr lIns="0" tIns="0" rIns="0" bIns="0">
            <a:noAutofit/>
          </a:bodyPr>
          <a:lstStyle>
            <a:lvl1pPr marL="0" indent="0" algn="l">
              <a:spcBef>
                <a:spcPts val="0"/>
              </a:spcBef>
              <a:buNone/>
              <a:defRPr sz="1400" b="1" i="1" spc="100" baseline="0">
                <a:solidFill>
                  <a:schemeClr val="accent1"/>
                </a:solidFill>
                <a:latin typeface="Gentona Bold" pitchFamily="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568992" y="1519783"/>
            <a:ext cx="3564476" cy="158546"/>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2568992" y="1688877"/>
            <a:ext cx="3681358" cy="365864"/>
          </a:xfrm>
        </p:spPr>
        <p:txBody>
          <a:bodyPr lIns="0" tIns="0" rIns="0" bIns="0">
            <a:noAutofit/>
          </a:bodyPr>
          <a:lstStyle>
            <a:lvl1pPr marL="0" indent="0" algn="l">
              <a:buFont typeface="Arial" panose="020B0604020202020204" pitchFamily="34" charset="0"/>
              <a:buNone/>
              <a:defRPr sz="1000" b="0" i="1" spc="100" baseline="0">
                <a:solidFill>
                  <a:srgbClr val="FFFFFF"/>
                </a:solidFill>
                <a:latin typeface="Gentona Medium Italic" pitchFamily="2" charset="77"/>
              </a:defRPr>
            </a:lvl1pPr>
          </a:lstStyle>
          <a:p>
            <a:pPr lvl="0"/>
            <a:r>
              <a:rPr lang="en-US" dirty="0"/>
              <a:t>CLICK TO ADD PRESENTER NAME HERE</a:t>
            </a:r>
          </a:p>
        </p:txBody>
      </p:sp>
      <p:cxnSp>
        <p:nvCxnSpPr>
          <p:cNvPr id="19" name="Straight Connector 18">
            <a:extLst>
              <a:ext uri="{FF2B5EF4-FFF2-40B4-BE49-F238E27FC236}">
                <a16:creationId xmlns:a16="http://schemas.microsoft.com/office/drawing/2014/main" id="{E1A7D0E3-C300-7E4D-B803-0CC8342A9691}"/>
              </a:ext>
            </a:extLst>
          </p:cNvPr>
          <p:cNvCxnSpPr>
            <a:cxnSpLocks/>
          </p:cNvCxnSpPr>
          <p:nvPr userDrawn="1"/>
        </p:nvCxnSpPr>
        <p:spPr>
          <a:xfrm>
            <a:off x="801490" y="1591877"/>
            <a:ext cx="1210249" cy="0"/>
          </a:xfrm>
          <a:prstGeom prst="line">
            <a:avLst/>
          </a:prstGeom>
          <a:ln w="9525">
            <a:solidFill>
              <a:srgbClr val="F26A36"/>
            </a:solidFill>
          </a:ln>
        </p:spPr>
        <p:style>
          <a:lnRef idx="1">
            <a:schemeClr val="accent1"/>
          </a:lnRef>
          <a:fillRef idx="0">
            <a:schemeClr val="accent1"/>
          </a:fillRef>
          <a:effectRef idx="0">
            <a:schemeClr val="accent1"/>
          </a:effectRef>
          <a:fontRef idx="minor">
            <a:schemeClr val="tx1"/>
          </a:fontRef>
        </p:style>
      </p:cxnSp>
      <p:pic>
        <p:nvPicPr>
          <p:cNvPr id="15" name="Picture 14">
            <a:extLst>
              <a:ext uri="{FF2B5EF4-FFF2-40B4-BE49-F238E27FC236}">
                <a16:creationId xmlns:a16="http://schemas.microsoft.com/office/drawing/2014/main" id="{0464D91A-78D7-FB4F-8462-0AB9A80AA9A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801490" y="2953067"/>
            <a:ext cx="1210249" cy="1210249"/>
          </a:xfrm>
          <a:prstGeom prst="rect">
            <a:avLst/>
          </a:prstGeom>
        </p:spPr>
      </p:pic>
    </p:spTree>
    <p:extLst>
      <p:ext uri="{BB962C8B-B14F-4D97-AF65-F5344CB8AC3E}">
        <p14:creationId xmlns:p14="http://schemas.microsoft.com/office/powerpoint/2010/main" val="236861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250156" y="0"/>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dirty="0"/>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642888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Quote Bold 1">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1640684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Bold 3">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Tree>
    <p:extLst>
      <p:ext uri="{BB962C8B-B14F-4D97-AF65-F5344CB8AC3E}">
        <p14:creationId xmlns:p14="http://schemas.microsoft.com/office/powerpoint/2010/main" val="32650448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Quote Bold 2">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5108287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Quote Bold 4">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bg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p>
          </p:txBody>
        </p:sp>
      </p:grpSp>
    </p:spTree>
    <p:extLst>
      <p:ext uri="{BB962C8B-B14F-4D97-AF65-F5344CB8AC3E}">
        <p14:creationId xmlns:p14="http://schemas.microsoft.com/office/powerpoint/2010/main" val="2230286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29931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29930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7" y="2723124"/>
            <a:ext cx="5431944"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8972AE95-B15B-11E8-BD17-3254936C0337}"/>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145480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29933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299319"/>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3FBA73E0-8571-12FC-766D-EC6C05EABC6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6730916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9"/>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53243DC8-6C2B-2E1E-A1B4-828CC199C5F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294701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479568" cy="334671"/>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479568" cy="33465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21593C3A-7B9E-4BFA-B83E-EEACBADC2315}"/>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503279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Text-Blu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27"/>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15"/>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3" name="Rectangle 2">
            <a:extLst>
              <a:ext uri="{FF2B5EF4-FFF2-40B4-BE49-F238E27FC236}">
                <a16:creationId xmlns:a16="http://schemas.microsoft.com/office/drawing/2014/main" id="{0ACB106D-F3B6-1077-8F76-80FCEB9571C6}"/>
              </a:ext>
            </a:extLst>
          </p:cNvPr>
          <p:cNvSpPr/>
          <p:nvPr userDrawn="1"/>
        </p:nvSpPr>
        <p:spPr>
          <a:xfrm>
            <a:off x="0" y="6955"/>
            <a:ext cx="12192000" cy="29930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05107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Title Bo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userDrawn="1">
            <p:ph type="title" hasCustomPrompt="1"/>
          </p:nvPr>
        </p:nvSpPr>
        <p:spPr>
          <a:xfrm>
            <a:off x="1" y="2891435"/>
            <a:ext cx="12192000" cy="1248439"/>
          </a:xfrm>
        </p:spPr>
        <p:txBody>
          <a:bodyPr lIns="0" tIns="0" rIns="0" bIns="0">
            <a:noAutofit/>
          </a:bodyPr>
          <a:lstStyle>
            <a:lvl1pPr marL="0" algn="ctr" defTabSz="914400" rtl="0" eaLnBrk="1" latinLnBrk="0" hangingPunct="1">
              <a:lnSpc>
                <a:spcPct val="80000"/>
              </a:lnSpc>
              <a:spcBef>
                <a:spcPts val="95"/>
              </a:spcBef>
              <a:tabLst>
                <a:tab pos="5000625" algn="l"/>
                <a:tab pos="10304780" algn="l"/>
              </a:tabLst>
              <a:defRPr lang="en-US" sz="5400" b="1" i="1" kern="1200" spc="300" baseline="0" dirty="0">
                <a:solidFill>
                  <a:schemeClr val="bg2">
                    <a:lumMod val="40000"/>
                    <a:lumOff val="60000"/>
                  </a:schemeClr>
                </a:solidFill>
                <a:latin typeface="Obviously-WideLghtItalic"/>
                <a:ea typeface="+mn-ea"/>
                <a:cs typeface="Obviously-WideLghtItalic"/>
              </a:defRPr>
            </a:lvl1pPr>
          </a:lstStyle>
          <a:p>
            <a:r>
              <a:rPr lang="en-US" dirty="0"/>
              <a:t>CLICK 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userDrawn="1">
            <p:ph sz="quarter" idx="10" hasCustomPrompt="1"/>
          </p:nvPr>
        </p:nvSpPr>
        <p:spPr>
          <a:xfrm>
            <a:off x="0" y="2393511"/>
            <a:ext cx="12192000" cy="485156"/>
          </a:xfrm>
        </p:spPr>
        <p:txBody>
          <a:bodyPr lIns="0" tIns="0" rIns="0" bIns="0">
            <a:noAutofit/>
          </a:bodyPr>
          <a:lstStyle>
            <a:lvl1pPr marL="0" indent="0" algn="ctr" defTabSz="914400" rtl="0" eaLnBrk="1" latinLnBrk="0" hangingPunct="1">
              <a:lnSpc>
                <a:spcPct val="100000"/>
              </a:lnSpc>
              <a:spcBef>
                <a:spcPts val="120"/>
              </a:spcBef>
              <a:buNone/>
              <a:tabLst>
                <a:tab pos="1349375" algn="l"/>
                <a:tab pos="2849245" algn="l"/>
              </a:tabLst>
              <a:defRPr lang="en-US" sz="1800" b="0" i="0" kern="1200" spc="300" dirty="0" smtClean="0">
                <a:solidFill>
                  <a:schemeClr val="accent1"/>
                </a:solidFill>
                <a:latin typeface="Gentona"/>
                <a:ea typeface="+mj-ea"/>
                <a:cs typeface="Gentona"/>
              </a:defRPr>
            </a:lvl1pPr>
          </a:lstStyle>
          <a:p>
            <a:pPr lvl="0"/>
            <a:r>
              <a:rPr lang="en-US" dirty="0"/>
              <a:t>CLICK TO ADD TITLE SETUP LINE</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userDrawn="1">
            <p:ph sz="quarter" idx="11" hasCustomPrompt="1"/>
          </p:nvPr>
        </p:nvSpPr>
        <p:spPr>
          <a:xfrm>
            <a:off x="0"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userDrawn="1">
            <p:ph sz="quarter" idx="12" hasCustomPrompt="1"/>
          </p:nvPr>
        </p:nvSpPr>
        <p:spPr>
          <a:xfrm>
            <a:off x="6647749" y="5739525"/>
            <a:ext cx="5544252" cy="1150938"/>
          </a:xfrm>
        </p:spPr>
        <p:txBody>
          <a:bodyPr lIns="0" tIns="0" rIns="0" bIns="0">
            <a:noAutofit/>
          </a:bodyPr>
          <a:lstStyle>
            <a:lvl1pPr marL="0" indent="0" algn="ctr">
              <a:buNone/>
              <a:defRPr sz="1600" spc="300">
                <a:solidFill>
                  <a:schemeClr val="accent1"/>
                </a:solidFill>
              </a:defRPr>
            </a:lvl1pPr>
          </a:lstStyle>
          <a:p>
            <a:pPr lvl="0"/>
            <a:r>
              <a:rPr lang="en-US" dirty="0"/>
              <a:t>CLICK TO ADD PRESENTER NAME</a:t>
            </a:r>
          </a:p>
        </p:txBody>
      </p:sp>
      <p:pic>
        <p:nvPicPr>
          <p:cNvPr id="13" name="Picture 12">
            <a:extLst>
              <a:ext uri="{FF2B5EF4-FFF2-40B4-BE49-F238E27FC236}">
                <a16:creationId xmlns:a16="http://schemas.microsoft.com/office/drawing/2014/main" id="{E441474E-F800-A54C-ADC8-4B3620CFAD7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485664" y="5346392"/>
            <a:ext cx="1210249" cy="1210249"/>
          </a:xfrm>
          <a:prstGeom prst="rect">
            <a:avLst/>
          </a:prstGeom>
        </p:spPr>
      </p:pic>
    </p:spTree>
    <p:extLst>
      <p:ext uri="{BB962C8B-B14F-4D97-AF65-F5344CB8AC3E}">
        <p14:creationId xmlns:p14="http://schemas.microsoft.com/office/powerpoint/2010/main" val="7023703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1" cy="34113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1" cy="3411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21275"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2000" b="1" i="0">
                <a:solidFill>
                  <a:schemeClr val="accent1"/>
                </a:solidFill>
                <a:latin typeface="Gentona Book" pitchFamily="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4" name="Rectangle 3">
            <a:extLst>
              <a:ext uri="{FF2B5EF4-FFF2-40B4-BE49-F238E27FC236}">
                <a16:creationId xmlns:a16="http://schemas.microsoft.com/office/drawing/2014/main" id="{0FCF70B2-F119-F49D-8E82-8DECF25F79FF}"/>
              </a:ext>
            </a:extLst>
          </p:cNvPr>
          <p:cNvSpPr/>
          <p:nvPr userDrawn="1"/>
        </p:nvSpPr>
        <p:spPr>
          <a:xfrm>
            <a:off x="0" y="0"/>
            <a:ext cx="12191994"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6561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2-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299333"/>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299321"/>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DD69400-28DC-3D44-8BE8-C8291A41706A}"/>
              </a:ext>
            </a:extLst>
          </p:cNvPr>
          <p:cNvSpPr>
            <a:spLocks noGrp="1"/>
          </p:cNvSpPr>
          <p:nvPr>
            <p:ph type="body" sz="quarter" idx="18" hasCustomPrompt="1"/>
          </p:nvPr>
        </p:nvSpPr>
        <p:spPr>
          <a:xfrm>
            <a:off x="574203" y="2060702"/>
            <a:ext cx="10954182" cy="4167061"/>
          </a:xfrm>
        </p:spPr>
        <p:txBody>
          <a:bodyPr>
            <a:normAutofit/>
          </a:bodyPr>
          <a:lstStyle>
            <a:lvl1pPr>
              <a:defRPr sz="1800" b="0" i="0">
                <a:latin typeface="Gentona Light" pitchFamily="2" charset="77"/>
              </a:defRPr>
            </a:lvl1pPr>
            <a:lvl2pPr>
              <a:defRPr sz="1800" b="0" i="0">
                <a:latin typeface="Gentona Light" pitchFamily="2" charset="77"/>
              </a:defRPr>
            </a:lvl2pPr>
            <a:lvl3pPr>
              <a:defRPr sz="1800" b="0" i="0">
                <a:latin typeface="Gentona Light" pitchFamily="2" charset="77"/>
              </a:defRPr>
            </a:lvl3pPr>
            <a:lvl4pPr>
              <a:defRPr sz="1800" b="0" i="0">
                <a:latin typeface="Gentona Light" pitchFamily="2" charset="77"/>
              </a:defRPr>
            </a:lvl4pPr>
            <a:lvl5pPr>
              <a:defRPr sz="1800" b="0" i="0">
                <a:latin typeface="Gentona Light" pitchFamily="2" charset="77"/>
              </a:defRPr>
            </a:lvl5pPr>
          </a:lstStyle>
          <a:p>
            <a:pPr lvl="0"/>
            <a:r>
              <a:rPr lang="en-US" dirty="0"/>
              <a:t>Click to Add Text Here</a:t>
            </a:r>
          </a:p>
          <a:p>
            <a:pPr lvl="1"/>
            <a:r>
              <a:rPr lang="en-US" dirty="0"/>
              <a:t>Text</a:t>
            </a:r>
          </a:p>
          <a:p>
            <a:pPr lvl="2"/>
            <a:r>
              <a:rPr lang="en-US" dirty="0"/>
              <a:t>Text</a:t>
            </a:r>
          </a:p>
          <a:p>
            <a:pPr lvl="3"/>
            <a:r>
              <a:rPr lang="en-US" dirty="0"/>
              <a:t>Text</a:t>
            </a:r>
          </a:p>
          <a:p>
            <a:pPr lvl="4"/>
            <a:r>
              <a:rPr lang="en-US" dirty="0"/>
              <a:t>Text</a:t>
            </a:r>
          </a:p>
        </p:txBody>
      </p:sp>
      <p:sp>
        <p:nvSpPr>
          <p:cNvPr id="3" name="Rectangle 2">
            <a:extLst>
              <a:ext uri="{FF2B5EF4-FFF2-40B4-BE49-F238E27FC236}">
                <a16:creationId xmlns:a16="http://schemas.microsoft.com/office/drawing/2014/main" id="{E76B4D16-6C84-E032-9F75-686D355DFD99}"/>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424268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41202" cy="299325"/>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41202" cy="299313"/>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574203"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3" name="Rectangle 2">
            <a:extLst>
              <a:ext uri="{FF2B5EF4-FFF2-40B4-BE49-F238E27FC236}">
                <a16:creationId xmlns:a16="http://schemas.microsoft.com/office/drawing/2014/main" id="{FC747363-22EE-FAFD-F491-FF11A5D3113F}"/>
              </a:ext>
            </a:extLst>
          </p:cNvPr>
          <p:cNvSpPr/>
          <p:nvPr userDrawn="1"/>
        </p:nvSpPr>
        <p:spPr>
          <a:xfrm>
            <a:off x="-11703" y="0"/>
            <a:ext cx="12203703"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783246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34682"/>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5"/>
            <a:ext cx="11617797" cy="334668"/>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574675" y="2000251"/>
            <a:ext cx="5521325" cy="413340"/>
          </a:xfrm>
        </p:spPr>
        <p:txBody>
          <a:bodyPr lIns="0" tIns="0" rIns="0" bIns="0">
            <a:noAutofit/>
          </a:bodyPr>
          <a:lstStyle>
            <a:lvl1pPr marL="0" indent="0">
              <a:buNone/>
              <a:defRPr sz="3200" b="1" i="0">
                <a:solidFill>
                  <a:schemeClr val="accent1"/>
                </a:solidFill>
                <a:latin typeface="Gentona Book" pitchFamily="2" charset="77"/>
              </a:defRPr>
            </a:lvl1pPr>
          </a:lstStyle>
          <a:p>
            <a:pPr lvl="0"/>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574675"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3" name="Rectangle 2">
            <a:extLst>
              <a:ext uri="{FF2B5EF4-FFF2-40B4-BE49-F238E27FC236}">
                <a16:creationId xmlns:a16="http://schemas.microsoft.com/office/drawing/2014/main" id="{0462ACCD-0A7A-A55B-B14C-36552183153D}"/>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829606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Text-Orange-Bold">
    <p:bg>
      <p:bgPr>
        <a:solidFill>
          <a:srgbClr val="FFFFFF"/>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74203" y="723353"/>
            <a:ext cx="11617797" cy="313740"/>
          </a:xfrm>
        </p:spPr>
        <p:txBody>
          <a:bodyPr lIns="0" tIns="0" rIns="0" bIns="0" anchor="t" anchorCtr="0">
            <a:noAutofit/>
          </a:bodyPr>
          <a:lstStyle>
            <a:lvl1pPr algn="l">
              <a:lnSpc>
                <a:spcPct val="90000"/>
              </a:lnSpc>
              <a:defRPr sz="1800" b="1" i="0" spc="100" baseline="0">
                <a:solidFill>
                  <a:schemeClr val="accent2"/>
                </a:solidFill>
                <a:latin typeface="Obviously Extd Medi" pitchFamily="82" charset="77"/>
              </a:defRPr>
            </a:lvl1pPr>
          </a:lstStyle>
          <a:p>
            <a:r>
              <a:rPr lang="en-US" dirty="0"/>
              <a:t>CLICK TO 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574203" y="435564"/>
            <a:ext cx="11617797" cy="313727"/>
          </a:xfrm>
        </p:spPr>
        <p:txBody>
          <a:bodyPr lIns="0" tIns="0" rIns="0" bIns="0">
            <a:noAutofit/>
          </a:bodyPr>
          <a:lstStyle>
            <a:lvl1pPr marL="0" indent="0">
              <a:buNone/>
              <a:defRPr sz="1200" b="1" i="1" spc="100" baseline="0">
                <a:solidFill>
                  <a:schemeClr val="accent1"/>
                </a:solidFill>
                <a:latin typeface="Obviously Wide Lght" pitchFamily="82" charset="77"/>
              </a:defRPr>
            </a:lvl1pPr>
          </a:lstStyle>
          <a:p>
            <a:pPr lvl="0"/>
            <a:r>
              <a:rPr lang="en-US" dirty="0"/>
              <a:t>CLICK TO ADD SUBTITLE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0A71C966-8BC3-1780-D645-67B95C3F07CB}"/>
              </a:ext>
            </a:extLst>
          </p:cNvPr>
          <p:cNvSpPr/>
          <p:nvPr userDrawn="1"/>
        </p:nvSpPr>
        <p:spPr>
          <a:xfrm>
            <a:off x="0" y="0"/>
            <a:ext cx="12192000" cy="299321"/>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390303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417BD831-EAF6-B2C6-7FF5-156C2B04AE66}"/>
              </a:ext>
            </a:extLst>
          </p:cNvPr>
          <p:cNvSpPr/>
          <p:nvPr userDrawn="1"/>
        </p:nvSpPr>
        <p:spPr>
          <a:xfrm>
            <a:off x="0" y="0"/>
            <a:ext cx="12192000" cy="4630422"/>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1"/>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2"/>
                </a:solidFill>
                <a:latin typeface="Obviously Wide Semi" pitchFamily="82" charset="77"/>
              </a:defRPr>
            </a:lvl1pPr>
          </a:lstStyle>
          <a:p>
            <a:pPr lvl="0"/>
            <a:r>
              <a:rPr lang="en-US" dirty="0"/>
              <a:t>CLICK TO ADD PRESENTER NAME HERE</a:t>
            </a:r>
          </a:p>
        </p:txBody>
      </p:sp>
      <p:grpSp>
        <p:nvGrpSpPr>
          <p:cNvPr id="4" name="Group 3">
            <a:extLst>
              <a:ext uri="{FF2B5EF4-FFF2-40B4-BE49-F238E27FC236}">
                <a16:creationId xmlns:a16="http://schemas.microsoft.com/office/drawing/2014/main" id="{6ED70F11-21DB-AE42-A648-9A8FFAA14C90}"/>
              </a:ext>
            </a:extLst>
          </p:cNvPr>
          <p:cNvGrpSpPr/>
          <p:nvPr userDrawn="1"/>
        </p:nvGrpSpPr>
        <p:grpSpPr>
          <a:xfrm>
            <a:off x="6414079" y="5084200"/>
            <a:ext cx="81474" cy="1293117"/>
            <a:chOff x="11708180" y="2750455"/>
            <a:chExt cx="81474" cy="1293117"/>
          </a:xfrm>
        </p:grpSpPr>
        <p:sp>
          <p:nvSpPr>
            <p:cNvPr id="13" name="object 12">
              <a:extLst>
                <a:ext uri="{FF2B5EF4-FFF2-40B4-BE49-F238E27FC236}">
                  <a16:creationId xmlns:a16="http://schemas.microsoft.com/office/drawing/2014/main" id="{9755D1AA-CF36-5A4C-B1E7-E9B3E1BDF158}"/>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22">
              <a:extLst>
                <a:ext uri="{FF2B5EF4-FFF2-40B4-BE49-F238E27FC236}">
                  <a16:creationId xmlns:a16="http://schemas.microsoft.com/office/drawing/2014/main" id="{32A2ED7C-B1C8-514C-BD1B-3D6C75301703}"/>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spTree>
    <p:extLst>
      <p:ext uri="{BB962C8B-B14F-4D97-AF65-F5344CB8AC3E}">
        <p14:creationId xmlns:p14="http://schemas.microsoft.com/office/powerpoint/2010/main" val="45552171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6650F0F6-C41D-29FC-51D4-0EE6EBA9D52B}"/>
              </a:ext>
            </a:extLst>
          </p:cNvPr>
          <p:cNvSpPr/>
          <p:nvPr userDrawn="1"/>
        </p:nvSpPr>
        <p:spPr>
          <a:xfrm>
            <a:off x="0" y="0"/>
            <a:ext cx="12192000" cy="463042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0" y="2295562"/>
            <a:ext cx="12192000" cy="2125968"/>
          </a:xfrm>
        </p:spPr>
        <p:txBody>
          <a:bodyPr lIns="0" tIns="0" rIns="0" bIns="0" anchor="t" anchorCtr="0">
            <a:noAutofit/>
          </a:bodyPr>
          <a:lstStyle>
            <a:lvl1pPr algn="ctr">
              <a:lnSpc>
                <a:spcPct val="80000"/>
              </a:lnSpc>
              <a:defRPr sz="3600" b="1" i="0">
                <a:solidFill>
                  <a:srgbClr val="FFFFFF"/>
                </a:solidFill>
                <a:latin typeface="Obviously Wide Lght" pitchFamily="82" charset="77"/>
              </a:defRPr>
            </a:lvl1pPr>
          </a:lstStyle>
          <a:p>
            <a:r>
              <a:rPr lang="en-US" dirty="0"/>
              <a:t>CLICK TO ADD 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0" y="682906"/>
            <a:ext cx="12192000" cy="1225091"/>
          </a:xfrm>
        </p:spPr>
        <p:txBody>
          <a:bodyPr lIns="0" tIns="0" rIns="0" bIns="0" anchor="b" anchorCtr="0">
            <a:noAutofit/>
          </a:bodyPr>
          <a:lstStyle>
            <a:lvl1pPr marL="0" indent="0" algn="ctr">
              <a:spcBef>
                <a:spcPts val="0"/>
              </a:spcBef>
              <a:buNone/>
              <a:defRPr sz="1200" b="1" i="0" spc="100" baseline="0">
                <a:solidFill>
                  <a:schemeClr val="accent2"/>
                </a:solidFill>
                <a:latin typeface="Obviously Wide Semi" pitchFamily="82" charset="77"/>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16" name="Text Placeholder 15">
            <a:extLst>
              <a:ext uri="{FF2B5EF4-FFF2-40B4-BE49-F238E27FC236}">
                <a16:creationId xmlns:a16="http://schemas.microsoft.com/office/drawing/2014/main" id="{DFA1C115-DB67-C448-92EF-186762A3325A}"/>
              </a:ext>
            </a:extLst>
          </p:cNvPr>
          <p:cNvSpPr>
            <a:spLocks noGrp="1"/>
          </p:cNvSpPr>
          <p:nvPr>
            <p:ph type="body" sz="quarter" idx="10" hasCustomPrompt="1"/>
          </p:nvPr>
        </p:nvSpPr>
        <p:spPr>
          <a:xfrm>
            <a:off x="2766348" y="5607569"/>
            <a:ext cx="3096975" cy="309219"/>
          </a:xfrm>
        </p:spPr>
        <p:txBody>
          <a:bodyPr lIns="0" tIns="0" rIns="0" bIns="0">
            <a:noAutofit/>
          </a:bodyPr>
          <a:lstStyle>
            <a:lvl1pPr marL="0" indent="0" algn="r">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DATE HERE</a:t>
            </a:r>
          </a:p>
        </p:txBody>
      </p:sp>
      <p:sp>
        <p:nvSpPr>
          <p:cNvPr id="18" name="Text Placeholder 17">
            <a:extLst>
              <a:ext uri="{FF2B5EF4-FFF2-40B4-BE49-F238E27FC236}">
                <a16:creationId xmlns:a16="http://schemas.microsoft.com/office/drawing/2014/main" id="{50A5C1CF-F3E7-EB4A-BC97-F192E8DDFEDF}"/>
              </a:ext>
            </a:extLst>
          </p:cNvPr>
          <p:cNvSpPr>
            <a:spLocks noGrp="1"/>
          </p:cNvSpPr>
          <p:nvPr>
            <p:ph type="body" sz="quarter" idx="11" hasCustomPrompt="1"/>
          </p:nvPr>
        </p:nvSpPr>
        <p:spPr>
          <a:xfrm>
            <a:off x="6991408" y="5607569"/>
            <a:ext cx="4345922" cy="365864"/>
          </a:xfrm>
        </p:spPr>
        <p:txBody>
          <a:bodyPr lIns="0" tIns="0" rIns="0" bIns="0">
            <a:noAutofit/>
          </a:bodyPr>
          <a:lstStyle>
            <a:lvl1pPr marL="0" indent="0" algn="l">
              <a:buFont typeface="Arial" panose="020B0604020202020204" pitchFamily="34" charset="0"/>
              <a:buNone/>
              <a:defRPr sz="1000" b="1" i="0" spc="100" baseline="0">
                <a:solidFill>
                  <a:schemeClr val="accent1"/>
                </a:solidFill>
                <a:latin typeface="Obviously Wide Semi" pitchFamily="82" charset="77"/>
              </a:defRPr>
            </a:lvl1pPr>
          </a:lstStyle>
          <a:p>
            <a:pPr lvl="0"/>
            <a:r>
              <a:rPr lang="en-US" dirty="0"/>
              <a:t>CLICK TO ADD PRESENTER NAME HERE</a:t>
            </a:r>
          </a:p>
        </p:txBody>
      </p:sp>
      <p:pic>
        <p:nvPicPr>
          <p:cNvPr id="23" name="Picture 22">
            <a:extLst>
              <a:ext uri="{FF2B5EF4-FFF2-40B4-BE49-F238E27FC236}">
                <a16:creationId xmlns:a16="http://schemas.microsoft.com/office/drawing/2014/main" id="{EE71B562-D799-2B48-8D52-9BF0A7E1D10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558783" y="5147073"/>
            <a:ext cx="1028021" cy="1028021"/>
          </a:xfrm>
          <a:prstGeom prst="rect">
            <a:avLst/>
          </a:prstGeom>
        </p:spPr>
      </p:pic>
      <p:grpSp>
        <p:nvGrpSpPr>
          <p:cNvPr id="17" name="Group 16">
            <a:extLst>
              <a:ext uri="{FF2B5EF4-FFF2-40B4-BE49-F238E27FC236}">
                <a16:creationId xmlns:a16="http://schemas.microsoft.com/office/drawing/2014/main" id="{40080802-9C1C-174B-9450-760AE8970B43}"/>
              </a:ext>
            </a:extLst>
          </p:cNvPr>
          <p:cNvGrpSpPr/>
          <p:nvPr userDrawn="1"/>
        </p:nvGrpSpPr>
        <p:grpSpPr>
          <a:xfrm>
            <a:off x="6414079" y="5084200"/>
            <a:ext cx="81474" cy="1293117"/>
            <a:chOff x="11708180" y="2750455"/>
            <a:chExt cx="81474" cy="1293117"/>
          </a:xfrm>
        </p:grpSpPr>
        <p:sp>
          <p:nvSpPr>
            <p:cNvPr id="19" name="object 12">
              <a:extLst>
                <a:ext uri="{FF2B5EF4-FFF2-40B4-BE49-F238E27FC236}">
                  <a16:creationId xmlns:a16="http://schemas.microsoft.com/office/drawing/2014/main" id="{D54F02A5-CF51-9D40-B14F-AFBE7ECBA423}"/>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20" name="object 22">
              <a:extLst>
                <a:ext uri="{FF2B5EF4-FFF2-40B4-BE49-F238E27FC236}">
                  <a16:creationId xmlns:a16="http://schemas.microsoft.com/office/drawing/2014/main" id="{8CE7DCDC-8380-D24D-AA79-D5C30F1E31DA}"/>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Tree>
    <p:extLst>
      <p:ext uri="{BB962C8B-B14F-4D97-AF65-F5344CB8AC3E}">
        <p14:creationId xmlns:p14="http://schemas.microsoft.com/office/powerpoint/2010/main" val="132703270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3-Title-Streamline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D93AF511-B775-D53F-045F-E32B44D9066D}"/>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080450EB-F9ED-C8FD-7688-6F2B34B635A3}"/>
              </a:ext>
            </a:extLst>
          </p:cNvPr>
          <p:cNvSpPr/>
          <p:nvPr userDrawn="1"/>
        </p:nvSpPr>
        <p:spPr>
          <a:xfrm>
            <a:off x="1305518" y="1851949"/>
            <a:ext cx="10886481" cy="1967697"/>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1"/>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2"/>
                </a:solidFill>
                <a:latin typeface="Obviously Wide Bold" pitchFamily="82" charset="77"/>
              </a:defRPr>
            </a:lvl1pPr>
          </a:lstStyle>
          <a:p>
            <a:pPr lvl="0"/>
            <a:r>
              <a:rPr lang="en-US" dirty="0"/>
              <a:t>CLICK TO ADD PRESENTER NAME HERE</a:t>
            </a:r>
          </a:p>
        </p:txBody>
      </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grpSp>
        <p:nvGrpSpPr>
          <p:cNvPr id="22" name="Group 21">
            <a:extLst>
              <a:ext uri="{FF2B5EF4-FFF2-40B4-BE49-F238E27FC236}">
                <a16:creationId xmlns:a16="http://schemas.microsoft.com/office/drawing/2014/main" id="{341D9D09-E6B0-C149-A8D9-5106E44D936A}"/>
              </a:ext>
            </a:extLst>
          </p:cNvPr>
          <p:cNvGrpSpPr/>
          <p:nvPr userDrawn="1"/>
        </p:nvGrpSpPr>
        <p:grpSpPr>
          <a:xfrm>
            <a:off x="7046414" y="4694794"/>
            <a:ext cx="81474" cy="1293117"/>
            <a:chOff x="11708180" y="2750455"/>
            <a:chExt cx="81474" cy="1293117"/>
          </a:xfrm>
        </p:grpSpPr>
        <p:sp>
          <p:nvSpPr>
            <p:cNvPr id="23" name="object 12">
              <a:extLst>
                <a:ext uri="{FF2B5EF4-FFF2-40B4-BE49-F238E27FC236}">
                  <a16:creationId xmlns:a16="http://schemas.microsoft.com/office/drawing/2014/main" id="{52D5C89F-F80A-9849-B0C2-15A39D9DA35E}"/>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24" name="object 22">
              <a:extLst>
                <a:ext uri="{FF2B5EF4-FFF2-40B4-BE49-F238E27FC236}">
                  <a16:creationId xmlns:a16="http://schemas.microsoft.com/office/drawing/2014/main" id="{B2101815-C8F2-5B4B-8C1F-24FB3A709101}"/>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31913265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4-Title-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AE162D1-EFF1-D616-713E-FA85CD079CD3}"/>
              </a:ext>
            </a:extLst>
          </p:cNvPr>
          <p:cNvSpPr/>
          <p:nvPr userDrawn="1"/>
        </p:nvSpPr>
        <p:spPr>
          <a:xfrm>
            <a:off x="-8055" y="5694204"/>
            <a:ext cx="1894726" cy="739306"/>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3">
            <a:extLst>
              <a:ext uri="{FF2B5EF4-FFF2-40B4-BE49-F238E27FC236}">
                <a16:creationId xmlns:a16="http://schemas.microsoft.com/office/drawing/2014/main" id="{3A951B25-5E60-6996-A4D1-A4195FA7D976}"/>
              </a:ext>
            </a:extLst>
          </p:cNvPr>
          <p:cNvSpPr/>
          <p:nvPr userDrawn="1"/>
        </p:nvSpPr>
        <p:spPr>
          <a:xfrm>
            <a:off x="1305517" y="1851948"/>
            <a:ext cx="10884062" cy="1967697"/>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0A8CDC4-F842-5844-AD41-00DFCF8B195F}"/>
              </a:ext>
            </a:extLst>
          </p:cNvPr>
          <p:cNvSpPr>
            <a:spLocks noGrp="1"/>
          </p:cNvSpPr>
          <p:nvPr>
            <p:ph type="ctrTitle" hasCustomPrompt="1"/>
          </p:nvPr>
        </p:nvSpPr>
        <p:spPr>
          <a:xfrm>
            <a:off x="1307938" y="2546429"/>
            <a:ext cx="10884062" cy="1332380"/>
          </a:xfrm>
        </p:spPr>
        <p:txBody>
          <a:bodyPr lIns="0" tIns="0" rIns="0" bIns="0" anchor="t" anchorCtr="0">
            <a:noAutofit/>
          </a:bodyPr>
          <a:lstStyle>
            <a:lvl1pPr marL="0" algn="ctr" defTabSz="914400" rtl="0" eaLnBrk="1" latinLnBrk="0" hangingPunct="1">
              <a:lnSpc>
                <a:spcPct val="80000"/>
              </a:lnSpc>
              <a:spcBef>
                <a:spcPct val="0"/>
              </a:spcBef>
              <a:buNone/>
              <a:defRPr lang="en-US" sz="4800" b="1" i="1" kern="1200" dirty="0">
                <a:solidFill>
                  <a:srgbClr val="FFFFFF"/>
                </a:solidFill>
                <a:latin typeface="Obviously Wide Lght" pitchFamily="82" charset="77"/>
                <a:ea typeface="+mj-ea"/>
                <a:cs typeface="+mj-cs"/>
              </a:defRPr>
            </a:lvl1pPr>
          </a:lstStyle>
          <a:p>
            <a:r>
              <a:rPr lang="en-US" dirty="0"/>
              <a:t>CLICK TO ADD </a:t>
            </a:r>
            <a:br>
              <a:rPr lang="en-US" dirty="0"/>
            </a:br>
            <a:r>
              <a:rPr lang="en-US" dirty="0"/>
              <a:t>MAIN TITLE</a:t>
            </a:r>
          </a:p>
        </p:txBody>
      </p:sp>
      <p:sp>
        <p:nvSpPr>
          <p:cNvPr id="3" name="Subtitle 2">
            <a:extLst>
              <a:ext uri="{FF2B5EF4-FFF2-40B4-BE49-F238E27FC236}">
                <a16:creationId xmlns:a16="http://schemas.microsoft.com/office/drawing/2014/main" id="{604EE4B4-1809-204B-A83F-47E1A1F23681}"/>
              </a:ext>
            </a:extLst>
          </p:cNvPr>
          <p:cNvSpPr>
            <a:spLocks noGrp="1"/>
          </p:cNvSpPr>
          <p:nvPr>
            <p:ph type="subTitle" idx="1" hasCustomPrompt="1"/>
          </p:nvPr>
        </p:nvSpPr>
        <p:spPr>
          <a:xfrm>
            <a:off x="1307938" y="2070471"/>
            <a:ext cx="10884062" cy="361842"/>
          </a:xfrm>
        </p:spPr>
        <p:txBody>
          <a:bodyPr lIns="0" tIns="0" rIns="0" bIns="0" anchor="b" anchorCtr="0">
            <a:noAutofit/>
          </a:bodyPr>
          <a:lstStyle>
            <a:lvl1pPr marL="0" indent="0" algn="ctr" defTabSz="914400" rtl="0" eaLnBrk="1" latinLnBrk="0" hangingPunct="1">
              <a:lnSpc>
                <a:spcPct val="90000"/>
              </a:lnSpc>
              <a:spcBef>
                <a:spcPts val="0"/>
              </a:spcBef>
              <a:buFont typeface="Arial" panose="020B0604020202020204" pitchFamily="34" charset="0"/>
              <a:buNone/>
              <a:defRPr lang="en-US" sz="1200" b="1" i="0" kern="1200" spc="100" baseline="0" dirty="0">
                <a:solidFill>
                  <a:schemeClr val="accent2"/>
                </a:solidFill>
                <a:latin typeface="Obviously Wide Bold" pitchFamily="82" charset="77"/>
                <a:ea typeface="+mn-ea"/>
                <a:cs typeface="+mn-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ADD SUBTITLE OR FURTHER DESCRIPTION, </a:t>
            </a:r>
            <a:br>
              <a:rPr lang="en-US" dirty="0"/>
            </a:br>
            <a:r>
              <a:rPr lang="en-US" dirty="0"/>
              <a:t>AS NECESSARY -CAN BE MULTIPLE LINES</a:t>
            </a:r>
          </a:p>
        </p:txBody>
      </p:sp>
      <p:sp>
        <p:nvSpPr>
          <p:cNvPr id="30" name="Text Placeholder 15">
            <a:extLst>
              <a:ext uri="{FF2B5EF4-FFF2-40B4-BE49-F238E27FC236}">
                <a16:creationId xmlns:a16="http://schemas.microsoft.com/office/drawing/2014/main" id="{790E0844-3A2A-984A-90D8-1D23964AC98D}"/>
              </a:ext>
            </a:extLst>
          </p:cNvPr>
          <p:cNvSpPr>
            <a:spLocks noGrp="1"/>
          </p:cNvSpPr>
          <p:nvPr>
            <p:ph type="body" sz="quarter" idx="10" hasCustomPrompt="1"/>
          </p:nvPr>
        </p:nvSpPr>
        <p:spPr>
          <a:xfrm>
            <a:off x="2488498" y="5295053"/>
            <a:ext cx="4291584" cy="309219"/>
          </a:xfrm>
        </p:spPr>
        <p:txBody>
          <a:bodyPr lIns="0" tIns="0" rIns="0" bIns="0">
            <a:noAutofit/>
          </a:bodyPr>
          <a:lstStyle>
            <a:lvl1pPr marL="0" indent="0" algn="l">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DATE HERE</a:t>
            </a:r>
          </a:p>
        </p:txBody>
      </p:sp>
      <p:sp>
        <p:nvSpPr>
          <p:cNvPr id="31" name="Text Placeholder 17">
            <a:extLst>
              <a:ext uri="{FF2B5EF4-FFF2-40B4-BE49-F238E27FC236}">
                <a16:creationId xmlns:a16="http://schemas.microsoft.com/office/drawing/2014/main" id="{327E3DC2-EC20-234A-92CB-06D2D080774D}"/>
              </a:ext>
            </a:extLst>
          </p:cNvPr>
          <p:cNvSpPr>
            <a:spLocks noGrp="1"/>
          </p:cNvSpPr>
          <p:nvPr>
            <p:ph type="body" sz="quarter" idx="11" hasCustomPrompt="1"/>
          </p:nvPr>
        </p:nvSpPr>
        <p:spPr>
          <a:xfrm>
            <a:off x="7286564" y="5295053"/>
            <a:ext cx="4345922" cy="365864"/>
          </a:xfrm>
        </p:spPr>
        <p:txBody>
          <a:bodyPr lIns="0" tIns="0" rIns="0" bIns="0">
            <a:noAutofit/>
          </a:bodyPr>
          <a:lstStyle>
            <a:lvl1pPr marL="0" indent="0" algn="r">
              <a:buFont typeface="Arial" panose="020B0604020202020204" pitchFamily="34" charset="0"/>
              <a:buNone/>
              <a:defRPr sz="1050" b="1" i="0" spc="100" baseline="0">
                <a:solidFill>
                  <a:schemeClr val="accent1"/>
                </a:solidFill>
                <a:latin typeface="Obviously Wide Bold" pitchFamily="82" charset="77"/>
              </a:defRPr>
            </a:lvl1pPr>
          </a:lstStyle>
          <a:p>
            <a:pPr lvl="0"/>
            <a:r>
              <a:rPr lang="en-US" dirty="0"/>
              <a:t>CLICK TO ADD PRESENTER NAME HERE</a:t>
            </a:r>
          </a:p>
        </p:txBody>
      </p:sp>
      <p:grpSp>
        <p:nvGrpSpPr>
          <p:cNvPr id="32" name="Group 31">
            <a:extLst>
              <a:ext uri="{FF2B5EF4-FFF2-40B4-BE49-F238E27FC236}">
                <a16:creationId xmlns:a16="http://schemas.microsoft.com/office/drawing/2014/main" id="{32DB91D6-1A5A-4748-B8F6-17E1B34ADDB0}"/>
              </a:ext>
            </a:extLst>
          </p:cNvPr>
          <p:cNvGrpSpPr/>
          <p:nvPr userDrawn="1"/>
        </p:nvGrpSpPr>
        <p:grpSpPr>
          <a:xfrm>
            <a:off x="7050685" y="4688808"/>
            <a:ext cx="81474" cy="1293117"/>
            <a:chOff x="11708180" y="2750455"/>
            <a:chExt cx="81474" cy="1293117"/>
          </a:xfrm>
        </p:grpSpPr>
        <p:sp>
          <p:nvSpPr>
            <p:cNvPr id="33" name="object 12">
              <a:extLst>
                <a:ext uri="{FF2B5EF4-FFF2-40B4-BE49-F238E27FC236}">
                  <a16:creationId xmlns:a16="http://schemas.microsoft.com/office/drawing/2014/main" id="{C60BA644-1C63-6946-A652-FF01928C0919}"/>
                </a:ext>
              </a:extLst>
            </p:cNvPr>
            <p:cNvSpPr/>
            <p:nvPr userDrawn="1"/>
          </p:nvSpPr>
          <p:spPr>
            <a:xfrm>
              <a:off x="11708180" y="3323123"/>
              <a:ext cx="0" cy="720449"/>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34" name="object 22">
              <a:extLst>
                <a:ext uri="{FF2B5EF4-FFF2-40B4-BE49-F238E27FC236}">
                  <a16:creationId xmlns:a16="http://schemas.microsoft.com/office/drawing/2014/main" id="{286826CD-8324-894B-BD0A-B711952AEAE6}"/>
                </a:ext>
              </a:extLst>
            </p:cNvPr>
            <p:cNvSpPr/>
            <p:nvPr userDrawn="1"/>
          </p:nvSpPr>
          <p:spPr>
            <a:xfrm>
              <a:off x="11789654" y="2750455"/>
              <a:ext cx="0" cy="720449"/>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pic>
        <p:nvPicPr>
          <p:cNvPr id="15" name="Picture 14">
            <a:extLst>
              <a:ext uri="{FF2B5EF4-FFF2-40B4-BE49-F238E27FC236}">
                <a16:creationId xmlns:a16="http://schemas.microsoft.com/office/drawing/2014/main" id="{AD73B034-D0BE-314C-95BB-DCC25C6EDB6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43098" y="5522038"/>
            <a:ext cx="1064840" cy="1064840"/>
          </a:xfrm>
          <a:prstGeom prst="rect">
            <a:avLst/>
          </a:prstGeom>
        </p:spPr>
      </p:pic>
    </p:spTree>
    <p:extLst>
      <p:ext uri="{BB962C8B-B14F-4D97-AF65-F5344CB8AC3E}">
        <p14:creationId xmlns:p14="http://schemas.microsoft.com/office/powerpoint/2010/main" val="34580541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1-Intro-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DC068FC3-6371-1127-3D1C-57C10D45AB76}"/>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914132" y="2785587"/>
            <a:ext cx="3817733" cy="455219"/>
          </a:xfrm>
        </p:spPr>
        <p:txBody>
          <a:bodyPr lIns="0" tIns="0" rIns="0" bIns="0" anchor="t" anchorCtr="0">
            <a:noAutofit/>
          </a:bodyPr>
          <a:lstStyle>
            <a:lvl1pPr algn="l">
              <a:defRPr sz="1100" b="1" i="0" spc="400" baseline="0">
                <a:solidFill>
                  <a:srgbClr val="FF0000"/>
                </a:solidFill>
                <a:latin typeface="Obviously Wide Semi" pitchFamily="82" charset="77"/>
              </a:defRPr>
            </a:lvl1pPr>
          </a:lstStyle>
          <a:p>
            <a:r>
              <a:rPr lang="en-US" dirty="0"/>
              <a:t>CLICK TO 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914133" y="3548444"/>
            <a:ext cx="3680820" cy="1358900"/>
          </a:xfrm>
        </p:spPr>
        <p:txBody>
          <a:bodyPr lIns="0" tIns="0" rIns="0" bIns="0">
            <a:noAutofit/>
          </a:bodyPr>
          <a:lstStyle>
            <a:lvl1pPr marL="0" indent="0" algn="l">
              <a:spcBef>
                <a:spcPts val="0"/>
              </a:spcBef>
              <a:buNone/>
              <a:defRPr sz="1800" b="1" i="0">
                <a:solidFill>
                  <a:schemeClr val="accent2"/>
                </a:solidFill>
                <a:latin typeface="Obviously Wide Semi" pitchFamily="82" charset="77"/>
              </a:defRPr>
            </a:lvl1pPr>
            <a:lvl2pPr marL="11113" indent="0" algn="l">
              <a:buNone/>
              <a:tabLst/>
              <a:defRPr sz="11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a:t>
            </a:r>
          </a:p>
          <a:p>
            <a:pPr lvl="1"/>
            <a:r>
              <a:rPr lang="en-US" dirty="0"/>
              <a:t>Second Level</a:t>
            </a:r>
            <a:br>
              <a:rPr lang="en-US" dirty="0"/>
            </a:br>
            <a:r>
              <a:rPr lang="en-US" dirty="0"/>
              <a:t>Additional Line If Needed</a:t>
            </a:r>
          </a:p>
        </p:txBody>
      </p:sp>
      <p:grpSp>
        <p:nvGrpSpPr>
          <p:cNvPr id="6" name="Group 5">
            <a:extLst>
              <a:ext uri="{FF2B5EF4-FFF2-40B4-BE49-F238E27FC236}">
                <a16:creationId xmlns:a16="http://schemas.microsoft.com/office/drawing/2014/main" id="{041E4829-5EBD-ED4B-B65C-191F8889ADA2}"/>
              </a:ext>
            </a:extLst>
          </p:cNvPr>
          <p:cNvGrpSpPr/>
          <p:nvPr userDrawn="1"/>
        </p:nvGrpSpPr>
        <p:grpSpPr>
          <a:xfrm>
            <a:off x="326600" y="2876117"/>
            <a:ext cx="313810" cy="1637267"/>
            <a:chOff x="85329" y="8106682"/>
            <a:chExt cx="275222" cy="1435937"/>
          </a:xfrm>
        </p:grpSpPr>
        <p:sp>
          <p:nvSpPr>
            <p:cNvPr id="60" name="object 7">
              <a:extLst>
                <a:ext uri="{FF2B5EF4-FFF2-40B4-BE49-F238E27FC236}">
                  <a16:creationId xmlns:a16="http://schemas.microsoft.com/office/drawing/2014/main" id="{80640D98-B291-6645-8306-3D8792CF6CE6}"/>
                </a:ext>
              </a:extLst>
            </p:cNvPr>
            <p:cNvSpPr/>
            <p:nvPr/>
          </p:nvSpPr>
          <p:spPr>
            <a:xfrm>
              <a:off x="314174" y="8679351"/>
              <a:ext cx="0" cy="863268"/>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85329" y="8679350"/>
              <a:ext cx="0" cy="720449"/>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140426" y="8106682"/>
              <a:ext cx="0" cy="720449"/>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dirty="0"/>
            </a:p>
          </p:txBody>
        </p:sp>
        <p:sp>
          <p:nvSpPr>
            <p:cNvPr id="81" name="object 28">
              <a:extLst>
                <a:ext uri="{FF2B5EF4-FFF2-40B4-BE49-F238E27FC236}">
                  <a16:creationId xmlns:a16="http://schemas.microsoft.com/office/drawing/2014/main" id="{A86B55A8-AD85-8148-87D5-A2371C99D8D2}"/>
                </a:ext>
              </a:extLst>
            </p:cNvPr>
            <p:cNvSpPr/>
            <p:nvPr userDrawn="1"/>
          </p:nvSpPr>
          <p:spPr>
            <a:xfrm>
              <a:off x="360551" y="8106682"/>
              <a:ext cx="0" cy="720449"/>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grpSp>
        <p:nvGrpSpPr>
          <p:cNvPr id="7" name="Group 6">
            <a:extLst>
              <a:ext uri="{FF2B5EF4-FFF2-40B4-BE49-F238E27FC236}">
                <a16:creationId xmlns:a16="http://schemas.microsoft.com/office/drawing/2014/main" id="{03714DCA-40EE-474C-8853-8264AA0973FB}"/>
              </a:ext>
            </a:extLst>
          </p:cNvPr>
          <p:cNvGrpSpPr/>
          <p:nvPr userDrawn="1"/>
        </p:nvGrpSpPr>
        <p:grpSpPr>
          <a:xfrm>
            <a:off x="4647831" y="2785587"/>
            <a:ext cx="342277" cy="1823983"/>
            <a:chOff x="4647831" y="2785587"/>
            <a:chExt cx="342277" cy="1823983"/>
          </a:xfrm>
        </p:grpSpPr>
        <p:sp>
          <p:nvSpPr>
            <p:cNvPr id="61" name="object 8">
              <a:extLst>
                <a:ext uri="{FF2B5EF4-FFF2-40B4-BE49-F238E27FC236}">
                  <a16:creationId xmlns:a16="http://schemas.microsoft.com/office/drawing/2014/main" id="{485D1293-9E15-A748-8D58-D23ACDC46398}"/>
                </a:ext>
              </a:extLst>
            </p:cNvPr>
            <p:cNvSpPr/>
            <p:nvPr/>
          </p:nvSpPr>
          <p:spPr>
            <a:xfrm>
              <a:off x="4647831" y="3562341"/>
              <a:ext cx="0" cy="697519"/>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4905828" y="3562339"/>
              <a:ext cx="0" cy="1047231"/>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4990108" y="3027834"/>
              <a:ext cx="0" cy="703239"/>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4731870" y="2785587"/>
              <a:ext cx="0" cy="945406"/>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grpSp>
      <p:pic>
        <p:nvPicPr>
          <p:cNvPr id="39" name="Picture 38">
            <a:extLst>
              <a:ext uri="{FF2B5EF4-FFF2-40B4-BE49-F238E27FC236}">
                <a16:creationId xmlns:a16="http://schemas.microsoft.com/office/drawing/2014/main" id="{CB49173B-1967-934E-8582-ACC2B5DF00F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33" name="Picture Placeholder 32">
            <a:extLst>
              <a:ext uri="{FF2B5EF4-FFF2-40B4-BE49-F238E27FC236}">
                <a16:creationId xmlns:a16="http://schemas.microsoft.com/office/drawing/2014/main" id="{CC69924B-6F9A-8A4B-B6AB-AAFA31AABAF4}"/>
              </a:ext>
            </a:extLst>
          </p:cNvPr>
          <p:cNvSpPr>
            <a:spLocks noGrp="1"/>
          </p:cNvSpPr>
          <p:nvPr userDrawn="1">
            <p:ph type="pic" sz="quarter" idx="13" hasCustomPrompt="1"/>
          </p:nvPr>
        </p:nvSpPr>
        <p:spPr>
          <a:xfrm>
            <a:off x="5793320" y="591423"/>
            <a:ext cx="5522374" cy="6035249"/>
          </a:xfrm>
          <a:solidFill>
            <a:srgbClr val="FFFFFF"/>
          </a:solidFill>
        </p:spPr>
        <p:txBody>
          <a:bodyPr/>
          <a:lstStyle/>
          <a:p>
            <a:r>
              <a:rPr lang="en-US" dirty="0"/>
              <a:t>CLICK TO ADD PHOTO</a:t>
            </a:r>
          </a:p>
        </p:txBody>
      </p:sp>
    </p:spTree>
    <p:extLst>
      <p:ext uri="{BB962C8B-B14F-4D97-AF65-F5344CB8AC3E}">
        <p14:creationId xmlns:p14="http://schemas.microsoft.com/office/powerpoint/2010/main" val="10833837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Title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C6FE6C-3142-3940-BA66-A4A17A9908D7}"/>
              </a:ext>
            </a:extLst>
          </p:cNvPr>
          <p:cNvSpPr>
            <a:spLocks noGrp="1"/>
          </p:cNvSpPr>
          <p:nvPr>
            <p:ph type="title" hasCustomPrompt="1"/>
          </p:nvPr>
        </p:nvSpPr>
        <p:spPr>
          <a:xfrm>
            <a:off x="425301" y="2592130"/>
            <a:ext cx="6206185" cy="1248439"/>
          </a:xfrm>
        </p:spPr>
        <p:txBody>
          <a:bodyPr lIns="0" tIns="0" rIns="0" bIns="0" anchor="b" anchorCtr="0">
            <a:noAutofit/>
          </a:bodyPr>
          <a:lstStyle>
            <a:lvl1pPr marL="0" algn="l" defTabSz="914400" rtl="0" eaLnBrk="1" latinLnBrk="0" hangingPunct="1">
              <a:lnSpc>
                <a:spcPct val="80000"/>
              </a:lnSpc>
              <a:spcBef>
                <a:spcPts val="95"/>
              </a:spcBef>
              <a:tabLst>
                <a:tab pos="5000625" algn="l"/>
                <a:tab pos="10304780" algn="l"/>
              </a:tabLst>
              <a:defRPr lang="en-US" sz="3200" b="1" i="0" kern="1200" spc="300" baseline="0" dirty="0">
                <a:solidFill>
                  <a:srgbClr val="FFFFFF"/>
                </a:solidFill>
                <a:latin typeface="Obviously Extd Blck" pitchFamily="82" charset="77"/>
                <a:ea typeface="+mn-ea"/>
                <a:cs typeface="Obviously Extd Blck" pitchFamily="82" charset="77"/>
              </a:defRPr>
            </a:lvl1pPr>
          </a:lstStyle>
          <a:p>
            <a:r>
              <a:rPr lang="en-US" dirty="0"/>
              <a:t>CLICK </a:t>
            </a:r>
            <a:br>
              <a:rPr lang="en-US" dirty="0"/>
            </a:br>
            <a:r>
              <a:rPr lang="en-US" dirty="0"/>
              <a:t>TO ADD </a:t>
            </a:r>
            <a:br>
              <a:rPr lang="en-US" dirty="0"/>
            </a:br>
            <a:r>
              <a:rPr lang="en-US" dirty="0"/>
              <a:t>MAIN TITLE</a:t>
            </a:r>
          </a:p>
        </p:txBody>
      </p:sp>
      <p:sp>
        <p:nvSpPr>
          <p:cNvPr id="21" name="Content Placeholder 20">
            <a:extLst>
              <a:ext uri="{FF2B5EF4-FFF2-40B4-BE49-F238E27FC236}">
                <a16:creationId xmlns:a16="http://schemas.microsoft.com/office/drawing/2014/main" id="{99F69122-158F-9B4D-8850-AB24A8B1EDAC}"/>
              </a:ext>
            </a:extLst>
          </p:cNvPr>
          <p:cNvSpPr>
            <a:spLocks noGrp="1"/>
          </p:cNvSpPr>
          <p:nvPr>
            <p:ph sz="quarter" idx="10" hasCustomPrompt="1"/>
          </p:nvPr>
        </p:nvSpPr>
        <p:spPr>
          <a:xfrm>
            <a:off x="808072" y="4024811"/>
            <a:ext cx="3179137" cy="940594"/>
          </a:xfrm>
        </p:spPr>
        <p:txBody>
          <a:bodyPr lIns="0" tIns="0" rIns="0" bIns="0" anchor="ctr" anchorCtr="0">
            <a:noAutofit/>
          </a:bodyPr>
          <a:lstStyle>
            <a:lvl1pPr marL="0" indent="0" algn="ctr" defTabSz="914400" rtl="0" eaLnBrk="1" latinLnBrk="0" hangingPunct="1">
              <a:lnSpc>
                <a:spcPct val="100000"/>
              </a:lnSpc>
              <a:spcBef>
                <a:spcPts val="120"/>
              </a:spcBef>
              <a:buNone/>
              <a:tabLst>
                <a:tab pos="1349375" algn="l"/>
                <a:tab pos="2849245" algn="l"/>
              </a:tabLst>
              <a:defRPr lang="en-US" sz="1400" b="1" i="1" kern="1200" spc="200" baseline="0" dirty="0" smtClean="0">
                <a:solidFill>
                  <a:schemeClr val="accent2"/>
                </a:solidFill>
                <a:latin typeface="Gentona SemiBold Italic" pitchFamily="2" charset="77"/>
                <a:ea typeface="+mj-ea"/>
                <a:cs typeface="Gentona SemiBold Italic" pitchFamily="2" charset="77"/>
              </a:defRPr>
            </a:lvl1pPr>
          </a:lstStyle>
          <a:p>
            <a:pPr lvl="0"/>
            <a:r>
              <a:rPr lang="en-US" dirty="0"/>
              <a:t>CLICK TO ADD SUBTITLE OR FURTHER DESCRIPTION, AS NECESSARY – CAN BE MULTIPLE LINES</a:t>
            </a:r>
          </a:p>
        </p:txBody>
      </p:sp>
      <p:sp>
        <p:nvSpPr>
          <p:cNvPr id="23" name="Content Placeholder 22">
            <a:extLst>
              <a:ext uri="{FF2B5EF4-FFF2-40B4-BE49-F238E27FC236}">
                <a16:creationId xmlns:a16="http://schemas.microsoft.com/office/drawing/2014/main" id="{FDFEE17F-16C8-9E49-ADE9-47B1D092EB2B}"/>
              </a:ext>
            </a:extLst>
          </p:cNvPr>
          <p:cNvSpPr>
            <a:spLocks noGrp="1"/>
          </p:cNvSpPr>
          <p:nvPr>
            <p:ph sz="quarter" idx="11" hasCustomPrompt="1"/>
          </p:nvPr>
        </p:nvSpPr>
        <p:spPr>
          <a:xfrm>
            <a:off x="425301" y="5917253"/>
            <a:ext cx="5901071" cy="172452"/>
          </a:xfrm>
        </p:spPr>
        <p:txBody>
          <a:bodyPr lIns="0" tIns="0" rIns="0" bIns="0">
            <a:noAutofit/>
          </a:bodyPr>
          <a:lstStyle>
            <a:lvl1pPr marL="0" indent="0" algn="l">
              <a:buNone/>
              <a:defRPr sz="1400" b="1" i="0" spc="300">
                <a:solidFill>
                  <a:srgbClr val="FFFFFF"/>
                </a:solidFill>
                <a:latin typeface="Gentona Book" pitchFamily="2" charset="77"/>
              </a:defRPr>
            </a:lvl1pPr>
          </a:lstStyle>
          <a:p>
            <a:pPr lvl="0"/>
            <a:r>
              <a:rPr lang="en-US" dirty="0"/>
              <a:t>CLICK TO ADD DATE</a:t>
            </a:r>
          </a:p>
        </p:txBody>
      </p:sp>
      <p:sp>
        <p:nvSpPr>
          <p:cNvPr id="25" name="Content Placeholder 24">
            <a:extLst>
              <a:ext uri="{FF2B5EF4-FFF2-40B4-BE49-F238E27FC236}">
                <a16:creationId xmlns:a16="http://schemas.microsoft.com/office/drawing/2014/main" id="{C9DE3EB8-5B13-544E-A2D2-7BD2EFD290D6}"/>
              </a:ext>
            </a:extLst>
          </p:cNvPr>
          <p:cNvSpPr>
            <a:spLocks noGrp="1"/>
          </p:cNvSpPr>
          <p:nvPr>
            <p:ph sz="quarter" idx="12" hasCustomPrompt="1"/>
          </p:nvPr>
        </p:nvSpPr>
        <p:spPr>
          <a:xfrm>
            <a:off x="425301" y="6132236"/>
            <a:ext cx="5901070" cy="116683"/>
          </a:xfrm>
        </p:spPr>
        <p:txBody>
          <a:bodyPr lIns="0" tIns="0" rIns="0" bIns="0">
            <a:noAutofit/>
          </a:bodyPr>
          <a:lstStyle>
            <a:lvl1pPr marL="0" indent="0" algn="l">
              <a:buNone/>
              <a:defRPr lang="en-US" sz="1100" b="1" i="1" kern="1200" spc="0" dirty="0">
                <a:solidFill>
                  <a:srgbClr val="FFFFFF"/>
                </a:solidFill>
                <a:latin typeface="Gentona SemiBold Italic" pitchFamily="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PRESENTER NAME</a:t>
            </a:r>
          </a:p>
        </p:txBody>
      </p:sp>
      <p:sp>
        <p:nvSpPr>
          <p:cNvPr id="3" name="Rounded Rectangle 2">
            <a:extLst>
              <a:ext uri="{FF2B5EF4-FFF2-40B4-BE49-F238E27FC236}">
                <a16:creationId xmlns:a16="http://schemas.microsoft.com/office/drawing/2014/main" id="{CA4636FA-A953-E546-9AEE-E9B8C6D4B1DE}"/>
              </a:ext>
            </a:extLst>
          </p:cNvPr>
          <p:cNvSpPr/>
          <p:nvPr userDrawn="1"/>
        </p:nvSpPr>
        <p:spPr>
          <a:xfrm>
            <a:off x="425301" y="3982138"/>
            <a:ext cx="3944680" cy="983267"/>
          </a:xfrm>
          <a:prstGeom prst="roundRect">
            <a:avLst>
              <a:gd name="adj" fmla="val 50000"/>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a:extLst>
              <a:ext uri="{FF2B5EF4-FFF2-40B4-BE49-F238E27FC236}">
                <a16:creationId xmlns:a16="http://schemas.microsoft.com/office/drawing/2014/main" id="{D4040F81-EBC7-CF4E-A5CD-C387BCEDA4DB}"/>
              </a:ext>
            </a:extLst>
          </p:cNvPr>
          <p:cNvCxnSpPr>
            <a:cxnSpLocks/>
          </p:cNvCxnSpPr>
          <p:nvPr userDrawn="1"/>
        </p:nvCxnSpPr>
        <p:spPr>
          <a:xfrm>
            <a:off x="4369981" y="4476307"/>
            <a:ext cx="1275907" cy="0"/>
          </a:xfrm>
          <a:prstGeom prst="straightConnector1">
            <a:avLst/>
          </a:prstGeom>
          <a:ln w="190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11" name="Picture Placeholder 10">
            <a:extLst>
              <a:ext uri="{FF2B5EF4-FFF2-40B4-BE49-F238E27FC236}">
                <a16:creationId xmlns:a16="http://schemas.microsoft.com/office/drawing/2014/main" id="{5702B6BC-20CD-5044-81F3-48EC74AD0B3C}"/>
              </a:ext>
            </a:extLst>
          </p:cNvPr>
          <p:cNvSpPr>
            <a:spLocks noGrp="1"/>
          </p:cNvSpPr>
          <p:nvPr>
            <p:ph type="pic" sz="quarter" idx="13" hasCustomPrompt="1"/>
          </p:nvPr>
        </p:nvSpPr>
        <p:spPr>
          <a:xfrm>
            <a:off x="6631486" y="553279"/>
            <a:ext cx="5278437" cy="5751439"/>
          </a:xfrm>
          <a:solidFill>
            <a:srgbClr val="FFFFFF"/>
          </a:solidFill>
        </p:spPr>
        <p:txBody>
          <a:bodyPr/>
          <a:lstStyle/>
          <a:p>
            <a:r>
              <a:rPr lang="en-US" dirty="0"/>
              <a:t>CLICK TO ADD PICTURE</a:t>
            </a:r>
          </a:p>
        </p:txBody>
      </p:sp>
      <p:pic>
        <p:nvPicPr>
          <p:cNvPr id="19" name="Picture 18">
            <a:extLst>
              <a:ext uri="{FF2B5EF4-FFF2-40B4-BE49-F238E27FC236}">
                <a16:creationId xmlns:a16="http://schemas.microsoft.com/office/drawing/2014/main" id="{C3A6BF86-7AA4-A140-8A00-0AA3DD82E30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301" y="436620"/>
            <a:ext cx="998777" cy="998777"/>
          </a:xfrm>
          <a:prstGeom prst="rect">
            <a:avLst/>
          </a:prstGeom>
        </p:spPr>
      </p:pic>
    </p:spTree>
    <p:extLst>
      <p:ext uri="{BB962C8B-B14F-4D97-AF65-F5344CB8AC3E}">
        <p14:creationId xmlns:p14="http://schemas.microsoft.com/office/powerpoint/2010/main" val="6761601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2-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827C0431-6F84-841F-C3D3-F3027B3723E2}"/>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F79AE6E2-8AF5-794C-80AF-6CC72C8AF53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2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a:t>
            </a:r>
            <a:br>
              <a:rPr lang="en-US" dirty="0"/>
            </a:br>
            <a:r>
              <a:rPr lang="en-US" dirty="0"/>
              <a:t>HERE UNDER PHOTO</a:t>
            </a:r>
          </a:p>
          <a:p>
            <a:pPr lvl="1"/>
            <a:r>
              <a:rPr lang="en-US" dirty="0"/>
              <a:t>Second Level</a:t>
            </a:r>
            <a:br>
              <a:rPr lang="en-US" dirty="0"/>
            </a:br>
            <a:r>
              <a:rPr lang="en-US" dirty="0"/>
              <a:t>Additional Line If </a:t>
            </a:r>
            <a:r>
              <a:rPr lang="en-US" dirty="0" err="1"/>
              <a:t>Neededv</a:t>
            </a:r>
            <a:endParaRPr lang="en-US" dirty="0"/>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5" name="Slide Number Placeholder 5">
            <a:extLst>
              <a:ext uri="{FF2B5EF4-FFF2-40B4-BE49-F238E27FC236}">
                <a16:creationId xmlns:a16="http://schemas.microsoft.com/office/drawing/2014/main" id="{83AED46B-6841-D34B-B20C-1258B0FE867A}"/>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43858979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3-Intro-Streamline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3725285A-9B11-5E56-B2F2-02DE005A0DFC}"/>
              </a:ext>
            </a:extLst>
          </p:cNvPr>
          <p:cNvSpPr/>
          <p:nvPr userDrawn="1"/>
        </p:nvSpPr>
        <p:spPr>
          <a:xfrm>
            <a:off x="0" y="6397178"/>
            <a:ext cx="12192000" cy="45521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3" name="Picture 42">
            <a:extLst>
              <a:ext uri="{FF2B5EF4-FFF2-40B4-BE49-F238E27FC236}">
                <a16:creationId xmlns:a16="http://schemas.microsoft.com/office/drawing/2014/main" id="{424D2B3D-58E1-6542-B596-DC246608D73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75844" y="5793324"/>
            <a:ext cx="833348" cy="833348"/>
          </a:xfrm>
          <a:prstGeom prst="rect">
            <a:avLst/>
          </a:prstGeom>
        </p:spPr>
      </p:pic>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marL="0" algn="ctr" defTabSz="914400" rtl="0" eaLnBrk="1" latinLnBrk="0" hangingPunct="1">
              <a:lnSpc>
                <a:spcPct val="90000"/>
              </a:lnSpc>
              <a:spcBef>
                <a:spcPct val="0"/>
              </a:spcBef>
              <a:buNone/>
              <a:defRPr lang="en-US" sz="1100" b="1" i="0" kern="1200" spc="400" baseline="0" dirty="0">
                <a:solidFill>
                  <a:srgbClr val="FF0000"/>
                </a:solidFill>
                <a:latin typeface="Obviously Wide Semi" pitchFamily="82" charset="77"/>
                <a:ea typeface="+mj-ea"/>
                <a:cs typeface="+mj-cs"/>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sz="800" b="1" i="0">
                <a:solidFill>
                  <a:schemeClr val="accent1"/>
                </a:solidFill>
                <a:latin typeface="Obviously Wide Lght"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chemeClr val="accent2"/>
                </a:solidFill>
                <a:latin typeface="Obviously Wide Semi" pitchFamily="82" charset="77"/>
              </a:defRPr>
            </a:lvl1pPr>
            <a:lvl2pPr marL="11113" indent="0">
              <a:buNone/>
              <a:tabLst/>
              <a:defRPr lang="en-US" sz="800" b="1" i="0" kern="1200" dirty="0">
                <a:solidFill>
                  <a:schemeClr val="accent1"/>
                </a:solidFill>
                <a:latin typeface="Obviously Wide Lght" pitchFamily="82" charset="77"/>
                <a:ea typeface="+mn-ea"/>
                <a:cs typeface="+mn-cs"/>
              </a:defRPr>
            </a:lvl2pPr>
            <a:lvl3pPr marL="914400" indent="0">
              <a:buNone/>
              <a:defRPr/>
            </a:lvl3pPr>
            <a:lvl4pPr marL="1371600" indent="0">
              <a:buNone/>
              <a:defRPr/>
            </a:lvl4pPr>
            <a:lvl5pPr marL="1828800" indent="0">
              <a:buNone/>
              <a:defRPr/>
            </a:lvl5pPr>
          </a:lstStyle>
          <a:p>
            <a:pPr lvl="0"/>
            <a:r>
              <a:rPr lang="en-US" dirty="0"/>
              <a:t>CLICK TO ADD TEXT HERE UNDER PHOTO</a:t>
            </a:r>
          </a:p>
          <a:p>
            <a:pPr marL="11113" lvl="1" indent="0" algn="l" defTabSz="914400" rtl="0" eaLnBrk="1" latinLnBrk="0" hangingPunct="1">
              <a:lnSpc>
                <a:spcPct val="90000"/>
              </a:lnSpc>
              <a:spcBef>
                <a:spcPts val="500"/>
              </a:spcBef>
              <a:buFont typeface="Arial" panose="020B0604020202020204" pitchFamily="34" charset="0"/>
              <a:buNone/>
              <a:tabLst/>
            </a:pPr>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bg1"/>
                </a:solidFill>
              </a:rPr>
              <a:pPr/>
              <a:t>‹#›</a:t>
            </a:fld>
            <a:endParaRPr lang="en-US" dirty="0">
              <a:solidFill>
                <a:schemeClr val="bg1"/>
              </a:solidFill>
            </a:endParaRPr>
          </a:p>
        </p:txBody>
      </p:sp>
    </p:spTree>
    <p:extLst>
      <p:ext uri="{BB962C8B-B14F-4D97-AF65-F5344CB8AC3E}">
        <p14:creationId xmlns:p14="http://schemas.microsoft.com/office/powerpoint/2010/main" val="190396567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Section-Streamline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2BEF644-C6FC-50B6-7611-43AB99B0A006}"/>
              </a:ext>
            </a:extLst>
          </p:cNvPr>
          <p:cNvSpPr/>
          <p:nvPr userDrawn="1"/>
        </p:nvSpPr>
        <p:spPr>
          <a:xfrm>
            <a:off x="1379930" y="-5604"/>
            <a:ext cx="10812069" cy="6858000"/>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2128842"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32360714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2-Section-Streamline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099A0BAC-D37A-FB65-272E-5FE209EFEEBE}"/>
              </a:ext>
            </a:extLst>
          </p:cNvPr>
          <p:cNvSpPr/>
          <p:nvPr userDrawn="1"/>
        </p:nvSpPr>
        <p:spPr>
          <a:xfrm>
            <a:off x="1343025" y="-2"/>
            <a:ext cx="10872380" cy="6858002"/>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5" name="Group 34">
            <a:extLst>
              <a:ext uri="{FF2B5EF4-FFF2-40B4-BE49-F238E27FC236}">
                <a16:creationId xmlns:a16="http://schemas.microsoft.com/office/drawing/2014/main" id="{FCF71CA8-3C13-A846-950D-185342585695}"/>
              </a:ext>
            </a:extLst>
          </p:cNvPr>
          <p:cNvGrpSpPr/>
          <p:nvPr userDrawn="1"/>
        </p:nvGrpSpPr>
        <p:grpSpPr>
          <a:xfrm>
            <a:off x="2128842" y="307065"/>
            <a:ext cx="1054452" cy="6343343"/>
            <a:chOff x="5637151" y="307065"/>
            <a:chExt cx="1054452" cy="6343343"/>
          </a:xfrm>
        </p:grpSpPr>
        <p:grpSp>
          <p:nvGrpSpPr>
            <p:cNvPr id="36" name="Group 35">
              <a:extLst>
                <a:ext uri="{FF2B5EF4-FFF2-40B4-BE49-F238E27FC236}">
                  <a16:creationId xmlns:a16="http://schemas.microsoft.com/office/drawing/2014/main" id="{8D9749FD-1650-AC4C-8FAF-7A5967BFDB07}"/>
                </a:ext>
              </a:extLst>
            </p:cNvPr>
            <p:cNvGrpSpPr/>
            <p:nvPr userDrawn="1"/>
          </p:nvGrpSpPr>
          <p:grpSpPr>
            <a:xfrm>
              <a:off x="5637151" y="307065"/>
              <a:ext cx="1054452" cy="97449"/>
              <a:chOff x="5637151" y="307065"/>
              <a:chExt cx="1054452" cy="97449"/>
            </a:xfrm>
          </p:grpSpPr>
          <p:sp>
            <p:nvSpPr>
              <p:cNvPr id="61" name="object 12">
                <a:extLst>
                  <a:ext uri="{FF2B5EF4-FFF2-40B4-BE49-F238E27FC236}">
                    <a16:creationId xmlns:a16="http://schemas.microsoft.com/office/drawing/2014/main" id="{9F9996D8-A547-A04D-82CA-0856441B2AD5}"/>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a:p>
            </p:txBody>
          </p:sp>
          <p:sp>
            <p:nvSpPr>
              <p:cNvPr id="62" name="object 22">
                <a:extLst>
                  <a:ext uri="{FF2B5EF4-FFF2-40B4-BE49-F238E27FC236}">
                    <a16:creationId xmlns:a16="http://schemas.microsoft.com/office/drawing/2014/main" id="{E8744191-3CCC-CE4E-BB90-9766515C313B}"/>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38" name="Group 37">
              <a:extLst>
                <a:ext uri="{FF2B5EF4-FFF2-40B4-BE49-F238E27FC236}">
                  <a16:creationId xmlns:a16="http://schemas.microsoft.com/office/drawing/2014/main" id="{2A7499B9-3195-D045-A404-4C018F7DE908}"/>
                </a:ext>
              </a:extLst>
            </p:cNvPr>
            <p:cNvGrpSpPr/>
            <p:nvPr userDrawn="1"/>
          </p:nvGrpSpPr>
          <p:grpSpPr>
            <a:xfrm>
              <a:off x="5637151" y="748531"/>
              <a:ext cx="1054452" cy="111512"/>
              <a:chOff x="5637151" y="748531"/>
              <a:chExt cx="1054452" cy="111512"/>
            </a:xfrm>
          </p:grpSpPr>
          <p:sp>
            <p:nvSpPr>
              <p:cNvPr id="58" name="object 10">
                <a:extLst>
                  <a:ext uri="{FF2B5EF4-FFF2-40B4-BE49-F238E27FC236}">
                    <a16:creationId xmlns:a16="http://schemas.microsoft.com/office/drawing/2014/main" id="{C89791E1-8ED0-D048-8581-B3572F454F6E}"/>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9" name="object 22">
                <a:extLst>
                  <a:ext uri="{FF2B5EF4-FFF2-40B4-BE49-F238E27FC236}">
                    <a16:creationId xmlns:a16="http://schemas.microsoft.com/office/drawing/2014/main" id="{ED37D4F5-434C-7F45-B6F6-0C2FBCC83FF8}"/>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60" name="object 10">
                <a:extLst>
                  <a:ext uri="{FF2B5EF4-FFF2-40B4-BE49-F238E27FC236}">
                    <a16:creationId xmlns:a16="http://schemas.microsoft.com/office/drawing/2014/main" id="{8D5A636C-2F49-0143-8A47-F90ABB33E47D}"/>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grpSp>
        <p:grpSp>
          <p:nvGrpSpPr>
            <p:cNvPr id="39" name="Group 38">
              <a:extLst>
                <a:ext uri="{FF2B5EF4-FFF2-40B4-BE49-F238E27FC236}">
                  <a16:creationId xmlns:a16="http://schemas.microsoft.com/office/drawing/2014/main" id="{D2037C88-237D-AF48-9D71-2D84C1F29960}"/>
                </a:ext>
              </a:extLst>
            </p:cNvPr>
            <p:cNvGrpSpPr/>
            <p:nvPr userDrawn="1"/>
          </p:nvGrpSpPr>
          <p:grpSpPr>
            <a:xfrm>
              <a:off x="5637151" y="1356272"/>
              <a:ext cx="1054452" cy="18398"/>
              <a:chOff x="5637151" y="1356272"/>
              <a:chExt cx="1054452" cy="18398"/>
            </a:xfrm>
          </p:grpSpPr>
          <p:sp>
            <p:nvSpPr>
              <p:cNvPr id="56" name="object 10">
                <a:extLst>
                  <a:ext uri="{FF2B5EF4-FFF2-40B4-BE49-F238E27FC236}">
                    <a16:creationId xmlns:a16="http://schemas.microsoft.com/office/drawing/2014/main" id="{4DB64A41-693C-D44E-BF7F-033274EE04E3}"/>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7" name="object 22">
                <a:extLst>
                  <a:ext uri="{FF2B5EF4-FFF2-40B4-BE49-F238E27FC236}">
                    <a16:creationId xmlns:a16="http://schemas.microsoft.com/office/drawing/2014/main" id="{7D74FD52-9AC0-1A41-B7A6-168AAC276A53}"/>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0" name="Group 39">
              <a:extLst>
                <a:ext uri="{FF2B5EF4-FFF2-40B4-BE49-F238E27FC236}">
                  <a16:creationId xmlns:a16="http://schemas.microsoft.com/office/drawing/2014/main" id="{9F9E9A71-0FF1-3941-B88B-324ED6B5FA49}"/>
                </a:ext>
              </a:extLst>
            </p:cNvPr>
            <p:cNvGrpSpPr/>
            <p:nvPr userDrawn="1"/>
          </p:nvGrpSpPr>
          <p:grpSpPr>
            <a:xfrm>
              <a:off x="5637151" y="2332004"/>
              <a:ext cx="1054452" cy="18398"/>
              <a:chOff x="5637151" y="1356272"/>
              <a:chExt cx="1054452" cy="18398"/>
            </a:xfrm>
          </p:grpSpPr>
          <p:sp>
            <p:nvSpPr>
              <p:cNvPr id="54" name="object 10">
                <a:extLst>
                  <a:ext uri="{FF2B5EF4-FFF2-40B4-BE49-F238E27FC236}">
                    <a16:creationId xmlns:a16="http://schemas.microsoft.com/office/drawing/2014/main" id="{8EAFBA7B-BF3D-0F42-B8E1-78A9A998D24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5" name="object 22">
                <a:extLst>
                  <a:ext uri="{FF2B5EF4-FFF2-40B4-BE49-F238E27FC236}">
                    <a16:creationId xmlns:a16="http://schemas.microsoft.com/office/drawing/2014/main" id="{4B18B7FF-5747-C049-A6C5-4F423D9F5986}"/>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1" name="object 22">
              <a:extLst>
                <a:ext uri="{FF2B5EF4-FFF2-40B4-BE49-F238E27FC236}">
                  <a16:creationId xmlns:a16="http://schemas.microsoft.com/office/drawing/2014/main" id="{A56F6ECD-C894-5944-BE88-D7507C74EAF2}"/>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2" name="Group 41">
              <a:extLst>
                <a:ext uri="{FF2B5EF4-FFF2-40B4-BE49-F238E27FC236}">
                  <a16:creationId xmlns:a16="http://schemas.microsoft.com/office/drawing/2014/main" id="{BFAEDB62-5DF7-3B4F-A4FB-DB3F193C6B87}"/>
                </a:ext>
              </a:extLst>
            </p:cNvPr>
            <p:cNvGrpSpPr/>
            <p:nvPr userDrawn="1"/>
          </p:nvGrpSpPr>
          <p:grpSpPr>
            <a:xfrm flipH="1">
              <a:off x="5637151" y="4556673"/>
              <a:ext cx="1054452" cy="18398"/>
              <a:chOff x="5637151" y="1356272"/>
              <a:chExt cx="1054452" cy="18398"/>
            </a:xfrm>
          </p:grpSpPr>
          <p:sp>
            <p:nvSpPr>
              <p:cNvPr id="52" name="object 10">
                <a:extLst>
                  <a:ext uri="{FF2B5EF4-FFF2-40B4-BE49-F238E27FC236}">
                    <a16:creationId xmlns:a16="http://schemas.microsoft.com/office/drawing/2014/main" id="{EEB282D0-9214-4844-A266-84F472E2FEC9}"/>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3" name="object 22">
                <a:extLst>
                  <a:ext uri="{FF2B5EF4-FFF2-40B4-BE49-F238E27FC236}">
                    <a16:creationId xmlns:a16="http://schemas.microsoft.com/office/drawing/2014/main" id="{6F9330EC-85CF-CB43-9A77-C814C76E7BDF}"/>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694A5AAC-867A-C542-962B-18338EECF9C6}"/>
                </a:ext>
              </a:extLst>
            </p:cNvPr>
            <p:cNvGrpSpPr/>
            <p:nvPr userDrawn="1"/>
          </p:nvGrpSpPr>
          <p:grpSpPr>
            <a:xfrm flipH="1">
              <a:off x="5637151" y="5071585"/>
              <a:ext cx="1054452" cy="444171"/>
              <a:chOff x="5637151" y="1285667"/>
              <a:chExt cx="1054452" cy="444171"/>
            </a:xfrm>
          </p:grpSpPr>
          <p:sp>
            <p:nvSpPr>
              <p:cNvPr id="48" name="object 10">
                <a:extLst>
                  <a:ext uri="{FF2B5EF4-FFF2-40B4-BE49-F238E27FC236}">
                    <a16:creationId xmlns:a16="http://schemas.microsoft.com/office/drawing/2014/main" id="{5C3EA676-EBF9-C542-8D0E-233EB097A7ED}"/>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9" name="object 22">
                <a:extLst>
                  <a:ext uri="{FF2B5EF4-FFF2-40B4-BE49-F238E27FC236}">
                    <a16:creationId xmlns:a16="http://schemas.microsoft.com/office/drawing/2014/main" id="{6ACE70E3-2255-B54F-9093-14639DF54CA6}"/>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sp>
            <p:nvSpPr>
              <p:cNvPr id="50" name="object 10">
                <a:extLst>
                  <a:ext uri="{FF2B5EF4-FFF2-40B4-BE49-F238E27FC236}">
                    <a16:creationId xmlns:a16="http://schemas.microsoft.com/office/drawing/2014/main" id="{E32582A8-A0BA-F142-9606-55946DB07C32}"/>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51" name="object 22">
                <a:extLst>
                  <a:ext uri="{FF2B5EF4-FFF2-40B4-BE49-F238E27FC236}">
                    <a16:creationId xmlns:a16="http://schemas.microsoft.com/office/drawing/2014/main" id="{CA4F6FB0-9D21-2D4E-9EE8-5D358C5C033B}"/>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sp>
          <p:nvSpPr>
            <p:cNvPr id="44" name="object 22">
              <a:extLst>
                <a:ext uri="{FF2B5EF4-FFF2-40B4-BE49-F238E27FC236}">
                  <a16:creationId xmlns:a16="http://schemas.microsoft.com/office/drawing/2014/main" id="{EA47F1CB-5FCA-6042-95CD-CEFC2ADE4197}"/>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nvGrpSpPr>
            <p:cNvPr id="45" name="Group 44">
              <a:extLst>
                <a:ext uri="{FF2B5EF4-FFF2-40B4-BE49-F238E27FC236}">
                  <a16:creationId xmlns:a16="http://schemas.microsoft.com/office/drawing/2014/main" id="{5FEBC9B4-32D5-AE44-8B01-97AE950BF45C}"/>
                </a:ext>
              </a:extLst>
            </p:cNvPr>
            <p:cNvGrpSpPr/>
            <p:nvPr userDrawn="1"/>
          </p:nvGrpSpPr>
          <p:grpSpPr>
            <a:xfrm>
              <a:off x="5637151" y="6467844"/>
              <a:ext cx="1039485" cy="182564"/>
              <a:chOff x="5637151" y="1356272"/>
              <a:chExt cx="1039485" cy="182564"/>
            </a:xfrm>
          </p:grpSpPr>
          <p:sp>
            <p:nvSpPr>
              <p:cNvPr id="46" name="object 10">
                <a:extLst>
                  <a:ext uri="{FF2B5EF4-FFF2-40B4-BE49-F238E27FC236}">
                    <a16:creationId xmlns:a16="http://schemas.microsoft.com/office/drawing/2014/main" id="{DB674065-ADFF-8E4C-951A-993BAF69F3C7}"/>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2"/>
                </a:solidFill>
              </a:ln>
            </p:spPr>
            <p:txBody>
              <a:bodyPr wrap="square" lIns="0" tIns="0" rIns="0" bIns="0" rtlCol="0"/>
              <a:lstStyle/>
              <a:p>
                <a:endParaRPr/>
              </a:p>
            </p:txBody>
          </p:sp>
          <p:sp>
            <p:nvSpPr>
              <p:cNvPr id="47" name="object 22">
                <a:extLst>
                  <a:ext uri="{FF2B5EF4-FFF2-40B4-BE49-F238E27FC236}">
                    <a16:creationId xmlns:a16="http://schemas.microsoft.com/office/drawing/2014/main" id="{358EE1C1-F146-554F-8D69-D1D6F8EF0BFC}"/>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a:p>
            </p:txBody>
          </p:sp>
        </p:grpSp>
      </p:gr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2014538" y="2892639"/>
            <a:ext cx="10126804" cy="1602589"/>
          </a:xfrm>
        </p:spPr>
        <p:txBody>
          <a:bodyPr lIns="0" tIns="0" rIns="0" bIns="0">
            <a:noAutofit/>
          </a:bodyPr>
          <a:lstStyle>
            <a:lvl1pPr algn="l">
              <a:lnSpc>
                <a:spcPct val="80000"/>
              </a:lnSpc>
              <a:defRPr sz="6600" b="1" i="0" spc="0" baseline="0">
                <a:solidFill>
                  <a:srgbClr val="FFFFFF"/>
                </a:solidFill>
                <a:latin typeface="Obviously Wide Lght"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2014538" y="1642244"/>
            <a:ext cx="4125195" cy="356684"/>
          </a:xfrm>
        </p:spPr>
        <p:txBody>
          <a:bodyPr lIns="0" tIns="0" rIns="0" bIns="0">
            <a:noAutofit/>
          </a:bodyPr>
          <a:lstStyle>
            <a:lvl1pPr marL="0" indent="0" algn="l">
              <a:spcBef>
                <a:spcPts val="0"/>
              </a:spcBef>
              <a:buNone/>
              <a:defRPr sz="1100" b="1" i="0">
                <a:solidFill>
                  <a:srgbClr val="FFFFFF"/>
                </a:solidFill>
                <a:latin typeface="Obviously Wide Bold"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pic>
        <p:nvPicPr>
          <p:cNvPr id="33" name="Picture 32">
            <a:extLst>
              <a:ext uri="{FF2B5EF4-FFF2-40B4-BE49-F238E27FC236}">
                <a16:creationId xmlns:a16="http://schemas.microsoft.com/office/drawing/2014/main" id="{08D1E506-DFCA-0141-AF59-5E898D28FE1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319196" y="5954169"/>
            <a:ext cx="732591" cy="732591"/>
          </a:xfrm>
          <a:prstGeom prst="rect">
            <a:avLst/>
          </a:prstGeom>
        </p:spPr>
      </p:pic>
    </p:spTree>
    <p:extLst>
      <p:ext uri="{BB962C8B-B14F-4D97-AF65-F5344CB8AC3E}">
        <p14:creationId xmlns:p14="http://schemas.microsoft.com/office/powerpoint/2010/main" val="126718280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Quote Streamlined 1">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4800" b="1" i="0">
                <a:solidFill>
                  <a:schemeClr val="accent2"/>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rgbClr val="01458B"/>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01458B"/>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01458B"/>
                </a:solidFill>
              </a:ln>
            </p:spPr>
            <p:txBody>
              <a:bodyPr wrap="square" lIns="0" tIns="0" rIns="0" bIns="0" rtlCol="0"/>
              <a:lstStyle/>
              <a:p>
                <a:endParaRPr/>
              </a:p>
            </p:txBody>
          </p:sp>
        </p:grpSp>
      </p:grpSp>
      <p:sp>
        <p:nvSpPr>
          <p:cNvPr id="16" name="Text Placeholder 20">
            <a:extLst>
              <a:ext uri="{FF2B5EF4-FFF2-40B4-BE49-F238E27FC236}">
                <a16:creationId xmlns:a16="http://schemas.microsoft.com/office/drawing/2014/main" id="{DFE62CFD-E0E9-D129-6D88-D777A5DAD826}"/>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i="0">
                <a:solidFill>
                  <a:schemeClr val="accent2"/>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a:solidFill>
                  <a:schemeClr val="accent2"/>
                </a:solidFill>
              </a:defRPr>
            </a:lvl2pPr>
            <a:lvl3pPr marL="914400" indent="0">
              <a:buNone/>
              <a:defRPr/>
            </a:lvl3pPr>
            <a:lvl4pPr marL="1371600" indent="0">
              <a:buNone/>
              <a:defRPr/>
            </a:lvl4pPr>
            <a:lvl5pPr marL="1828800" indent="0">
              <a:buNone/>
              <a:defRPr/>
            </a:lvl5pPr>
          </a:lstStyle>
          <a:p>
            <a:pPr lvl="0"/>
            <a:r>
              <a:rPr lang="en-US" dirty="0"/>
              <a:t>Click to add add attribution here</a:t>
            </a:r>
          </a:p>
        </p:txBody>
      </p:sp>
    </p:spTree>
    <p:extLst>
      <p:ext uri="{BB962C8B-B14F-4D97-AF65-F5344CB8AC3E}">
        <p14:creationId xmlns:p14="http://schemas.microsoft.com/office/powerpoint/2010/main" val="48100896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Quote Streamlined 2">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2529841" y="1747527"/>
            <a:ext cx="9523930" cy="2548021"/>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4800" b="1" i="0">
                <a:solidFill>
                  <a:schemeClr val="accent1"/>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quote here.</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400" b="0">
                <a:solidFill>
                  <a:schemeClr val="accent1"/>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add attribution here</a:t>
            </a:r>
          </a:p>
        </p:txBody>
      </p:sp>
      <p:grpSp>
        <p:nvGrpSpPr>
          <p:cNvPr id="18" name="Group 17">
            <a:extLst>
              <a:ext uri="{FF2B5EF4-FFF2-40B4-BE49-F238E27FC236}">
                <a16:creationId xmlns:a16="http://schemas.microsoft.com/office/drawing/2014/main" id="{EE114B95-9298-E597-9629-4D75096F72CF}"/>
              </a:ext>
            </a:extLst>
          </p:cNvPr>
          <p:cNvGrpSpPr/>
          <p:nvPr userDrawn="1"/>
        </p:nvGrpSpPr>
        <p:grpSpPr>
          <a:xfrm>
            <a:off x="-400481" y="0"/>
            <a:ext cx="2289125" cy="6858000"/>
            <a:chOff x="-350874" y="1"/>
            <a:chExt cx="2331655" cy="7767048"/>
          </a:xfrm>
        </p:grpSpPr>
        <p:sp>
          <p:nvSpPr>
            <p:cNvPr id="19" name="object 4">
              <a:extLst>
                <a:ext uri="{FF2B5EF4-FFF2-40B4-BE49-F238E27FC236}">
                  <a16:creationId xmlns:a16="http://schemas.microsoft.com/office/drawing/2014/main" id="{542220C9-009D-8B2A-A02D-D7E3517FC5F2}"/>
                </a:ext>
              </a:extLst>
            </p:cNvPr>
            <p:cNvSpPr/>
            <p:nvPr/>
          </p:nvSpPr>
          <p:spPr>
            <a:xfrm>
              <a:off x="-350874" y="3883525"/>
              <a:ext cx="2331654" cy="168848"/>
            </a:xfrm>
            <a:custGeom>
              <a:avLst/>
              <a:gdLst/>
              <a:ahLst/>
              <a:cxnLst/>
              <a:rect l="l" t="t" r="r" b="b"/>
              <a:pathLst>
                <a:path w="1183640">
                  <a:moveTo>
                    <a:pt x="0" y="0"/>
                  </a:moveTo>
                  <a:lnTo>
                    <a:pt x="1183319" y="0"/>
                  </a:lnTo>
                </a:path>
              </a:pathLst>
            </a:custGeom>
            <a:ln w="19050">
              <a:solidFill>
                <a:schemeClr val="accent1"/>
              </a:solidFill>
            </a:ln>
          </p:spPr>
          <p:txBody>
            <a:bodyPr wrap="square" lIns="0" tIns="0" rIns="0" bIns="0" rtlCol="0"/>
            <a:lstStyle/>
            <a:p>
              <a:endParaRPr/>
            </a:p>
          </p:txBody>
        </p:sp>
        <p:grpSp>
          <p:nvGrpSpPr>
            <p:cNvPr id="20" name="Group 19">
              <a:extLst>
                <a:ext uri="{FF2B5EF4-FFF2-40B4-BE49-F238E27FC236}">
                  <a16:creationId xmlns:a16="http://schemas.microsoft.com/office/drawing/2014/main" id="{7DACA554-9B5E-83BC-B851-6A1567F1305A}"/>
                </a:ext>
              </a:extLst>
            </p:cNvPr>
            <p:cNvGrpSpPr/>
            <p:nvPr userDrawn="1"/>
          </p:nvGrpSpPr>
          <p:grpSpPr>
            <a:xfrm>
              <a:off x="-350874" y="1"/>
              <a:ext cx="2331655" cy="3180687"/>
              <a:chOff x="-343367" y="1"/>
              <a:chExt cx="2331655" cy="3180687"/>
            </a:xfrm>
          </p:grpSpPr>
          <p:sp>
            <p:nvSpPr>
              <p:cNvPr id="27" name="object 3">
                <a:extLst>
                  <a:ext uri="{FF2B5EF4-FFF2-40B4-BE49-F238E27FC236}">
                    <a16:creationId xmlns:a16="http://schemas.microsoft.com/office/drawing/2014/main" id="{327002F1-D650-30F7-5722-ABE5BB037238}"/>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8" name="object 6">
                <a:extLst>
                  <a:ext uri="{FF2B5EF4-FFF2-40B4-BE49-F238E27FC236}">
                    <a16:creationId xmlns:a16="http://schemas.microsoft.com/office/drawing/2014/main" id="{EE24D198-2C15-2E59-AEE5-F7697640F586}"/>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nvGrpSpPr>
            <p:cNvPr id="22" name="Group 21">
              <a:extLst>
                <a:ext uri="{FF2B5EF4-FFF2-40B4-BE49-F238E27FC236}">
                  <a16:creationId xmlns:a16="http://schemas.microsoft.com/office/drawing/2014/main" id="{AA60DD74-D2F6-BC8E-B255-D5E20DCFA29C}"/>
                </a:ext>
              </a:extLst>
            </p:cNvPr>
            <p:cNvGrpSpPr/>
            <p:nvPr userDrawn="1"/>
          </p:nvGrpSpPr>
          <p:grpSpPr>
            <a:xfrm flipV="1">
              <a:off x="-350874" y="4586362"/>
              <a:ext cx="2331655" cy="3180687"/>
              <a:chOff x="-343367" y="1"/>
              <a:chExt cx="2331655" cy="3180687"/>
            </a:xfrm>
          </p:grpSpPr>
          <p:sp>
            <p:nvSpPr>
              <p:cNvPr id="25" name="object 3">
                <a:extLst>
                  <a:ext uri="{FF2B5EF4-FFF2-40B4-BE49-F238E27FC236}">
                    <a16:creationId xmlns:a16="http://schemas.microsoft.com/office/drawing/2014/main" id="{39372DFE-06F1-E6DE-5AA0-B3A7FAF2ED42}"/>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chemeClr val="accent1"/>
                </a:solidFill>
              </a:ln>
            </p:spPr>
            <p:txBody>
              <a:bodyPr wrap="square" lIns="0" tIns="0" rIns="0" bIns="0" rtlCol="0"/>
              <a:lstStyle/>
              <a:p>
                <a:endParaRPr/>
              </a:p>
            </p:txBody>
          </p:sp>
          <p:sp>
            <p:nvSpPr>
              <p:cNvPr id="26" name="object 6">
                <a:extLst>
                  <a:ext uri="{FF2B5EF4-FFF2-40B4-BE49-F238E27FC236}">
                    <a16:creationId xmlns:a16="http://schemas.microsoft.com/office/drawing/2014/main" id="{CEE7444E-8634-2B46-F46C-EDD98FCDCA6E}"/>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chemeClr val="accent1"/>
                </a:solidFill>
              </a:ln>
            </p:spPr>
            <p:txBody>
              <a:bodyPr wrap="square" lIns="0" tIns="0" rIns="0" bIns="0" rtlCol="0"/>
              <a:lstStyle/>
              <a:p>
                <a:endParaRPr/>
              </a:p>
            </p:txBody>
          </p:sp>
        </p:grpSp>
      </p:grpSp>
    </p:spTree>
    <p:extLst>
      <p:ext uri="{BB962C8B-B14F-4D97-AF65-F5344CB8AC3E}">
        <p14:creationId xmlns:p14="http://schemas.microsoft.com/office/powerpoint/2010/main" val="61205026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Quote Streamlined 3">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2"/>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2"/>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solidFill>
                  <a:schemeClr val="accent2"/>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dirty="0">
                <a:solidFill>
                  <a:schemeClr val="accent2"/>
                </a:solidFill>
              </a:endParaRPr>
            </a:p>
          </p:txBody>
        </p:sp>
      </p:grpSp>
    </p:spTree>
    <p:extLst>
      <p:ext uri="{BB962C8B-B14F-4D97-AF65-F5344CB8AC3E}">
        <p14:creationId xmlns:p14="http://schemas.microsoft.com/office/powerpoint/2010/main" val="259900019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Quote Streamlined 4">
    <p:bg>
      <p:bgPr>
        <a:solidFill>
          <a:schemeClr val="bg1"/>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1"/>
                </a:solidFill>
              </a:rPr>
              <a:pPr/>
              <a:t>‹#›</a:t>
            </a:fld>
            <a:endParaRPr lang="en-US" dirty="0">
              <a:solidFill>
                <a:schemeClr val="accent1"/>
              </a:solidFill>
            </a:endParaRPr>
          </a:p>
        </p:txBody>
      </p:sp>
      <p:sp>
        <p:nvSpPr>
          <p:cNvPr id="2" name="Title 1">
            <a:extLst>
              <a:ext uri="{FF2B5EF4-FFF2-40B4-BE49-F238E27FC236}">
                <a16:creationId xmlns:a16="http://schemas.microsoft.com/office/drawing/2014/main" id="{9F8A2392-E9A2-C452-D340-91E5E5E93CBD}"/>
              </a:ext>
            </a:extLst>
          </p:cNvPr>
          <p:cNvSpPr>
            <a:spLocks noGrp="1"/>
          </p:cNvSpPr>
          <p:nvPr>
            <p:ph type="title" hasCustomPrompt="1"/>
          </p:nvPr>
        </p:nvSpPr>
        <p:spPr>
          <a:xfrm>
            <a:off x="0" y="2113448"/>
            <a:ext cx="12192000" cy="1325563"/>
          </a:xfrm>
        </p:spPr>
        <p:txBody>
          <a:bodyPr lIns="0" tIns="0" rIns="0" bIns="0" anchor="t" anchorCtr="0">
            <a:noAutofit/>
          </a:bodyPr>
          <a:lstStyle>
            <a:lvl1pPr algn="ctr">
              <a:defRPr sz="3600" b="1" i="0">
                <a:solidFill>
                  <a:schemeClr val="accent1"/>
                </a:solidFill>
                <a:latin typeface="Obviously Wide Semi" pitchFamily="82" charset="77"/>
              </a:defRPr>
            </a:lvl1pPr>
          </a:lstStyle>
          <a:p>
            <a:r>
              <a:rPr lang="en-US" dirty="0"/>
              <a:t>Click to add quote here.</a:t>
            </a:r>
          </a:p>
        </p:txBody>
      </p:sp>
      <p:sp>
        <p:nvSpPr>
          <p:cNvPr id="4" name="Text Placeholder 3">
            <a:extLst>
              <a:ext uri="{FF2B5EF4-FFF2-40B4-BE49-F238E27FC236}">
                <a16:creationId xmlns:a16="http://schemas.microsoft.com/office/drawing/2014/main" id="{D1E662EE-C1C1-8B67-0864-E6BC8F51886A}"/>
              </a:ext>
            </a:extLst>
          </p:cNvPr>
          <p:cNvSpPr>
            <a:spLocks noGrp="1"/>
          </p:cNvSpPr>
          <p:nvPr>
            <p:ph type="body" sz="quarter" idx="20" hasCustomPrompt="1"/>
          </p:nvPr>
        </p:nvSpPr>
        <p:spPr>
          <a:xfrm>
            <a:off x="0" y="5506903"/>
            <a:ext cx="12192000" cy="651353"/>
          </a:xfrm>
        </p:spPr>
        <p:txBody>
          <a:bodyPr lIns="0" tIns="0" rIns="0" bIns="0">
            <a:noAutofit/>
          </a:bodyPr>
          <a:lstStyle>
            <a:lvl1pPr marL="0" indent="0" algn="ctr">
              <a:buNone/>
              <a:defRPr>
                <a:solidFill>
                  <a:schemeClr val="accent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a:t>Click to add add attribution here</a:t>
            </a:r>
          </a:p>
        </p:txBody>
      </p:sp>
      <p:grpSp>
        <p:nvGrpSpPr>
          <p:cNvPr id="5" name="Group 4">
            <a:extLst>
              <a:ext uri="{FF2B5EF4-FFF2-40B4-BE49-F238E27FC236}">
                <a16:creationId xmlns:a16="http://schemas.microsoft.com/office/drawing/2014/main" id="{3F386697-F5FB-708C-C51F-31450BE862C8}"/>
              </a:ext>
            </a:extLst>
          </p:cNvPr>
          <p:cNvGrpSpPr/>
          <p:nvPr userDrawn="1"/>
        </p:nvGrpSpPr>
        <p:grpSpPr>
          <a:xfrm>
            <a:off x="4422567" y="5186507"/>
            <a:ext cx="3346866" cy="85200"/>
            <a:chOff x="4341090" y="5186507"/>
            <a:chExt cx="3346866" cy="85200"/>
          </a:xfrm>
        </p:grpSpPr>
        <p:sp>
          <p:nvSpPr>
            <p:cNvPr id="30" name="object 12">
              <a:extLst>
                <a:ext uri="{FF2B5EF4-FFF2-40B4-BE49-F238E27FC236}">
                  <a16:creationId xmlns:a16="http://schemas.microsoft.com/office/drawing/2014/main" id="{8D322451-56DD-6D3C-137E-5E7494D9C517}"/>
                </a:ext>
              </a:extLst>
            </p:cNvPr>
            <p:cNvSpPr/>
            <p:nvPr userDrawn="1"/>
          </p:nvSpPr>
          <p:spPr>
            <a:xfrm rot="5400000">
              <a:off x="5255490" y="4272107"/>
              <a:ext cx="0" cy="1828800"/>
            </a:xfrm>
            <a:custGeom>
              <a:avLst/>
              <a:gdLst/>
              <a:ahLst/>
              <a:cxnLst/>
              <a:rect l="l" t="t" r="r" b="b"/>
              <a:pathLst>
                <a:path h="1367790">
                  <a:moveTo>
                    <a:pt x="0" y="1367591"/>
                  </a:moveTo>
                  <a:lnTo>
                    <a:pt x="0" y="0"/>
                  </a:lnTo>
                </a:path>
              </a:pathLst>
            </a:custGeom>
            <a:ln w="33936">
              <a:solidFill>
                <a:schemeClr val="accent2"/>
              </a:solidFill>
            </a:ln>
          </p:spPr>
          <p:txBody>
            <a:bodyPr wrap="square" lIns="0" tIns="0" rIns="0" bIns="0" rtlCol="0"/>
            <a:lstStyle/>
            <a:p>
              <a:endParaRPr dirty="0">
                <a:solidFill>
                  <a:schemeClr val="accent1"/>
                </a:solidFill>
              </a:endParaRPr>
            </a:p>
          </p:txBody>
        </p:sp>
        <p:sp>
          <p:nvSpPr>
            <p:cNvPr id="31" name="object 22">
              <a:extLst>
                <a:ext uri="{FF2B5EF4-FFF2-40B4-BE49-F238E27FC236}">
                  <a16:creationId xmlns:a16="http://schemas.microsoft.com/office/drawing/2014/main" id="{CE855F0E-32FA-0B7F-289A-6769F95F220C}"/>
                </a:ext>
              </a:extLst>
            </p:cNvPr>
            <p:cNvSpPr/>
            <p:nvPr userDrawn="1"/>
          </p:nvSpPr>
          <p:spPr>
            <a:xfrm rot="5400000">
              <a:off x="6773556" y="4357307"/>
              <a:ext cx="0" cy="1828800"/>
            </a:xfrm>
            <a:custGeom>
              <a:avLst/>
              <a:gdLst/>
              <a:ahLst/>
              <a:cxnLst/>
              <a:rect l="l" t="t" r="r" b="b"/>
              <a:pathLst>
                <a:path h="1367789">
                  <a:moveTo>
                    <a:pt x="0" y="1367581"/>
                  </a:moveTo>
                  <a:lnTo>
                    <a:pt x="0" y="0"/>
                  </a:lnTo>
                </a:path>
              </a:pathLst>
            </a:custGeom>
            <a:ln w="12502">
              <a:solidFill>
                <a:schemeClr val="accent2"/>
              </a:solidFill>
            </a:ln>
          </p:spPr>
          <p:txBody>
            <a:bodyPr wrap="square" lIns="0" tIns="0" rIns="0" bIns="0" rtlCol="0"/>
            <a:lstStyle/>
            <a:p>
              <a:endParaRPr dirty="0">
                <a:solidFill>
                  <a:schemeClr val="accent1"/>
                </a:solidFill>
              </a:endParaRPr>
            </a:p>
          </p:txBody>
        </p:sp>
      </p:grpSp>
    </p:spTree>
    <p:extLst>
      <p:ext uri="{BB962C8B-B14F-4D97-AF65-F5344CB8AC3E}">
        <p14:creationId xmlns:p14="http://schemas.microsoft.com/office/powerpoint/2010/main" val="33036353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1-Text-Blue-Streamlined">
    <p:bg>
      <p:bgPr>
        <a:solidFill>
          <a:srgbClr val="FFFFFF"/>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E4D3B74C-F1C6-A1CD-DD0A-FA6E8F8D036D}"/>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1090420" y="323365"/>
            <a:ext cx="10478166" cy="669161"/>
          </a:xfrm>
        </p:spPr>
        <p:txBody>
          <a:bodyPr lIns="0" tIns="0" rIns="0" bIns="0" anchor="b" anchorCtr="0">
            <a:noAutofit/>
          </a:bodyPr>
          <a:lstStyle>
            <a:lvl1pPr algn="l">
              <a:lnSpc>
                <a:spcPct val="90000"/>
              </a:lnSpc>
              <a:defRPr sz="2400" b="1" i="0" spc="100" baseline="0">
                <a:solidFill>
                  <a:schemeClr val="accent2"/>
                </a:solidFill>
                <a:latin typeface="Obviously Wide Lght" pitchFamily="82" charset="77"/>
              </a:defRPr>
            </a:lvl1pPr>
          </a:lstStyle>
          <a:p>
            <a:r>
              <a:rPr lang="en-US" dirty="0"/>
              <a:t>CLICK TO ADD TITLE</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sz="2000" b="1" i="0">
                <a:solidFill>
                  <a:schemeClr val="accent2"/>
                </a:solidFill>
                <a:latin typeface="Obviously Wide Medi" pitchFamily="82" charset="77"/>
              </a:defRPr>
            </a:lvl1pPr>
          </a:lstStyle>
          <a:p>
            <a:pPr lvl="0"/>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sz="1400" b="1" i="0">
                <a:solidFill>
                  <a:schemeClr val="accent2"/>
                </a:solidFill>
                <a:latin typeface="Obviously Wide Medi" pitchFamily="82" charset="77"/>
              </a:defRPr>
            </a:lvl1pPr>
          </a:lstStyle>
          <a:p>
            <a:pPr lvl="0"/>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pic>
        <p:nvPicPr>
          <p:cNvPr id="14" name="Picture 13">
            <a:extLst>
              <a:ext uri="{FF2B5EF4-FFF2-40B4-BE49-F238E27FC236}">
                <a16:creationId xmlns:a16="http://schemas.microsoft.com/office/drawing/2014/main" id="{6016B89B-334D-5B4D-AAD2-6FD3D5D915D9}"/>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47" name="Group 46">
            <a:extLst>
              <a:ext uri="{FF2B5EF4-FFF2-40B4-BE49-F238E27FC236}">
                <a16:creationId xmlns:a16="http://schemas.microsoft.com/office/drawing/2014/main" id="{3463BBD9-C22B-DD4A-8880-446CBCB4260D}"/>
              </a:ext>
            </a:extLst>
          </p:cNvPr>
          <p:cNvGrpSpPr/>
          <p:nvPr userDrawn="1"/>
        </p:nvGrpSpPr>
        <p:grpSpPr>
          <a:xfrm>
            <a:off x="11479694" y="484771"/>
            <a:ext cx="712306" cy="5410029"/>
            <a:chOff x="11492959" y="484771"/>
            <a:chExt cx="712306" cy="5410029"/>
          </a:xfrm>
        </p:grpSpPr>
        <p:grpSp>
          <p:nvGrpSpPr>
            <p:cNvPr id="16" name="Group 15">
              <a:extLst>
                <a:ext uri="{FF2B5EF4-FFF2-40B4-BE49-F238E27FC236}">
                  <a16:creationId xmlns:a16="http://schemas.microsoft.com/office/drawing/2014/main" id="{49505F81-2E20-6244-B5EF-F62C9E01FCC1}"/>
                </a:ext>
              </a:extLst>
            </p:cNvPr>
            <p:cNvGrpSpPr/>
            <p:nvPr userDrawn="1"/>
          </p:nvGrpSpPr>
          <p:grpSpPr>
            <a:xfrm>
              <a:off x="11492959" y="484771"/>
              <a:ext cx="712305" cy="98641"/>
              <a:chOff x="11492959" y="484771"/>
              <a:chExt cx="712305" cy="98641"/>
            </a:xfrm>
          </p:grpSpPr>
          <p:sp>
            <p:nvSpPr>
              <p:cNvPr id="45" name="object 12">
                <a:extLst>
                  <a:ext uri="{FF2B5EF4-FFF2-40B4-BE49-F238E27FC236}">
                    <a16:creationId xmlns:a16="http://schemas.microsoft.com/office/drawing/2014/main" id="{881AC648-48F7-704B-8869-AA0D97BFAD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46" name="object 22">
                <a:extLst>
                  <a:ext uri="{FF2B5EF4-FFF2-40B4-BE49-F238E27FC236}">
                    <a16:creationId xmlns:a16="http://schemas.microsoft.com/office/drawing/2014/main" id="{F82239D2-1F53-AA4A-A106-EF6FDDF58902}"/>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2" name="Group 11">
              <a:extLst>
                <a:ext uri="{FF2B5EF4-FFF2-40B4-BE49-F238E27FC236}">
                  <a16:creationId xmlns:a16="http://schemas.microsoft.com/office/drawing/2014/main" id="{2BAB6B7E-91AB-A845-99F4-EF34E378B75D}"/>
                </a:ext>
              </a:extLst>
            </p:cNvPr>
            <p:cNvGrpSpPr/>
            <p:nvPr userDrawn="1"/>
          </p:nvGrpSpPr>
          <p:grpSpPr>
            <a:xfrm>
              <a:off x="11492959" y="837460"/>
              <a:ext cx="712305" cy="112876"/>
              <a:chOff x="11492959" y="837460"/>
              <a:chExt cx="712305" cy="112876"/>
            </a:xfrm>
          </p:grpSpPr>
          <p:sp>
            <p:nvSpPr>
              <p:cNvPr id="41" name="object 10">
                <a:extLst>
                  <a:ext uri="{FF2B5EF4-FFF2-40B4-BE49-F238E27FC236}">
                    <a16:creationId xmlns:a16="http://schemas.microsoft.com/office/drawing/2014/main" id="{53C4DF40-9951-0F45-BAAC-1147334A338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44" name="object 10">
                <a:extLst>
                  <a:ext uri="{FF2B5EF4-FFF2-40B4-BE49-F238E27FC236}">
                    <a16:creationId xmlns:a16="http://schemas.microsoft.com/office/drawing/2014/main" id="{9AFF11AB-8F4F-724C-8CFC-6FBC5565309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3" name="object 22">
                <a:extLst>
                  <a:ext uri="{FF2B5EF4-FFF2-40B4-BE49-F238E27FC236}">
                    <a16:creationId xmlns:a16="http://schemas.microsoft.com/office/drawing/2014/main" id="{016500BB-4144-9A4F-B7AE-380B54A21B62}"/>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 name="Group 10">
              <a:extLst>
                <a:ext uri="{FF2B5EF4-FFF2-40B4-BE49-F238E27FC236}">
                  <a16:creationId xmlns:a16="http://schemas.microsoft.com/office/drawing/2014/main" id="{7B9EF69F-2683-6B48-A324-5FEAD0814EB7}"/>
                </a:ext>
              </a:extLst>
            </p:cNvPr>
            <p:cNvGrpSpPr/>
            <p:nvPr userDrawn="1"/>
          </p:nvGrpSpPr>
          <p:grpSpPr>
            <a:xfrm>
              <a:off x="11492959" y="1459641"/>
              <a:ext cx="712305" cy="18623"/>
              <a:chOff x="11492959" y="1459641"/>
              <a:chExt cx="712305" cy="18623"/>
            </a:xfrm>
          </p:grpSpPr>
          <p:sp>
            <p:nvSpPr>
              <p:cNvPr id="39" name="object 10">
                <a:extLst>
                  <a:ext uri="{FF2B5EF4-FFF2-40B4-BE49-F238E27FC236}">
                    <a16:creationId xmlns:a16="http://schemas.microsoft.com/office/drawing/2014/main" id="{2A40E96B-A34F-9E40-ACE9-A4745F0C7F28}"/>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40" name="object 22">
                <a:extLst>
                  <a:ext uri="{FF2B5EF4-FFF2-40B4-BE49-F238E27FC236}">
                    <a16:creationId xmlns:a16="http://schemas.microsoft.com/office/drawing/2014/main" id="{43F084A3-AD2B-784B-B3EF-AD4BDD57F604}"/>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 name="Group 9">
              <a:extLst>
                <a:ext uri="{FF2B5EF4-FFF2-40B4-BE49-F238E27FC236}">
                  <a16:creationId xmlns:a16="http://schemas.microsoft.com/office/drawing/2014/main" id="{5F982F1F-6739-BC4B-BAB1-3888F2033F59}"/>
                </a:ext>
              </a:extLst>
            </p:cNvPr>
            <p:cNvGrpSpPr/>
            <p:nvPr userDrawn="1"/>
          </p:nvGrpSpPr>
          <p:grpSpPr>
            <a:xfrm>
              <a:off x="11492959" y="2418879"/>
              <a:ext cx="712305" cy="126395"/>
              <a:chOff x="11492959" y="2418879"/>
              <a:chExt cx="712305" cy="126395"/>
            </a:xfrm>
          </p:grpSpPr>
          <p:sp>
            <p:nvSpPr>
              <p:cNvPr id="37" name="object 10">
                <a:extLst>
                  <a:ext uri="{FF2B5EF4-FFF2-40B4-BE49-F238E27FC236}">
                    <a16:creationId xmlns:a16="http://schemas.microsoft.com/office/drawing/2014/main" id="{7A6ED7BE-5A24-DC47-8B6F-49081FF69B5F}"/>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38" name="object 22">
                <a:extLst>
                  <a:ext uri="{FF2B5EF4-FFF2-40B4-BE49-F238E27FC236}">
                    <a16:creationId xmlns:a16="http://schemas.microsoft.com/office/drawing/2014/main" id="{25C4C95E-AFAE-B64C-9050-39D34C50F6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21" name="object 22">
              <a:extLst>
                <a:ext uri="{FF2B5EF4-FFF2-40B4-BE49-F238E27FC236}">
                  <a16:creationId xmlns:a16="http://schemas.microsoft.com/office/drawing/2014/main" id="{0BB380E0-F0AD-8D49-9ADE-10943B64CFA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9" name="Group 8">
              <a:extLst>
                <a:ext uri="{FF2B5EF4-FFF2-40B4-BE49-F238E27FC236}">
                  <a16:creationId xmlns:a16="http://schemas.microsoft.com/office/drawing/2014/main" id="{30D6B3E6-2AA6-874C-B07F-43C1BD46C0EF}"/>
                </a:ext>
              </a:extLst>
            </p:cNvPr>
            <p:cNvGrpSpPr/>
            <p:nvPr userDrawn="1"/>
          </p:nvGrpSpPr>
          <p:grpSpPr>
            <a:xfrm>
              <a:off x="11492959" y="5160951"/>
              <a:ext cx="712305" cy="70754"/>
              <a:chOff x="11492959" y="5160951"/>
              <a:chExt cx="712305" cy="70754"/>
            </a:xfrm>
          </p:grpSpPr>
          <p:sp>
            <p:nvSpPr>
              <p:cNvPr id="34" name="object 22">
                <a:extLst>
                  <a:ext uri="{FF2B5EF4-FFF2-40B4-BE49-F238E27FC236}">
                    <a16:creationId xmlns:a16="http://schemas.microsoft.com/office/drawing/2014/main" id="{5CAE99AC-19A9-5C42-AF7C-70DEB7FD5B79}"/>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32" name="object 10">
                <a:extLst>
                  <a:ext uri="{FF2B5EF4-FFF2-40B4-BE49-F238E27FC236}">
                    <a16:creationId xmlns:a16="http://schemas.microsoft.com/office/drawing/2014/main" id="{25BDE417-F839-5941-9662-16DF0A8A99D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9" name="object 22">
              <a:extLst>
                <a:ext uri="{FF2B5EF4-FFF2-40B4-BE49-F238E27FC236}">
                  <a16:creationId xmlns:a16="http://schemas.microsoft.com/office/drawing/2014/main" id="{C008405F-AD5B-A24D-9999-84228CA5920C}"/>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8" name="object 10">
              <a:extLst>
                <a:ext uri="{FF2B5EF4-FFF2-40B4-BE49-F238E27FC236}">
                  <a16:creationId xmlns:a16="http://schemas.microsoft.com/office/drawing/2014/main" id="{703129EE-7825-5948-A27A-1D79F9B2F776}"/>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39071638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2-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FCA50B3-B544-8050-7B46-896A323F55C8}"/>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5" name="Title 1">
            <a:extLst>
              <a:ext uri="{FF2B5EF4-FFF2-40B4-BE49-F238E27FC236}">
                <a16:creationId xmlns:a16="http://schemas.microsoft.com/office/drawing/2014/main" id="{9C851DD2-137B-174A-8657-C360631E4145}"/>
              </a:ext>
            </a:extLst>
          </p:cNvPr>
          <p:cNvSpPr>
            <a:spLocks noGrp="1"/>
          </p:cNvSpPr>
          <p:nvPr>
            <p:ph type="title" hasCustomPrompt="1"/>
          </p:nvPr>
        </p:nvSpPr>
        <p:spPr>
          <a:xfrm>
            <a:off x="1090420" y="261791"/>
            <a:ext cx="10820622" cy="72410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7" name="Group 46">
            <a:extLst>
              <a:ext uri="{FF2B5EF4-FFF2-40B4-BE49-F238E27FC236}">
                <a16:creationId xmlns:a16="http://schemas.microsoft.com/office/drawing/2014/main" id="{6A8CCB4F-EB6E-7C49-BFF4-BFE193A492BA}"/>
              </a:ext>
            </a:extLst>
          </p:cNvPr>
          <p:cNvGrpSpPr/>
          <p:nvPr userDrawn="1"/>
        </p:nvGrpSpPr>
        <p:grpSpPr>
          <a:xfrm>
            <a:off x="11479694" y="484771"/>
            <a:ext cx="712306" cy="5410029"/>
            <a:chOff x="11492959" y="484771"/>
            <a:chExt cx="712306" cy="5410029"/>
          </a:xfrm>
        </p:grpSpPr>
        <p:grpSp>
          <p:nvGrpSpPr>
            <p:cNvPr id="48" name="Group 47">
              <a:extLst>
                <a:ext uri="{FF2B5EF4-FFF2-40B4-BE49-F238E27FC236}">
                  <a16:creationId xmlns:a16="http://schemas.microsoft.com/office/drawing/2014/main" id="{4D52C820-4118-5844-B4C6-0F6ECAAE10C5}"/>
                </a:ext>
              </a:extLst>
            </p:cNvPr>
            <p:cNvGrpSpPr/>
            <p:nvPr userDrawn="1"/>
          </p:nvGrpSpPr>
          <p:grpSpPr>
            <a:xfrm>
              <a:off x="11492959" y="484771"/>
              <a:ext cx="712305" cy="98641"/>
              <a:chOff x="11492959" y="484771"/>
              <a:chExt cx="712305" cy="98641"/>
            </a:xfrm>
          </p:grpSpPr>
          <p:sp>
            <p:nvSpPr>
              <p:cNvPr id="65" name="object 12">
                <a:extLst>
                  <a:ext uri="{FF2B5EF4-FFF2-40B4-BE49-F238E27FC236}">
                    <a16:creationId xmlns:a16="http://schemas.microsoft.com/office/drawing/2014/main" id="{BE12A101-DF84-F747-9771-CB4355965664}"/>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22">
                <a:extLst>
                  <a:ext uri="{FF2B5EF4-FFF2-40B4-BE49-F238E27FC236}">
                    <a16:creationId xmlns:a16="http://schemas.microsoft.com/office/drawing/2014/main" id="{E18BFEC0-9622-8C4B-BEAB-155F3A86A4F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DDA3EA8-5304-8E4F-9EF0-3B226B876524}"/>
                </a:ext>
              </a:extLst>
            </p:cNvPr>
            <p:cNvGrpSpPr/>
            <p:nvPr userDrawn="1"/>
          </p:nvGrpSpPr>
          <p:grpSpPr>
            <a:xfrm>
              <a:off x="11492959" y="837460"/>
              <a:ext cx="712305" cy="112876"/>
              <a:chOff x="11492959" y="837460"/>
              <a:chExt cx="712305" cy="112876"/>
            </a:xfrm>
          </p:grpSpPr>
          <p:sp>
            <p:nvSpPr>
              <p:cNvPr id="62" name="object 10">
                <a:extLst>
                  <a:ext uri="{FF2B5EF4-FFF2-40B4-BE49-F238E27FC236}">
                    <a16:creationId xmlns:a16="http://schemas.microsoft.com/office/drawing/2014/main" id="{E0E1BB06-EA7B-E14F-BAD7-BDCB1A94219C}"/>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3" name="object 10">
                <a:extLst>
                  <a:ext uri="{FF2B5EF4-FFF2-40B4-BE49-F238E27FC236}">
                    <a16:creationId xmlns:a16="http://schemas.microsoft.com/office/drawing/2014/main" id="{CBE47FDE-FF02-074A-B9DB-F0F4661EBE5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0B497DC5-24D2-7E47-B359-40C9E161FE7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A08C2A0C-61DC-AD43-8303-E68852FB5C2C}"/>
                </a:ext>
              </a:extLst>
            </p:cNvPr>
            <p:cNvGrpSpPr/>
            <p:nvPr userDrawn="1"/>
          </p:nvGrpSpPr>
          <p:grpSpPr>
            <a:xfrm>
              <a:off x="11492959" y="1459641"/>
              <a:ext cx="712305" cy="18623"/>
              <a:chOff x="11492959" y="1459641"/>
              <a:chExt cx="712305" cy="18623"/>
            </a:xfrm>
          </p:grpSpPr>
          <p:sp>
            <p:nvSpPr>
              <p:cNvPr id="60" name="object 10">
                <a:extLst>
                  <a:ext uri="{FF2B5EF4-FFF2-40B4-BE49-F238E27FC236}">
                    <a16:creationId xmlns:a16="http://schemas.microsoft.com/office/drawing/2014/main" id="{A819BBCB-D1B4-3148-95C0-DB1885048F31}"/>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1" name="object 22">
                <a:extLst>
                  <a:ext uri="{FF2B5EF4-FFF2-40B4-BE49-F238E27FC236}">
                    <a16:creationId xmlns:a16="http://schemas.microsoft.com/office/drawing/2014/main" id="{CC15F2B0-424E-FA43-A735-194F8572DBE7}"/>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1" name="Group 50">
              <a:extLst>
                <a:ext uri="{FF2B5EF4-FFF2-40B4-BE49-F238E27FC236}">
                  <a16:creationId xmlns:a16="http://schemas.microsoft.com/office/drawing/2014/main" id="{99316C53-414D-5E4C-9A57-1C645317124C}"/>
                </a:ext>
              </a:extLst>
            </p:cNvPr>
            <p:cNvGrpSpPr/>
            <p:nvPr userDrawn="1"/>
          </p:nvGrpSpPr>
          <p:grpSpPr>
            <a:xfrm>
              <a:off x="11492959" y="2418879"/>
              <a:ext cx="712305" cy="126395"/>
              <a:chOff x="11492959" y="2418879"/>
              <a:chExt cx="712305" cy="126395"/>
            </a:xfrm>
          </p:grpSpPr>
          <p:sp>
            <p:nvSpPr>
              <p:cNvPr id="58" name="object 10">
                <a:extLst>
                  <a:ext uri="{FF2B5EF4-FFF2-40B4-BE49-F238E27FC236}">
                    <a16:creationId xmlns:a16="http://schemas.microsoft.com/office/drawing/2014/main" id="{53E70FBD-0E5F-FB46-8A99-2E5007564159}"/>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C686AC97-6BE7-3240-8B47-2F6DDE516FC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2" name="object 22">
              <a:extLst>
                <a:ext uri="{FF2B5EF4-FFF2-40B4-BE49-F238E27FC236}">
                  <a16:creationId xmlns:a16="http://schemas.microsoft.com/office/drawing/2014/main" id="{9E29B2C6-4C96-1E4E-A6E7-0BE771074BC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3" name="Group 52">
              <a:extLst>
                <a:ext uri="{FF2B5EF4-FFF2-40B4-BE49-F238E27FC236}">
                  <a16:creationId xmlns:a16="http://schemas.microsoft.com/office/drawing/2014/main" id="{8D91ADF0-2698-4440-B2A7-94FF113F28CC}"/>
                </a:ext>
              </a:extLst>
            </p:cNvPr>
            <p:cNvGrpSpPr/>
            <p:nvPr userDrawn="1"/>
          </p:nvGrpSpPr>
          <p:grpSpPr>
            <a:xfrm>
              <a:off x="11492959" y="5160951"/>
              <a:ext cx="712305" cy="70754"/>
              <a:chOff x="11492959" y="5160951"/>
              <a:chExt cx="712305" cy="70754"/>
            </a:xfrm>
          </p:grpSpPr>
          <p:sp>
            <p:nvSpPr>
              <p:cNvPr id="56" name="object 22">
                <a:extLst>
                  <a:ext uri="{FF2B5EF4-FFF2-40B4-BE49-F238E27FC236}">
                    <a16:creationId xmlns:a16="http://schemas.microsoft.com/office/drawing/2014/main" id="{557CF4E5-A2DD-AE42-859E-1C502965D5D4}"/>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7" name="object 10">
                <a:extLst>
                  <a:ext uri="{FF2B5EF4-FFF2-40B4-BE49-F238E27FC236}">
                    <a16:creationId xmlns:a16="http://schemas.microsoft.com/office/drawing/2014/main" id="{AA98D139-27CF-A046-90AC-6A2205B70887}"/>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4" name="object 22">
              <a:extLst>
                <a:ext uri="{FF2B5EF4-FFF2-40B4-BE49-F238E27FC236}">
                  <a16:creationId xmlns:a16="http://schemas.microsoft.com/office/drawing/2014/main" id="{9B673621-43F3-6D40-A227-317FA2F08BF4}"/>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047C592D-3942-6345-8F73-4337FAC7340D}"/>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6" name="Picture 45">
            <a:extLst>
              <a:ext uri="{FF2B5EF4-FFF2-40B4-BE49-F238E27FC236}">
                <a16:creationId xmlns:a16="http://schemas.microsoft.com/office/drawing/2014/main" id="{9420185E-4AC2-AF46-821D-B6A39598C45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38098498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061103"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3913624" y="1731963"/>
            <a:ext cx="4125195"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3913624" y="5108946"/>
            <a:ext cx="4125195" cy="1358900"/>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59" name="Group 58">
            <a:extLst>
              <a:ext uri="{FF2B5EF4-FFF2-40B4-BE49-F238E27FC236}">
                <a16:creationId xmlns:a16="http://schemas.microsoft.com/office/drawing/2014/main" id="{FA947BC9-9906-B044-B30A-68982AC5136D}"/>
              </a:ext>
            </a:extLst>
          </p:cNvPr>
          <p:cNvGrpSpPr/>
          <p:nvPr userDrawn="1"/>
        </p:nvGrpSpPr>
        <p:grpSpPr>
          <a:xfrm>
            <a:off x="97535" y="2509520"/>
            <a:ext cx="11692119" cy="1930400"/>
            <a:chOff x="240378" y="4083645"/>
            <a:chExt cx="19619509" cy="3664909"/>
          </a:xfrm>
        </p:grpSpPr>
        <p:sp>
          <p:nvSpPr>
            <p:cNvPr id="60" name="object 7">
              <a:extLst>
                <a:ext uri="{FF2B5EF4-FFF2-40B4-BE49-F238E27FC236}">
                  <a16:creationId xmlns:a16="http://schemas.microsoft.com/office/drawing/2014/main" id="{80640D98-B291-6645-8306-3D8792CF6CE6}"/>
                </a:ext>
              </a:extLst>
            </p:cNvPr>
            <p:cNvSpPr/>
            <p:nvPr/>
          </p:nvSpPr>
          <p:spPr>
            <a:xfrm>
              <a:off x="624383" y="5628289"/>
              <a:ext cx="0" cy="1638935"/>
            </a:xfrm>
            <a:custGeom>
              <a:avLst/>
              <a:gdLst/>
              <a:ahLst/>
              <a:cxnLst/>
              <a:rect l="l" t="t" r="r" b="b"/>
              <a:pathLst>
                <a:path h="1638934">
                  <a:moveTo>
                    <a:pt x="0" y="1638505"/>
                  </a:moveTo>
                  <a:lnTo>
                    <a:pt x="0" y="0"/>
                  </a:lnTo>
                </a:path>
              </a:pathLst>
            </a:custGeom>
            <a:ln w="38700">
              <a:solidFill>
                <a:schemeClr val="accent1"/>
              </a:solidFill>
            </a:ln>
          </p:spPr>
          <p:txBody>
            <a:bodyPr wrap="square" lIns="0" tIns="0" rIns="0" bIns="0" rtlCol="0"/>
            <a:lstStyle/>
            <a:p>
              <a:endParaRPr/>
            </a:p>
          </p:txBody>
        </p:sp>
        <p:sp>
          <p:nvSpPr>
            <p:cNvPr id="61" name="object 8">
              <a:extLst>
                <a:ext uri="{FF2B5EF4-FFF2-40B4-BE49-F238E27FC236}">
                  <a16:creationId xmlns:a16="http://schemas.microsoft.com/office/drawing/2014/main" id="{485D1293-9E15-A748-8D58-D23ACDC46398}"/>
                </a:ext>
              </a:extLst>
            </p:cNvPr>
            <p:cNvSpPr/>
            <p:nvPr/>
          </p:nvSpPr>
          <p:spPr>
            <a:xfrm>
              <a:off x="5883289" y="5628293"/>
              <a:ext cx="0" cy="1161415"/>
            </a:xfrm>
            <a:custGeom>
              <a:avLst/>
              <a:gdLst/>
              <a:ahLst/>
              <a:cxnLst/>
              <a:rect l="l" t="t" r="r" b="b"/>
              <a:pathLst>
                <a:path h="1161415">
                  <a:moveTo>
                    <a:pt x="0" y="1161388"/>
                  </a:moveTo>
                  <a:lnTo>
                    <a:pt x="0" y="0"/>
                  </a:lnTo>
                </a:path>
              </a:pathLst>
            </a:custGeom>
            <a:ln w="37506">
              <a:solidFill>
                <a:schemeClr val="accent1"/>
              </a:solidFill>
            </a:ln>
          </p:spPr>
          <p:txBody>
            <a:bodyPr wrap="square" lIns="0" tIns="0" rIns="0" bIns="0" rtlCol="0"/>
            <a:lstStyle/>
            <a:p>
              <a:endParaRPr/>
            </a:p>
          </p:txBody>
        </p:sp>
        <p:sp>
          <p:nvSpPr>
            <p:cNvPr id="62" name="object 9">
              <a:extLst>
                <a:ext uri="{FF2B5EF4-FFF2-40B4-BE49-F238E27FC236}">
                  <a16:creationId xmlns:a16="http://schemas.microsoft.com/office/drawing/2014/main" id="{449586A5-797E-4844-B195-B143781BC6FC}"/>
                </a:ext>
              </a:extLst>
            </p:cNvPr>
            <p:cNvSpPr/>
            <p:nvPr/>
          </p:nvSpPr>
          <p:spPr>
            <a:xfrm>
              <a:off x="6314331" y="5628289"/>
              <a:ext cx="0" cy="1743710"/>
            </a:xfrm>
            <a:custGeom>
              <a:avLst/>
              <a:gdLst/>
              <a:ahLst/>
              <a:cxnLst/>
              <a:rect l="l" t="t" r="r" b="b"/>
              <a:pathLst>
                <a:path h="1743709">
                  <a:moveTo>
                    <a:pt x="0" y="1743213"/>
                  </a:moveTo>
                  <a:lnTo>
                    <a:pt x="0" y="0"/>
                  </a:lnTo>
                </a:path>
              </a:pathLst>
            </a:custGeom>
            <a:ln w="36313">
              <a:solidFill>
                <a:schemeClr val="accent1"/>
              </a:solidFill>
            </a:ln>
          </p:spPr>
          <p:txBody>
            <a:bodyPr wrap="square" lIns="0" tIns="0" rIns="0" bIns="0" rtlCol="0"/>
            <a:lstStyle/>
            <a:p>
              <a:endParaRPr/>
            </a:p>
          </p:txBody>
        </p:sp>
        <p:sp>
          <p:nvSpPr>
            <p:cNvPr id="63" name="object 10">
              <a:extLst>
                <a:ext uri="{FF2B5EF4-FFF2-40B4-BE49-F238E27FC236}">
                  <a16:creationId xmlns:a16="http://schemas.microsoft.com/office/drawing/2014/main" id="{0510D2EC-A71E-5248-875A-9E734ACDE9E7}"/>
                </a:ext>
              </a:extLst>
            </p:cNvPr>
            <p:cNvSpPr/>
            <p:nvPr/>
          </p:nvSpPr>
          <p:spPr>
            <a:xfrm>
              <a:off x="18261610"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4" name="object 11">
              <a:extLst>
                <a:ext uri="{FF2B5EF4-FFF2-40B4-BE49-F238E27FC236}">
                  <a16:creationId xmlns:a16="http://schemas.microsoft.com/office/drawing/2014/main" id="{00003A82-A8D8-4946-A2FE-151872D24A0D}"/>
                </a:ext>
              </a:extLst>
            </p:cNvPr>
            <p:cNvSpPr/>
            <p:nvPr/>
          </p:nvSpPr>
          <p:spPr>
            <a:xfrm>
              <a:off x="13788576"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12">
              <a:extLst>
                <a:ext uri="{FF2B5EF4-FFF2-40B4-BE49-F238E27FC236}">
                  <a16:creationId xmlns:a16="http://schemas.microsoft.com/office/drawing/2014/main" id="{2E7A9E87-646F-954A-A25B-73D09AF5CD97}"/>
                </a:ext>
              </a:extLst>
            </p:cNvPr>
            <p:cNvSpPr/>
            <p:nvPr/>
          </p:nvSpPr>
          <p:spPr>
            <a:xfrm>
              <a:off x="19723173"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6" name="object 13">
              <a:extLst>
                <a:ext uri="{FF2B5EF4-FFF2-40B4-BE49-F238E27FC236}">
                  <a16:creationId xmlns:a16="http://schemas.microsoft.com/office/drawing/2014/main" id="{4A27ADFE-F218-1B4A-809E-4320DF9C97B4}"/>
                </a:ext>
              </a:extLst>
            </p:cNvPr>
            <p:cNvSpPr/>
            <p:nvPr/>
          </p:nvSpPr>
          <p:spPr>
            <a:xfrm>
              <a:off x="14830765" y="5664881"/>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67" name="object 14">
              <a:extLst>
                <a:ext uri="{FF2B5EF4-FFF2-40B4-BE49-F238E27FC236}">
                  <a16:creationId xmlns:a16="http://schemas.microsoft.com/office/drawing/2014/main" id="{6F5A039D-511F-9447-B200-3F6C26112F42}"/>
                </a:ext>
              </a:extLst>
            </p:cNvPr>
            <p:cNvSpPr/>
            <p:nvPr/>
          </p:nvSpPr>
          <p:spPr>
            <a:xfrm>
              <a:off x="16253153" y="5628289"/>
              <a:ext cx="0" cy="2120265"/>
            </a:xfrm>
            <a:custGeom>
              <a:avLst/>
              <a:gdLst/>
              <a:ahLst/>
              <a:cxnLst/>
              <a:rect l="l" t="t" r="r" b="b"/>
              <a:pathLst>
                <a:path h="2120265">
                  <a:moveTo>
                    <a:pt x="0" y="2120165"/>
                  </a:moveTo>
                  <a:lnTo>
                    <a:pt x="0" y="0"/>
                  </a:lnTo>
                </a:path>
              </a:pathLst>
            </a:custGeom>
            <a:ln w="13695">
              <a:solidFill>
                <a:schemeClr val="accent1"/>
              </a:solidFill>
            </a:ln>
          </p:spPr>
          <p:txBody>
            <a:bodyPr wrap="square" lIns="0" tIns="0" rIns="0" bIns="0" rtlCol="0"/>
            <a:lstStyle/>
            <a:p>
              <a:endParaRPr/>
            </a:p>
          </p:txBody>
        </p:sp>
        <p:sp>
          <p:nvSpPr>
            <p:cNvPr id="68" name="object 15">
              <a:extLst>
                <a:ext uri="{FF2B5EF4-FFF2-40B4-BE49-F238E27FC236}">
                  <a16:creationId xmlns:a16="http://schemas.microsoft.com/office/drawing/2014/main" id="{5F695F29-C382-AA46-9441-79AFBB33D895}"/>
                </a:ext>
              </a:extLst>
            </p:cNvPr>
            <p:cNvSpPr/>
            <p:nvPr/>
          </p:nvSpPr>
          <p:spPr>
            <a:xfrm>
              <a:off x="14198365" y="5628289"/>
              <a:ext cx="0" cy="1638935"/>
            </a:xfrm>
            <a:custGeom>
              <a:avLst/>
              <a:gdLst/>
              <a:ahLst/>
              <a:cxnLst/>
              <a:rect l="l" t="t" r="r" b="b"/>
              <a:pathLst>
                <a:path h="1638934">
                  <a:moveTo>
                    <a:pt x="0" y="1638505"/>
                  </a:moveTo>
                  <a:lnTo>
                    <a:pt x="0" y="0"/>
                  </a:lnTo>
                </a:path>
              </a:pathLst>
            </a:custGeom>
            <a:ln w="13695">
              <a:solidFill>
                <a:schemeClr val="accent1"/>
              </a:solidFill>
            </a:ln>
          </p:spPr>
          <p:txBody>
            <a:bodyPr wrap="square" lIns="0" tIns="0" rIns="0" bIns="0" rtlCol="0"/>
            <a:lstStyle/>
            <a:p>
              <a:endParaRPr/>
            </a:p>
          </p:txBody>
        </p:sp>
        <p:sp>
          <p:nvSpPr>
            <p:cNvPr id="69" name="object 16">
              <a:extLst>
                <a:ext uri="{FF2B5EF4-FFF2-40B4-BE49-F238E27FC236}">
                  <a16:creationId xmlns:a16="http://schemas.microsoft.com/office/drawing/2014/main" id="{CF57C7E7-236E-5747-BC21-2B7A4B310971}"/>
                </a:ext>
              </a:extLst>
            </p:cNvPr>
            <p:cNvSpPr/>
            <p:nvPr/>
          </p:nvSpPr>
          <p:spPr>
            <a:xfrm>
              <a:off x="17238634"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70" name="object 17">
              <a:extLst>
                <a:ext uri="{FF2B5EF4-FFF2-40B4-BE49-F238E27FC236}">
                  <a16:creationId xmlns:a16="http://schemas.microsoft.com/office/drawing/2014/main" id="{CC2F267F-D852-5644-A8EB-E3C0A50285D5}"/>
                </a:ext>
              </a:extLst>
            </p:cNvPr>
            <p:cNvSpPr/>
            <p:nvPr/>
          </p:nvSpPr>
          <p:spPr>
            <a:xfrm>
              <a:off x="17336739"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71" name="object 18">
              <a:extLst>
                <a:ext uri="{FF2B5EF4-FFF2-40B4-BE49-F238E27FC236}">
                  <a16:creationId xmlns:a16="http://schemas.microsoft.com/office/drawing/2014/main" id="{3D4CEAB5-907E-354D-8BBC-52D2B8327B31}"/>
                </a:ext>
              </a:extLst>
            </p:cNvPr>
            <p:cNvSpPr/>
            <p:nvPr/>
          </p:nvSpPr>
          <p:spPr>
            <a:xfrm>
              <a:off x="16334886" y="4083645"/>
              <a:ext cx="0" cy="1825625"/>
            </a:xfrm>
            <a:custGeom>
              <a:avLst/>
              <a:gdLst/>
              <a:ahLst/>
              <a:cxnLst/>
              <a:rect l="l" t="t" r="r" b="b"/>
              <a:pathLst>
                <a:path h="1825625">
                  <a:moveTo>
                    <a:pt x="0" y="1825002"/>
                  </a:moveTo>
                  <a:lnTo>
                    <a:pt x="0" y="0"/>
                  </a:lnTo>
                </a:path>
              </a:pathLst>
            </a:custGeom>
            <a:ln w="32742">
              <a:solidFill>
                <a:schemeClr val="accent1"/>
              </a:solidFill>
            </a:ln>
          </p:spPr>
          <p:txBody>
            <a:bodyPr wrap="square" lIns="0" tIns="0" rIns="0" bIns="0" rtlCol="0"/>
            <a:lstStyle/>
            <a:p>
              <a:endParaRPr/>
            </a:p>
          </p:txBody>
        </p:sp>
        <p:sp>
          <p:nvSpPr>
            <p:cNvPr id="72" name="object 19">
              <a:extLst>
                <a:ext uri="{FF2B5EF4-FFF2-40B4-BE49-F238E27FC236}">
                  <a16:creationId xmlns:a16="http://schemas.microsoft.com/office/drawing/2014/main" id="{31417C22-3690-3742-9682-F5F58C88724E}"/>
                </a:ext>
              </a:extLst>
            </p:cNvPr>
            <p:cNvSpPr/>
            <p:nvPr/>
          </p:nvSpPr>
          <p:spPr>
            <a:xfrm>
              <a:off x="15884107"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73" name="object 20">
              <a:extLst>
                <a:ext uri="{FF2B5EF4-FFF2-40B4-BE49-F238E27FC236}">
                  <a16:creationId xmlns:a16="http://schemas.microsoft.com/office/drawing/2014/main" id="{DABB4064-C1A1-9F42-94FD-38CFE3331A7A}"/>
                </a:ext>
              </a:extLst>
            </p:cNvPr>
            <p:cNvSpPr/>
            <p:nvPr/>
          </p:nvSpPr>
          <p:spPr>
            <a:xfrm>
              <a:off x="14896851"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74" name="object 21">
              <a:extLst>
                <a:ext uri="{FF2B5EF4-FFF2-40B4-BE49-F238E27FC236}">
                  <a16:creationId xmlns:a16="http://schemas.microsoft.com/office/drawing/2014/main" id="{80E89B1B-8A92-3848-8A50-1F65449BC0E6}"/>
                </a:ext>
              </a:extLst>
            </p:cNvPr>
            <p:cNvSpPr/>
            <p:nvPr/>
          </p:nvSpPr>
          <p:spPr>
            <a:xfrm>
              <a:off x="13823475"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5" name="object 22">
              <a:extLst>
                <a:ext uri="{FF2B5EF4-FFF2-40B4-BE49-F238E27FC236}">
                  <a16:creationId xmlns:a16="http://schemas.microsoft.com/office/drawing/2014/main" id="{62EEBB27-1388-1E46-8386-E27D84C15447}"/>
                </a:ext>
              </a:extLst>
            </p:cNvPr>
            <p:cNvSpPr/>
            <p:nvPr/>
          </p:nvSpPr>
          <p:spPr>
            <a:xfrm>
              <a:off x="19859887"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76" name="object 23">
              <a:extLst>
                <a:ext uri="{FF2B5EF4-FFF2-40B4-BE49-F238E27FC236}">
                  <a16:creationId xmlns:a16="http://schemas.microsoft.com/office/drawing/2014/main" id="{4CBC4500-76B5-BE4C-A136-E5E1A4547121}"/>
                </a:ext>
              </a:extLst>
            </p:cNvPr>
            <p:cNvSpPr/>
            <p:nvPr/>
          </p:nvSpPr>
          <p:spPr>
            <a:xfrm>
              <a:off x="6366464" y="4738306"/>
              <a:ext cx="0" cy="1170940"/>
            </a:xfrm>
            <a:custGeom>
              <a:avLst/>
              <a:gdLst/>
              <a:ahLst/>
              <a:cxnLst/>
              <a:rect l="l" t="t" r="r" b="b"/>
              <a:pathLst>
                <a:path h="1170939">
                  <a:moveTo>
                    <a:pt x="0" y="1170341"/>
                  </a:moveTo>
                  <a:lnTo>
                    <a:pt x="0" y="0"/>
                  </a:lnTo>
                </a:path>
              </a:pathLst>
            </a:custGeom>
            <a:ln w="10125">
              <a:solidFill>
                <a:schemeClr val="accent1"/>
              </a:solidFill>
            </a:ln>
          </p:spPr>
          <p:txBody>
            <a:bodyPr wrap="square" lIns="0" tIns="0" rIns="0" bIns="0" rtlCol="0"/>
            <a:lstStyle/>
            <a:p>
              <a:endParaRPr/>
            </a:p>
          </p:txBody>
        </p:sp>
        <p:sp>
          <p:nvSpPr>
            <p:cNvPr id="77" name="object 24">
              <a:extLst>
                <a:ext uri="{FF2B5EF4-FFF2-40B4-BE49-F238E27FC236}">
                  <a16:creationId xmlns:a16="http://schemas.microsoft.com/office/drawing/2014/main" id="{66CDEB0C-3566-4D45-9173-B6CB35F86EA4}"/>
                </a:ext>
              </a:extLst>
            </p:cNvPr>
            <p:cNvSpPr/>
            <p:nvPr/>
          </p:nvSpPr>
          <p:spPr>
            <a:xfrm>
              <a:off x="18313743" y="4270142"/>
              <a:ext cx="0" cy="1638935"/>
            </a:xfrm>
            <a:custGeom>
              <a:avLst/>
              <a:gdLst/>
              <a:ahLst/>
              <a:cxnLst/>
              <a:rect l="l" t="t" r="r" b="b"/>
              <a:pathLst>
                <a:path h="1638935">
                  <a:moveTo>
                    <a:pt x="0" y="1638505"/>
                  </a:moveTo>
                  <a:lnTo>
                    <a:pt x="0" y="0"/>
                  </a:lnTo>
                </a:path>
              </a:pathLst>
            </a:custGeom>
            <a:ln w="10125">
              <a:solidFill>
                <a:schemeClr val="accent1"/>
              </a:solidFill>
            </a:ln>
          </p:spPr>
          <p:txBody>
            <a:bodyPr wrap="square" lIns="0" tIns="0" rIns="0" bIns="0" rtlCol="0"/>
            <a:lstStyle/>
            <a:p>
              <a:endParaRPr/>
            </a:p>
          </p:txBody>
        </p:sp>
        <p:sp>
          <p:nvSpPr>
            <p:cNvPr id="78" name="object 25">
              <a:extLst>
                <a:ext uri="{FF2B5EF4-FFF2-40B4-BE49-F238E27FC236}">
                  <a16:creationId xmlns:a16="http://schemas.microsoft.com/office/drawing/2014/main" id="{2E837B53-1EF7-8744-A427-F95623B3BB33}"/>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79" name="object 26">
              <a:extLst>
                <a:ext uri="{FF2B5EF4-FFF2-40B4-BE49-F238E27FC236}">
                  <a16:creationId xmlns:a16="http://schemas.microsoft.com/office/drawing/2014/main" id="{6B29EA59-8629-E144-915F-72688335EA8B}"/>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80" name="object 27">
              <a:extLst>
                <a:ext uri="{FF2B5EF4-FFF2-40B4-BE49-F238E27FC236}">
                  <a16:creationId xmlns:a16="http://schemas.microsoft.com/office/drawing/2014/main" id="{AF73F3F9-2068-704D-87A5-24F775D15D67}"/>
                </a:ext>
              </a:extLst>
            </p:cNvPr>
            <p:cNvSpPr/>
            <p:nvPr/>
          </p:nvSpPr>
          <p:spPr>
            <a:xfrm>
              <a:off x="5945333" y="4334946"/>
              <a:ext cx="0" cy="1574165"/>
            </a:xfrm>
            <a:custGeom>
              <a:avLst/>
              <a:gdLst/>
              <a:ahLst/>
              <a:cxnLst/>
              <a:rect l="l" t="t" r="r" b="b"/>
              <a:pathLst>
                <a:path h="1574164">
                  <a:moveTo>
                    <a:pt x="0" y="1573700"/>
                  </a:moveTo>
                  <a:lnTo>
                    <a:pt x="0" y="0"/>
                  </a:lnTo>
                </a:path>
              </a:pathLst>
            </a:custGeom>
            <a:ln w="8931">
              <a:solidFill>
                <a:schemeClr val="accent1"/>
              </a:solidFill>
            </a:ln>
          </p:spPr>
          <p:txBody>
            <a:bodyPr wrap="square" lIns="0" tIns="0" rIns="0" bIns="0" rtlCol="0"/>
            <a:lstStyle/>
            <a:p>
              <a:endParaRPr/>
            </a:p>
          </p:txBody>
        </p:sp>
        <p:sp>
          <p:nvSpPr>
            <p:cNvPr id="81" name="object 28">
              <a:extLst>
                <a:ext uri="{FF2B5EF4-FFF2-40B4-BE49-F238E27FC236}">
                  <a16:creationId xmlns:a16="http://schemas.microsoft.com/office/drawing/2014/main" id="{A86B55A8-AD85-8148-87D5-A2371C99D8D2}"/>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82" name="Slide Number Placeholder 5">
            <a:extLst>
              <a:ext uri="{FF2B5EF4-FFF2-40B4-BE49-F238E27FC236}">
                <a16:creationId xmlns:a16="http://schemas.microsoft.com/office/drawing/2014/main" id="{B9E44DC8-AB7C-394C-8E38-489C44522C8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68035146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3-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108CAAD-0E63-C927-255B-F8B34ACEFD43}"/>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0" name="Title 1">
            <a:extLst>
              <a:ext uri="{FF2B5EF4-FFF2-40B4-BE49-F238E27FC236}">
                <a16:creationId xmlns:a16="http://schemas.microsoft.com/office/drawing/2014/main" id="{294D3B3C-6D7C-6441-B7F9-4B397F80561D}"/>
              </a:ext>
            </a:extLst>
          </p:cNvPr>
          <p:cNvSpPr>
            <a:spLocks noGrp="1"/>
          </p:cNvSpPr>
          <p:nvPr>
            <p:ph type="title" hasCustomPrompt="1"/>
          </p:nvPr>
        </p:nvSpPr>
        <p:spPr>
          <a:xfrm>
            <a:off x="1085102" y="276519"/>
            <a:ext cx="10697362" cy="70997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9A53C210-D38F-B147-8B38-51E72E04B2C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D743CD63-4EBD-FF43-82E4-44622ECF7F26}"/>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70C3B72A-0255-A643-8BCB-743321AE4C45}"/>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AF4E6DA5-78BD-9A43-8031-F3D6B002AC64}"/>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A127F773-8447-EF4B-B718-12D5F2E991AF}"/>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777F725-CE64-6C48-BCB5-3829866DA261}"/>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C82B53FD-9695-1A4A-A1D7-1CB7DDBD7104}"/>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F9E7742B-2A8C-B64E-B27E-97E41BBED30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F599F89F-F1FF-A94F-A99A-0AC7EBEC9CE6}"/>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22D50117-144D-2042-8838-D6BD708EE213}"/>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B3170071-F337-9B4D-8523-2A0337757F1B}"/>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A2614D46-AB61-0442-AA3D-26EAFA482188}"/>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6B64305-E4EF-474F-9A3C-352E1DA9E45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5A780A98-3242-FF41-81F7-434BE8AC1D47}"/>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2A06A007-BFA8-F841-907E-F5982031CC2F}"/>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7B746EDC-FE6D-444C-902A-779258B4783A}"/>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3011B8D6-C982-2D48-BFD1-047936EE2A21}"/>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3894879A-F527-3B49-AFE7-1D35877F5B2A}"/>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3A44FFE2-CC80-F541-A5F5-026F6EB2DE0D}"/>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E5F44BB9-D299-1749-B4BB-FED2A2B0DCA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44" name="Picture 43">
            <a:extLst>
              <a:ext uri="{FF2B5EF4-FFF2-40B4-BE49-F238E27FC236}">
                <a16:creationId xmlns:a16="http://schemas.microsoft.com/office/drawing/2014/main" id="{80637074-04E7-044E-AA67-C4BCAA7E008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6798896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4-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9BA3367-E24F-45E3-EEDB-32AC7B21884C}"/>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10343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5-Text-Blu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54C96CF-4B62-29D2-2D11-6CACDCB6B4D7}"/>
              </a:ext>
            </a:extLst>
          </p:cNvPr>
          <p:cNvSpPr/>
          <p:nvPr userDrawn="1"/>
        </p:nvSpPr>
        <p:spPr>
          <a:xfrm>
            <a:off x="0" y="6955"/>
            <a:ext cx="12192000" cy="406138"/>
          </a:xfrm>
          <a:prstGeom prst="rect">
            <a:avLst/>
          </a:prstGeom>
          <a:gradFill>
            <a:gsLst>
              <a:gs pos="0">
                <a:schemeClr val="tx2"/>
              </a:gs>
              <a:gs pos="100000">
                <a:schemeClr val="accent2"/>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00979578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1-Text-Orange-Streamlined">
    <p:bg>
      <p:bgPr>
        <a:solidFill>
          <a:srgbClr val="FFFFFF"/>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B1838E9-C540-71D8-1913-7FA9453262E3}"/>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1D64F787-285A-BC45-970D-B12BA183E82D}"/>
              </a:ext>
            </a:extLst>
          </p:cNvPr>
          <p:cNvCxnSpPr/>
          <p:nvPr userDrawn="1"/>
        </p:nvCxnSpPr>
        <p:spPr>
          <a:xfrm>
            <a:off x="6096000" y="1999488"/>
            <a:ext cx="0" cy="3803904"/>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5555" y="2000251"/>
            <a:ext cx="5850446"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2654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27" name="Text Placeholder 7">
            <a:extLst>
              <a:ext uri="{FF2B5EF4-FFF2-40B4-BE49-F238E27FC236}">
                <a16:creationId xmlns:a16="http://schemas.microsoft.com/office/drawing/2014/main" id="{477777DB-EE5F-6B46-BBF8-3BCDCAC47457}"/>
              </a:ext>
            </a:extLst>
          </p:cNvPr>
          <p:cNvSpPr>
            <a:spLocks noGrp="1"/>
          </p:cNvSpPr>
          <p:nvPr>
            <p:ph type="body" sz="quarter" idx="21" hasCustomPrompt="1"/>
          </p:nvPr>
        </p:nvSpPr>
        <p:spPr>
          <a:xfrm>
            <a:off x="6760056" y="2723124"/>
            <a:ext cx="5521325" cy="341123"/>
          </a:xfrm>
        </p:spPr>
        <p:txBody>
          <a:bodyPr lIns="0" tIns="0" rIns="0" bIns="0">
            <a:noAutofit/>
          </a:bodyPr>
          <a:lstStyle>
            <a:lvl1pPr marL="0" indent="0">
              <a:buNone/>
              <a:defRPr lang="en-US" sz="14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SHORTLIST HERE</a:t>
            </a:r>
          </a:p>
        </p:txBody>
      </p:sp>
      <p:sp>
        <p:nvSpPr>
          <p:cNvPr id="15" name="Text Placeholder 14">
            <a:extLst>
              <a:ext uri="{FF2B5EF4-FFF2-40B4-BE49-F238E27FC236}">
                <a16:creationId xmlns:a16="http://schemas.microsoft.com/office/drawing/2014/main" id="{21CC634B-0291-CE49-9506-827956D21E09}"/>
              </a:ext>
            </a:extLst>
          </p:cNvPr>
          <p:cNvSpPr>
            <a:spLocks noGrp="1"/>
          </p:cNvSpPr>
          <p:nvPr>
            <p:ph type="body" sz="quarter" idx="22" hasCustomPrompt="1"/>
          </p:nvPr>
        </p:nvSpPr>
        <p:spPr>
          <a:xfrm>
            <a:off x="6760056" y="3138981"/>
            <a:ext cx="4549775" cy="2817812"/>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400"/>
            </a:lvl1pPr>
          </a:lstStyle>
          <a:p>
            <a:pPr marL="120650" marR="0" lvl="0" indent="-12065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list item</a:t>
            </a:r>
          </a:p>
        </p:txBody>
      </p:sp>
      <p:sp>
        <p:nvSpPr>
          <p:cNvPr id="14" name="Title 1">
            <a:extLst>
              <a:ext uri="{FF2B5EF4-FFF2-40B4-BE49-F238E27FC236}">
                <a16:creationId xmlns:a16="http://schemas.microsoft.com/office/drawing/2014/main" id="{3CE96427-CC30-D34E-ADEB-161B79B79BCE}"/>
              </a:ext>
            </a:extLst>
          </p:cNvPr>
          <p:cNvSpPr>
            <a:spLocks noGrp="1"/>
          </p:cNvSpPr>
          <p:nvPr>
            <p:ph type="title" hasCustomPrompt="1"/>
          </p:nvPr>
        </p:nvSpPr>
        <p:spPr>
          <a:xfrm>
            <a:off x="1090420" y="279269"/>
            <a:ext cx="10828501" cy="709980"/>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cxnSp>
        <p:nvCxnSpPr>
          <p:cNvPr id="49" name="Straight Connector 48">
            <a:extLst>
              <a:ext uri="{FF2B5EF4-FFF2-40B4-BE49-F238E27FC236}">
                <a16:creationId xmlns:a16="http://schemas.microsoft.com/office/drawing/2014/main" id="{D08ED431-4AA0-FF45-956C-2F98C2E528D3}"/>
              </a:ext>
            </a:extLst>
          </p:cNvPr>
          <p:cNvCxnSpPr/>
          <p:nvPr userDrawn="1"/>
        </p:nvCxnSpPr>
        <p:spPr>
          <a:xfrm>
            <a:off x="5021336" y="12347790"/>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pic>
        <p:nvPicPr>
          <p:cNvPr id="77" name="Picture 76">
            <a:extLst>
              <a:ext uri="{FF2B5EF4-FFF2-40B4-BE49-F238E27FC236}">
                <a16:creationId xmlns:a16="http://schemas.microsoft.com/office/drawing/2014/main" id="{F8E9A6BA-48C3-B141-9BBC-BB5A5CC7DA9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grpSp>
        <p:nvGrpSpPr>
          <p:cNvPr id="78" name="Group 77">
            <a:extLst>
              <a:ext uri="{FF2B5EF4-FFF2-40B4-BE49-F238E27FC236}">
                <a16:creationId xmlns:a16="http://schemas.microsoft.com/office/drawing/2014/main" id="{F80CF280-019C-7047-AE31-5DD80D71D201}"/>
              </a:ext>
            </a:extLst>
          </p:cNvPr>
          <p:cNvGrpSpPr/>
          <p:nvPr userDrawn="1"/>
        </p:nvGrpSpPr>
        <p:grpSpPr>
          <a:xfrm>
            <a:off x="11479694" y="484771"/>
            <a:ext cx="712306" cy="5410029"/>
            <a:chOff x="11492959" y="484771"/>
            <a:chExt cx="712306" cy="5410029"/>
          </a:xfrm>
        </p:grpSpPr>
        <p:grpSp>
          <p:nvGrpSpPr>
            <p:cNvPr id="79" name="Group 78">
              <a:extLst>
                <a:ext uri="{FF2B5EF4-FFF2-40B4-BE49-F238E27FC236}">
                  <a16:creationId xmlns:a16="http://schemas.microsoft.com/office/drawing/2014/main" id="{61E4CF4A-CEE7-6943-B621-A79A7AF42B1A}"/>
                </a:ext>
              </a:extLst>
            </p:cNvPr>
            <p:cNvGrpSpPr/>
            <p:nvPr userDrawn="1"/>
          </p:nvGrpSpPr>
          <p:grpSpPr>
            <a:xfrm>
              <a:off x="11492959" y="484771"/>
              <a:ext cx="712305" cy="98641"/>
              <a:chOff x="11492959" y="484771"/>
              <a:chExt cx="712305" cy="98641"/>
            </a:xfrm>
          </p:grpSpPr>
          <p:sp>
            <p:nvSpPr>
              <p:cNvPr id="96" name="object 12">
                <a:extLst>
                  <a:ext uri="{FF2B5EF4-FFF2-40B4-BE49-F238E27FC236}">
                    <a16:creationId xmlns:a16="http://schemas.microsoft.com/office/drawing/2014/main" id="{A8E85381-544B-5D48-B30E-BF883F2F1F5B}"/>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7" name="object 22">
                <a:extLst>
                  <a:ext uri="{FF2B5EF4-FFF2-40B4-BE49-F238E27FC236}">
                    <a16:creationId xmlns:a16="http://schemas.microsoft.com/office/drawing/2014/main" id="{D646D3E3-4496-1049-9E06-220812D32728}"/>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0" name="Group 79">
              <a:extLst>
                <a:ext uri="{FF2B5EF4-FFF2-40B4-BE49-F238E27FC236}">
                  <a16:creationId xmlns:a16="http://schemas.microsoft.com/office/drawing/2014/main" id="{11432E9C-C2B7-D140-80C4-72456A1472B6}"/>
                </a:ext>
              </a:extLst>
            </p:cNvPr>
            <p:cNvGrpSpPr/>
            <p:nvPr userDrawn="1"/>
          </p:nvGrpSpPr>
          <p:grpSpPr>
            <a:xfrm>
              <a:off x="11492959" y="837460"/>
              <a:ext cx="712305" cy="112876"/>
              <a:chOff x="11492959" y="837460"/>
              <a:chExt cx="712305" cy="112876"/>
            </a:xfrm>
          </p:grpSpPr>
          <p:sp>
            <p:nvSpPr>
              <p:cNvPr id="93" name="object 10">
                <a:extLst>
                  <a:ext uri="{FF2B5EF4-FFF2-40B4-BE49-F238E27FC236}">
                    <a16:creationId xmlns:a16="http://schemas.microsoft.com/office/drawing/2014/main" id="{EC6388C5-9C3F-404F-B84E-DB43D8FE881E}"/>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94" name="object 10">
                <a:extLst>
                  <a:ext uri="{FF2B5EF4-FFF2-40B4-BE49-F238E27FC236}">
                    <a16:creationId xmlns:a16="http://schemas.microsoft.com/office/drawing/2014/main" id="{2CBB1369-2187-CF49-B0F9-C442C03BF3B6}"/>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AE182827-52F3-A747-979F-C8243BFDAB9B}"/>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1" name="Group 80">
              <a:extLst>
                <a:ext uri="{FF2B5EF4-FFF2-40B4-BE49-F238E27FC236}">
                  <a16:creationId xmlns:a16="http://schemas.microsoft.com/office/drawing/2014/main" id="{62E84EFF-2C22-EA41-8C6C-432C3A6170B0}"/>
                </a:ext>
              </a:extLst>
            </p:cNvPr>
            <p:cNvGrpSpPr/>
            <p:nvPr userDrawn="1"/>
          </p:nvGrpSpPr>
          <p:grpSpPr>
            <a:xfrm>
              <a:off x="11492959" y="1459641"/>
              <a:ext cx="712305" cy="18623"/>
              <a:chOff x="11492959" y="1459641"/>
              <a:chExt cx="712305" cy="18623"/>
            </a:xfrm>
          </p:grpSpPr>
          <p:sp>
            <p:nvSpPr>
              <p:cNvPr id="91" name="object 10">
                <a:extLst>
                  <a:ext uri="{FF2B5EF4-FFF2-40B4-BE49-F238E27FC236}">
                    <a16:creationId xmlns:a16="http://schemas.microsoft.com/office/drawing/2014/main" id="{5CEF3585-4DFE-A347-A6CD-5CA4BEA1285D}"/>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2" name="object 22">
                <a:extLst>
                  <a:ext uri="{FF2B5EF4-FFF2-40B4-BE49-F238E27FC236}">
                    <a16:creationId xmlns:a16="http://schemas.microsoft.com/office/drawing/2014/main" id="{F914CD92-D434-ED41-950B-3D19F3E8F400}"/>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82" name="Group 81">
              <a:extLst>
                <a:ext uri="{FF2B5EF4-FFF2-40B4-BE49-F238E27FC236}">
                  <a16:creationId xmlns:a16="http://schemas.microsoft.com/office/drawing/2014/main" id="{17C54E50-7F72-BD49-96CC-88BE65033CAE}"/>
                </a:ext>
              </a:extLst>
            </p:cNvPr>
            <p:cNvGrpSpPr/>
            <p:nvPr userDrawn="1"/>
          </p:nvGrpSpPr>
          <p:grpSpPr>
            <a:xfrm>
              <a:off x="11492959" y="2418879"/>
              <a:ext cx="712305" cy="126395"/>
              <a:chOff x="11492959" y="2418879"/>
              <a:chExt cx="712305" cy="126395"/>
            </a:xfrm>
          </p:grpSpPr>
          <p:sp>
            <p:nvSpPr>
              <p:cNvPr id="89" name="object 10">
                <a:extLst>
                  <a:ext uri="{FF2B5EF4-FFF2-40B4-BE49-F238E27FC236}">
                    <a16:creationId xmlns:a16="http://schemas.microsoft.com/office/drawing/2014/main" id="{EEBF635E-8628-BC48-B963-775B49988450}"/>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90" name="object 22">
                <a:extLst>
                  <a:ext uri="{FF2B5EF4-FFF2-40B4-BE49-F238E27FC236}">
                    <a16:creationId xmlns:a16="http://schemas.microsoft.com/office/drawing/2014/main" id="{3EE9EB51-124C-AC4A-AA6F-D4BEF5139E40}"/>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83" name="object 22">
              <a:extLst>
                <a:ext uri="{FF2B5EF4-FFF2-40B4-BE49-F238E27FC236}">
                  <a16:creationId xmlns:a16="http://schemas.microsoft.com/office/drawing/2014/main" id="{3E12D583-80CB-EB4A-9297-B8816B94AA6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84" name="Group 83">
              <a:extLst>
                <a:ext uri="{FF2B5EF4-FFF2-40B4-BE49-F238E27FC236}">
                  <a16:creationId xmlns:a16="http://schemas.microsoft.com/office/drawing/2014/main" id="{E9D775C0-C818-CB41-A2CA-BA21BD541CB7}"/>
                </a:ext>
              </a:extLst>
            </p:cNvPr>
            <p:cNvGrpSpPr/>
            <p:nvPr userDrawn="1"/>
          </p:nvGrpSpPr>
          <p:grpSpPr>
            <a:xfrm>
              <a:off x="11492959" y="5160951"/>
              <a:ext cx="712305" cy="70754"/>
              <a:chOff x="11492959" y="5160951"/>
              <a:chExt cx="712305" cy="70754"/>
            </a:xfrm>
          </p:grpSpPr>
          <p:sp>
            <p:nvSpPr>
              <p:cNvPr id="87" name="object 22">
                <a:extLst>
                  <a:ext uri="{FF2B5EF4-FFF2-40B4-BE49-F238E27FC236}">
                    <a16:creationId xmlns:a16="http://schemas.microsoft.com/office/drawing/2014/main" id="{C0912A34-A4CA-FF4F-8F41-C5A8722C36B7}"/>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10F143D0-127A-CF45-8D8E-19F1D614AD6B}"/>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85" name="object 22">
              <a:extLst>
                <a:ext uri="{FF2B5EF4-FFF2-40B4-BE49-F238E27FC236}">
                  <a16:creationId xmlns:a16="http://schemas.microsoft.com/office/drawing/2014/main" id="{A577E466-202F-D14D-AE58-B0352C2B6E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86" name="object 10">
              <a:extLst>
                <a:ext uri="{FF2B5EF4-FFF2-40B4-BE49-F238E27FC236}">
                  <a16:creationId xmlns:a16="http://schemas.microsoft.com/office/drawing/2014/main" id="{F95F252D-F480-2A45-BDC3-28AF589B3B5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Tree>
    <p:extLst>
      <p:ext uri="{BB962C8B-B14F-4D97-AF65-F5344CB8AC3E}">
        <p14:creationId xmlns:p14="http://schemas.microsoft.com/office/powerpoint/2010/main" val="18807939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2-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8545" y="2000251"/>
            <a:ext cx="5847455"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13" name="Text Placeholder 12">
            <a:extLst>
              <a:ext uri="{FF2B5EF4-FFF2-40B4-BE49-F238E27FC236}">
                <a16:creationId xmlns:a16="http://schemas.microsoft.com/office/drawing/2014/main" id="{B7C3301D-52FD-F645-BC99-260737FC0B54}"/>
              </a:ext>
            </a:extLst>
          </p:cNvPr>
          <p:cNvSpPr>
            <a:spLocks noGrp="1"/>
          </p:cNvSpPr>
          <p:nvPr>
            <p:ph type="body" sz="quarter" idx="20" hasCustomPrompt="1"/>
          </p:nvPr>
        </p:nvSpPr>
        <p:spPr>
          <a:xfrm>
            <a:off x="268929" y="2629393"/>
            <a:ext cx="5473503"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4" name="Text Placeholder 12">
            <a:extLst>
              <a:ext uri="{FF2B5EF4-FFF2-40B4-BE49-F238E27FC236}">
                <a16:creationId xmlns:a16="http://schemas.microsoft.com/office/drawing/2014/main" id="{A3C8757A-241D-0240-807A-D467571482BB}"/>
              </a:ext>
            </a:extLst>
          </p:cNvPr>
          <p:cNvSpPr>
            <a:spLocks noGrp="1"/>
          </p:cNvSpPr>
          <p:nvPr>
            <p:ph type="body" sz="quarter" idx="21" hasCustomPrompt="1"/>
          </p:nvPr>
        </p:nvSpPr>
        <p:spPr>
          <a:xfrm>
            <a:off x="6145947" y="2629393"/>
            <a:ext cx="5168229" cy="3327400"/>
          </a:xfrm>
        </p:spPr>
        <p:txBody>
          <a:bodyPr lIns="0" tIns="0" rIns="0" bIns="0">
            <a:noAutofit/>
          </a:bodyPr>
          <a:lstStyle>
            <a:lvl1pPr marL="0" marR="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sz="2400" b="0" i="0">
                <a:latin typeface="Gentona Book" pitchFamily="2" charset="77"/>
              </a:defRPr>
            </a:lvl1pPr>
            <a:lvl2pPr marL="11113" indent="0">
              <a:lnSpc>
                <a:spcPct val="100000"/>
              </a:lnSpc>
              <a:buNone/>
              <a:tabLst/>
              <a:defRPr sz="2400" b="0" i="0">
                <a:latin typeface="Gentona Book" pitchFamily="2" charset="77"/>
              </a:defRPr>
            </a:lvl2pPr>
            <a:lvl3pPr marL="11113" indent="0">
              <a:lnSpc>
                <a:spcPct val="100000"/>
              </a:lnSpc>
              <a:buNone/>
              <a:tabLst/>
              <a:defRPr sz="2400" b="0" i="0">
                <a:latin typeface="Gentona Book" pitchFamily="2" charset="77"/>
              </a:defRPr>
            </a:lvl3pPr>
            <a:lvl4pPr marL="11113" indent="0">
              <a:lnSpc>
                <a:spcPct val="100000"/>
              </a:lnSpc>
              <a:buNone/>
              <a:tabLst/>
              <a:defRPr sz="2400" b="0" i="0">
                <a:latin typeface="Gentona Book" pitchFamily="2" charset="77"/>
              </a:defRPr>
            </a:lvl4pPr>
            <a:lvl5pPr marL="11113" indent="0">
              <a:lnSpc>
                <a:spcPct val="100000"/>
              </a:lnSpc>
              <a:buNone/>
              <a:tabLst/>
              <a:defRPr sz="2400" b="0" i="0">
                <a:latin typeface="Gentona Book" pitchFamily="2" charset="77"/>
              </a:defRPr>
            </a:lvl5pPr>
          </a:lstStyle>
          <a:p>
            <a:pPr marL="0" marR="0" lvl="0" indent="0" algn="l" defTabSz="914400"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Click here to add body copy. Click here to add body copy. Click here to add body copy. Click here to add body copy. Click here to add body copy. Click here to add body copy. Click here to add body copy. Click here to add body copy. Click here to add body copy. Click here to add body copy. </a:t>
            </a:r>
          </a:p>
        </p:txBody>
      </p:sp>
      <p:sp>
        <p:nvSpPr>
          <p:cNvPr id="11" name="Title 1">
            <a:extLst>
              <a:ext uri="{FF2B5EF4-FFF2-40B4-BE49-F238E27FC236}">
                <a16:creationId xmlns:a16="http://schemas.microsoft.com/office/drawing/2014/main" id="{1EE80935-D622-A947-8098-4CFAC2DE2EF5}"/>
              </a:ext>
            </a:extLst>
          </p:cNvPr>
          <p:cNvSpPr>
            <a:spLocks noGrp="1"/>
          </p:cNvSpPr>
          <p:nvPr>
            <p:ph type="title" hasCustomPrompt="1"/>
          </p:nvPr>
        </p:nvSpPr>
        <p:spPr>
          <a:xfrm>
            <a:off x="1085102" y="285228"/>
            <a:ext cx="10697362" cy="708484"/>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6" name="Group 45">
            <a:extLst>
              <a:ext uri="{FF2B5EF4-FFF2-40B4-BE49-F238E27FC236}">
                <a16:creationId xmlns:a16="http://schemas.microsoft.com/office/drawing/2014/main" id="{4F07AFFE-02A7-8347-9039-32A144AFBD30}"/>
              </a:ext>
            </a:extLst>
          </p:cNvPr>
          <p:cNvGrpSpPr/>
          <p:nvPr userDrawn="1"/>
        </p:nvGrpSpPr>
        <p:grpSpPr>
          <a:xfrm>
            <a:off x="11479694" y="484771"/>
            <a:ext cx="712306" cy="5410029"/>
            <a:chOff x="11492959" y="484771"/>
            <a:chExt cx="712306" cy="5410029"/>
          </a:xfrm>
        </p:grpSpPr>
        <p:grpSp>
          <p:nvGrpSpPr>
            <p:cNvPr id="47" name="Group 46">
              <a:extLst>
                <a:ext uri="{FF2B5EF4-FFF2-40B4-BE49-F238E27FC236}">
                  <a16:creationId xmlns:a16="http://schemas.microsoft.com/office/drawing/2014/main" id="{A1C22115-CFBB-354C-BC4C-AFBDED0F8BAB}"/>
                </a:ext>
              </a:extLst>
            </p:cNvPr>
            <p:cNvGrpSpPr/>
            <p:nvPr userDrawn="1"/>
          </p:nvGrpSpPr>
          <p:grpSpPr>
            <a:xfrm>
              <a:off x="11492959" y="484771"/>
              <a:ext cx="712305" cy="98641"/>
              <a:chOff x="11492959" y="484771"/>
              <a:chExt cx="712305" cy="98641"/>
            </a:xfrm>
          </p:grpSpPr>
          <p:sp>
            <p:nvSpPr>
              <p:cNvPr id="64" name="object 12">
                <a:extLst>
                  <a:ext uri="{FF2B5EF4-FFF2-40B4-BE49-F238E27FC236}">
                    <a16:creationId xmlns:a16="http://schemas.microsoft.com/office/drawing/2014/main" id="{8F64E239-5EF9-D74E-B904-C27CB961B9C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5" name="object 22">
                <a:extLst>
                  <a:ext uri="{FF2B5EF4-FFF2-40B4-BE49-F238E27FC236}">
                    <a16:creationId xmlns:a16="http://schemas.microsoft.com/office/drawing/2014/main" id="{A91727E6-4679-634D-B10B-1F43AA0DED7A}"/>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8F668C74-5C26-E547-8B68-8A20C355C7EC}"/>
                </a:ext>
              </a:extLst>
            </p:cNvPr>
            <p:cNvGrpSpPr/>
            <p:nvPr userDrawn="1"/>
          </p:nvGrpSpPr>
          <p:grpSpPr>
            <a:xfrm>
              <a:off x="11492959" y="837460"/>
              <a:ext cx="712305" cy="112876"/>
              <a:chOff x="11492959" y="837460"/>
              <a:chExt cx="712305" cy="112876"/>
            </a:xfrm>
          </p:grpSpPr>
          <p:sp>
            <p:nvSpPr>
              <p:cNvPr id="61" name="object 10">
                <a:extLst>
                  <a:ext uri="{FF2B5EF4-FFF2-40B4-BE49-F238E27FC236}">
                    <a16:creationId xmlns:a16="http://schemas.microsoft.com/office/drawing/2014/main" id="{5AAD1A1F-4F4D-5349-BB89-A88B9A5EA73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2" name="object 10">
                <a:extLst>
                  <a:ext uri="{FF2B5EF4-FFF2-40B4-BE49-F238E27FC236}">
                    <a16:creationId xmlns:a16="http://schemas.microsoft.com/office/drawing/2014/main" id="{D4D434CE-8440-304E-867A-B16CFCFB552A}"/>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3" name="object 22">
                <a:extLst>
                  <a:ext uri="{FF2B5EF4-FFF2-40B4-BE49-F238E27FC236}">
                    <a16:creationId xmlns:a16="http://schemas.microsoft.com/office/drawing/2014/main" id="{BF1F6D86-7ED8-054F-93D2-091217C96CE3}"/>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C2EBBB97-FD44-DB4B-9865-098EF0DCAF94}"/>
                </a:ext>
              </a:extLst>
            </p:cNvPr>
            <p:cNvGrpSpPr/>
            <p:nvPr userDrawn="1"/>
          </p:nvGrpSpPr>
          <p:grpSpPr>
            <a:xfrm>
              <a:off x="11492959" y="1459641"/>
              <a:ext cx="712305" cy="18623"/>
              <a:chOff x="11492959" y="1459641"/>
              <a:chExt cx="712305" cy="18623"/>
            </a:xfrm>
          </p:grpSpPr>
          <p:sp>
            <p:nvSpPr>
              <p:cNvPr id="59" name="object 10">
                <a:extLst>
                  <a:ext uri="{FF2B5EF4-FFF2-40B4-BE49-F238E27FC236}">
                    <a16:creationId xmlns:a16="http://schemas.microsoft.com/office/drawing/2014/main" id="{143320EE-5C41-3241-82F8-7D395E0AD2B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F7360E1A-0BF2-6E40-ADD0-27E2EE0160A1}"/>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50" name="Group 49">
              <a:extLst>
                <a:ext uri="{FF2B5EF4-FFF2-40B4-BE49-F238E27FC236}">
                  <a16:creationId xmlns:a16="http://schemas.microsoft.com/office/drawing/2014/main" id="{48937F08-549B-734F-A5DE-17A7940D7124}"/>
                </a:ext>
              </a:extLst>
            </p:cNvPr>
            <p:cNvGrpSpPr/>
            <p:nvPr userDrawn="1"/>
          </p:nvGrpSpPr>
          <p:grpSpPr>
            <a:xfrm>
              <a:off x="11492959" y="2418879"/>
              <a:ext cx="712305" cy="126395"/>
              <a:chOff x="11492959" y="2418879"/>
              <a:chExt cx="712305" cy="126395"/>
            </a:xfrm>
          </p:grpSpPr>
          <p:sp>
            <p:nvSpPr>
              <p:cNvPr id="57" name="object 10">
                <a:extLst>
                  <a:ext uri="{FF2B5EF4-FFF2-40B4-BE49-F238E27FC236}">
                    <a16:creationId xmlns:a16="http://schemas.microsoft.com/office/drawing/2014/main" id="{DF3BAE29-CF22-7D4B-8ABA-5F85B3C03C3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BF854A08-3726-1549-916C-E29985A3A9D9}"/>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1" name="object 22">
              <a:extLst>
                <a:ext uri="{FF2B5EF4-FFF2-40B4-BE49-F238E27FC236}">
                  <a16:creationId xmlns:a16="http://schemas.microsoft.com/office/drawing/2014/main" id="{83825BD9-0B6F-9E48-A3EA-515A6AFC56B9}"/>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2" name="Group 51">
              <a:extLst>
                <a:ext uri="{FF2B5EF4-FFF2-40B4-BE49-F238E27FC236}">
                  <a16:creationId xmlns:a16="http://schemas.microsoft.com/office/drawing/2014/main" id="{5EDC41C9-8B8E-8540-AED0-3BFA81601E18}"/>
                </a:ext>
              </a:extLst>
            </p:cNvPr>
            <p:cNvGrpSpPr/>
            <p:nvPr userDrawn="1"/>
          </p:nvGrpSpPr>
          <p:grpSpPr>
            <a:xfrm>
              <a:off x="11492959" y="5160951"/>
              <a:ext cx="712305" cy="70754"/>
              <a:chOff x="11492959" y="5160951"/>
              <a:chExt cx="712305" cy="70754"/>
            </a:xfrm>
          </p:grpSpPr>
          <p:sp>
            <p:nvSpPr>
              <p:cNvPr id="55" name="object 22">
                <a:extLst>
                  <a:ext uri="{FF2B5EF4-FFF2-40B4-BE49-F238E27FC236}">
                    <a16:creationId xmlns:a16="http://schemas.microsoft.com/office/drawing/2014/main" id="{D180C815-D54E-7E4A-BC83-0892D165227C}"/>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6" name="object 10">
                <a:extLst>
                  <a:ext uri="{FF2B5EF4-FFF2-40B4-BE49-F238E27FC236}">
                    <a16:creationId xmlns:a16="http://schemas.microsoft.com/office/drawing/2014/main" id="{C47F86EA-9369-8C46-BDB4-97B338B55CF9}"/>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3" name="object 22">
              <a:extLst>
                <a:ext uri="{FF2B5EF4-FFF2-40B4-BE49-F238E27FC236}">
                  <a16:creationId xmlns:a16="http://schemas.microsoft.com/office/drawing/2014/main" id="{8CFBB2BB-FE7C-E948-8A4B-ED828BCB920F}"/>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4" name="object 10">
              <a:extLst>
                <a:ext uri="{FF2B5EF4-FFF2-40B4-BE49-F238E27FC236}">
                  <a16:creationId xmlns:a16="http://schemas.microsoft.com/office/drawing/2014/main" id="{203E17F6-EBB0-A84B-B4CF-F1697C214E67}"/>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8A7BEE61-483C-D04E-4BA4-84715FFA9E7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5" name="Picture 44">
            <a:extLst>
              <a:ext uri="{FF2B5EF4-FFF2-40B4-BE49-F238E27FC236}">
                <a16:creationId xmlns:a16="http://schemas.microsoft.com/office/drawing/2014/main" id="{4DB668B3-7F49-AB41-A402-BF56DD946AC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95817462"/>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3-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8" name="Text Placeholder 7">
            <a:extLst>
              <a:ext uri="{FF2B5EF4-FFF2-40B4-BE49-F238E27FC236}">
                <a16:creationId xmlns:a16="http://schemas.microsoft.com/office/drawing/2014/main" id="{E94372F5-EF39-B94F-A628-AEACA925B529}"/>
              </a:ext>
            </a:extLst>
          </p:cNvPr>
          <p:cNvSpPr>
            <a:spLocks noGrp="1"/>
          </p:cNvSpPr>
          <p:nvPr>
            <p:ph type="body" sz="quarter" idx="18" hasCustomPrompt="1"/>
          </p:nvPr>
        </p:nvSpPr>
        <p:spPr>
          <a:xfrm>
            <a:off x="243529" y="2000251"/>
            <a:ext cx="5827071" cy="413340"/>
          </a:xfrm>
        </p:spPr>
        <p:txBody>
          <a:bodyPr lIns="0" tIns="0" rIns="0" bIns="0">
            <a:noAutofit/>
          </a:bodyPr>
          <a:lstStyle>
            <a:lvl1pPr marL="0" indent="0">
              <a:buNone/>
              <a:defRPr lang="en-US" sz="2000" b="1" i="0" kern="1200" dirty="0">
                <a:solidFill>
                  <a:schemeClr val="accent2"/>
                </a:solidFill>
                <a:latin typeface="Obviously Wide Medi" pitchFamily="82" charset="77"/>
                <a:ea typeface="+mn-ea"/>
                <a:cs typeface="+mn-cs"/>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Add Section Header</a:t>
            </a:r>
          </a:p>
        </p:txBody>
      </p:sp>
      <p:sp>
        <p:nvSpPr>
          <p:cNvPr id="4" name="Text Placeholder 3">
            <a:extLst>
              <a:ext uri="{FF2B5EF4-FFF2-40B4-BE49-F238E27FC236}">
                <a16:creationId xmlns:a16="http://schemas.microsoft.com/office/drawing/2014/main" id="{3161FB7C-4023-4845-8951-9DDECD6B5AC8}"/>
              </a:ext>
            </a:extLst>
          </p:cNvPr>
          <p:cNvSpPr>
            <a:spLocks noGrp="1"/>
          </p:cNvSpPr>
          <p:nvPr>
            <p:ph type="body" sz="quarter" idx="19" hasCustomPrompt="1"/>
          </p:nvPr>
        </p:nvSpPr>
        <p:spPr>
          <a:xfrm>
            <a:off x="243529" y="2730500"/>
            <a:ext cx="5827071"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5" name="Text Placeholder 3">
            <a:extLst>
              <a:ext uri="{FF2B5EF4-FFF2-40B4-BE49-F238E27FC236}">
                <a16:creationId xmlns:a16="http://schemas.microsoft.com/office/drawing/2014/main" id="{E6B2B4E8-858F-E442-A0C0-2604E30ACC19}"/>
              </a:ext>
            </a:extLst>
          </p:cNvPr>
          <p:cNvSpPr>
            <a:spLocks noGrp="1"/>
          </p:cNvSpPr>
          <p:nvPr>
            <p:ph type="body" sz="quarter" idx="20" hasCustomPrompt="1"/>
          </p:nvPr>
        </p:nvSpPr>
        <p:spPr>
          <a:xfrm>
            <a:off x="6097651" y="2730500"/>
            <a:ext cx="5521325" cy="3865563"/>
          </a:xfrm>
        </p:spPr>
        <p:txBody>
          <a:bodyPr lIns="0" tIns="0" rIns="0" bIns="0">
            <a:noAutofit/>
          </a:bodyPr>
          <a:lstStyle>
            <a:lvl1pPr marL="11112"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2000" b="0" i="0">
                <a:latin typeface="Gentona Book" pitchFamily="2" charset="77"/>
              </a:defRPr>
            </a:lvl1pPr>
            <a:lvl2pPr marL="180975" indent="-169863">
              <a:tabLst/>
              <a:defRPr sz="2000" b="0" i="0">
                <a:latin typeface="Gentona Book" pitchFamily="2" charset="77"/>
              </a:defRPr>
            </a:lvl2pPr>
            <a:lvl3pPr marL="180975" indent="-169863">
              <a:tabLst/>
              <a:defRPr sz="2000" b="0" i="0">
                <a:latin typeface="Gentona Book" pitchFamily="2" charset="77"/>
              </a:defRPr>
            </a:lvl3pPr>
            <a:lvl4pPr marL="180975" indent="-169863">
              <a:tabLst/>
              <a:defRPr sz="2000" b="0" i="0">
                <a:latin typeface="Gentona Book" pitchFamily="2" charset="77"/>
              </a:defRPr>
            </a:lvl4pPr>
            <a:lvl5pPr marL="180975" indent="-169863">
              <a:tabLst/>
              <a:defRPr sz="2000" b="0" i="0">
                <a:latin typeface="Gentona Book" pitchFamily="2" charset="77"/>
              </a:defRPr>
            </a:lvl5pPr>
          </a:lstStyle>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marL="180975" marR="0" lvl="0" indent="-169863"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US" dirty="0"/>
              <a:t>Click to add bullet point here</a:t>
            </a:r>
          </a:p>
          <a:p>
            <a:pPr lvl="0"/>
            <a:endParaRPr lang="en-US" dirty="0"/>
          </a:p>
        </p:txBody>
      </p:sp>
      <p:sp>
        <p:nvSpPr>
          <p:cNvPr id="11" name="Title 1">
            <a:extLst>
              <a:ext uri="{FF2B5EF4-FFF2-40B4-BE49-F238E27FC236}">
                <a16:creationId xmlns:a16="http://schemas.microsoft.com/office/drawing/2014/main" id="{62634540-58F9-9948-8899-1026D1045379}"/>
              </a:ext>
            </a:extLst>
          </p:cNvPr>
          <p:cNvSpPr>
            <a:spLocks noGrp="1"/>
          </p:cNvSpPr>
          <p:nvPr>
            <p:ph type="title" hasCustomPrompt="1"/>
          </p:nvPr>
        </p:nvSpPr>
        <p:spPr>
          <a:xfrm>
            <a:off x="1082613" y="265880"/>
            <a:ext cx="10697361" cy="720987"/>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5" name="Group 44">
            <a:extLst>
              <a:ext uri="{FF2B5EF4-FFF2-40B4-BE49-F238E27FC236}">
                <a16:creationId xmlns:a16="http://schemas.microsoft.com/office/drawing/2014/main" id="{E5F0B839-9353-E846-AD47-E0CA9DAEDC3E}"/>
              </a:ext>
            </a:extLst>
          </p:cNvPr>
          <p:cNvGrpSpPr/>
          <p:nvPr userDrawn="1"/>
        </p:nvGrpSpPr>
        <p:grpSpPr>
          <a:xfrm>
            <a:off x="11479694" y="484771"/>
            <a:ext cx="712306" cy="5410029"/>
            <a:chOff x="11492959" y="484771"/>
            <a:chExt cx="712306" cy="5410029"/>
          </a:xfrm>
        </p:grpSpPr>
        <p:grpSp>
          <p:nvGrpSpPr>
            <p:cNvPr id="46" name="Group 45">
              <a:extLst>
                <a:ext uri="{FF2B5EF4-FFF2-40B4-BE49-F238E27FC236}">
                  <a16:creationId xmlns:a16="http://schemas.microsoft.com/office/drawing/2014/main" id="{0DFC5487-CD62-CB4E-A4E3-A1E9D83EDC08}"/>
                </a:ext>
              </a:extLst>
            </p:cNvPr>
            <p:cNvGrpSpPr/>
            <p:nvPr userDrawn="1"/>
          </p:nvGrpSpPr>
          <p:grpSpPr>
            <a:xfrm>
              <a:off x="11492959" y="484771"/>
              <a:ext cx="712305" cy="98641"/>
              <a:chOff x="11492959" y="484771"/>
              <a:chExt cx="712305" cy="98641"/>
            </a:xfrm>
          </p:grpSpPr>
          <p:sp>
            <p:nvSpPr>
              <p:cNvPr id="63" name="object 12">
                <a:extLst>
                  <a:ext uri="{FF2B5EF4-FFF2-40B4-BE49-F238E27FC236}">
                    <a16:creationId xmlns:a16="http://schemas.microsoft.com/office/drawing/2014/main" id="{17573EB3-047D-BC44-93E1-5C114BA32B79}"/>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4" name="object 22">
                <a:extLst>
                  <a:ext uri="{FF2B5EF4-FFF2-40B4-BE49-F238E27FC236}">
                    <a16:creationId xmlns:a16="http://schemas.microsoft.com/office/drawing/2014/main" id="{9DE04C44-735E-D24D-96C5-B25A500FADAE}"/>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7" name="Group 46">
              <a:extLst>
                <a:ext uri="{FF2B5EF4-FFF2-40B4-BE49-F238E27FC236}">
                  <a16:creationId xmlns:a16="http://schemas.microsoft.com/office/drawing/2014/main" id="{D3807DD3-597D-B446-BFDF-38E89FCF3473}"/>
                </a:ext>
              </a:extLst>
            </p:cNvPr>
            <p:cNvGrpSpPr/>
            <p:nvPr userDrawn="1"/>
          </p:nvGrpSpPr>
          <p:grpSpPr>
            <a:xfrm>
              <a:off x="11492959" y="837460"/>
              <a:ext cx="712305" cy="112876"/>
              <a:chOff x="11492959" y="837460"/>
              <a:chExt cx="712305" cy="112876"/>
            </a:xfrm>
          </p:grpSpPr>
          <p:sp>
            <p:nvSpPr>
              <p:cNvPr id="60" name="object 10">
                <a:extLst>
                  <a:ext uri="{FF2B5EF4-FFF2-40B4-BE49-F238E27FC236}">
                    <a16:creationId xmlns:a16="http://schemas.microsoft.com/office/drawing/2014/main" id="{E070191D-56A9-7C49-BCBA-92FBB3DEA655}"/>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61" name="object 10">
                <a:extLst>
                  <a:ext uri="{FF2B5EF4-FFF2-40B4-BE49-F238E27FC236}">
                    <a16:creationId xmlns:a16="http://schemas.microsoft.com/office/drawing/2014/main" id="{7DB34162-57C7-8446-BE88-8A38F9F44DD2}"/>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62" name="object 22">
                <a:extLst>
                  <a:ext uri="{FF2B5EF4-FFF2-40B4-BE49-F238E27FC236}">
                    <a16:creationId xmlns:a16="http://schemas.microsoft.com/office/drawing/2014/main" id="{DB001776-25EE-B44E-A0F9-4501B3CBA518}"/>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8" name="Group 47">
              <a:extLst>
                <a:ext uri="{FF2B5EF4-FFF2-40B4-BE49-F238E27FC236}">
                  <a16:creationId xmlns:a16="http://schemas.microsoft.com/office/drawing/2014/main" id="{48927D32-81A5-8D49-9713-C4D4B21FDAAD}"/>
                </a:ext>
              </a:extLst>
            </p:cNvPr>
            <p:cNvGrpSpPr/>
            <p:nvPr userDrawn="1"/>
          </p:nvGrpSpPr>
          <p:grpSpPr>
            <a:xfrm>
              <a:off x="11492959" y="1459641"/>
              <a:ext cx="712305" cy="18623"/>
              <a:chOff x="11492959" y="1459641"/>
              <a:chExt cx="712305" cy="18623"/>
            </a:xfrm>
          </p:grpSpPr>
          <p:sp>
            <p:nvSpPr>
              <p:cNvPr id="58" name="object 10">
                <a:extLst>
                  <a:ext uri="{FF2B5EF4-FFF2-40B4-BE49-F238E27FC236}">
                    <a16:creationId xmlns:a16="http://schemas.microsoft.com/office/drawing/2014/main" id="{E59CFED6-027F-0645-9F49-FC2890BA1A70}"/>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9" name="object 22">
                <a:extLst>
                  <a:ext uri="{FF2B5EF4-FFF2-40B4-BE49-F238E27FC236}">
                    <a16:creationId xmlns:a16="http://schemas.microsoft.com/office/drawing/2014/main" id="{18D30FB2-01E3-AB44-8354-1D2F1F26F813}"/>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82FA8889-B16F-EE41-8FE1-D4106849B034}"/>
                </a:ext>
              </a:extLst>
            </p:cNvPr>
            <p:cNvGrpSpPr/>
            <p:nvPr userDrawn="1"/>
          </p:nvGrpSpPr>
          <p:grpSpPr>
            <a:xfrm>
              <a:off x="11492959" y="2418879"/>
              <a:ext cx="712305" cy="126395"/>
              <a:chOff x="11492959" y="2418879"/>
              <a:chExt cx="712305" cy="126395"/>
            </a:xfrm>
          </p:grpSpPr>
          <p:sp>
            <p:nvSpPr>
              <p:cNvPr id="56" name="object 10">
                <a:extLst>
                  <a:ext uri="{FF2B5EF4-FFF2-40B4-BE49-F238E27FC236}">
                    <a16:creationId xmlns:a16="http://schemas.microsoft.com/office/drawing/2014/main" id="{8CC61547-D98D-9348-A9ED-D3022C830F38}"/>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7" name="object 22">
                <a:extLst>
                  <a:ext uri="{FF2B5EF4-FFF2-40B4-BE49-F238E27FC236}">
                    <a16:creationId xmlns:a16="http://schemas.microsoft.com/office/drawing/2014/main" id="{190D34D4-A150-9F41-A079-D037936229AF}"/>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50" name="object 22">
              <a:extLst>
                <a:ext uri="{FF2B5EF4-FFF2-40B4-BE49-F238E27FC236}">
                  <a16:creationId xmlns:a16="http://schemas.microsoft.com/office/drawing/2014/main" id="{E6981967-3430-2242-B2DB-A1C6DFEE2AD1}"/>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51" name="Group 50">
              <a:extLst>
                <a:ext uri="{FF2B5EF4-FFF2-40B4-BE49-F238E27FC236}">
                  <a16:creationId xmlns:a16="http://schemas.microsoft.com/office/drawing/2014/main" id="{F75F63B2-AF78-174E-A1E7-6AC266A634FF}"/>
                </a:ext>
              </a:extLst>
            </p:cNvPr>
            <p:cNvGrpSpPr/>
            <p:nvPr userDrawn="1"/>
          </p:nvGrpSpPr>
          <p:grpSpPr>
            <a:xfrm>
              <a:off x="11492959" y="5160951"/>
              <a:ext cx="712305" cy="70754"/>
              <a:chOff x="11492959" y="5160951"/>
              <a:chExt cx="712305" cy="70754"/>
            </a:xfrm>
          </p:grpSpPr>
          <p:sp>
            <p:nvSpPr>
              <p:cNvPr id="54" name="object 22">
                <a:extLst>
                  <a:ext uri="{FF2B5EF4-FFF2-40B4-BE49-F238E27FC236}">
                    <a16:creationId xmlns:a16="http://schemas.microsoft.com/office/drawing/2014/main" id="{E338C308-24B6-0C4A-81C5-9AD123CA88F0}"/>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5" name="object 10">
                <a:extLst>
                  <a:ext uri="{FF2B5EF4-FFF2-40B4-BE49-F238E27FC236}">
                    <a16:creationId xmlns:a16="http://schemas.microsoft.com/office/drawing/2014/main" id="{79BFF00E-5E28-EB42-9013-3D4B47448D98}"/>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52" name="object 22">
              <a:extLst>
                <a:ext uri="{FF2B5EF4-FFF2-40B4-BE49-F238E27FC236}">
                  <a16:creationId xmlns:a16="http://schemas.microsoft.com/office/drawing/2014/main" id="{232ED4AC-708F-CB44-902F-82607003E83E}"/>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3" name="object 10">
              <a:extLst>
                <a:ext uri="{FF2B5EF4-FFF2-40B4-BE49-F238E27FC236}">
                  <a16:creationId xmlns:a16="http://schemas.microsoft.com/office/drawing/2014/main" id="{7D93ABB1-23F8-5F4C-967A-5D0C774ECA18}"/>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3" name="Rectangle 2">
            <a:extLst>
              <a:ext uri="{FF2B5EF4-FFF2-40B4-BE49-F238E27FC236}">
                <a16:creationId xmlns:a16="http://schemas.microsoft.com/office/drawing/2014/main" id="{E0CD0931-38CF-EC05-6988-B22E5E729029}"/>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43">
            <a:extLst>
              <a:ext uri="{FF2B5EF4-FFF2-40B4-BE49-F238E27FC236}">
                <a16:creationId xmlns:a16="http://schemas.microsoft.com/office/drawing/2014/main" id="{16366731-1AAA-9240-8A54-0E4A0F1AAC6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68285182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4-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64139"/>
            <a:ext cx="10845164" cy="724469"/>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grpSp>
        <p:nvGrpSpPr>
          <p:cNvPr id="40" name="Group 39">
            <a:extLst>
              <a:ext uri="{FF2B5EF4-FFF2-40B4-BE49-F238E27FC236}">
                <a16:creationId xmlns:a16="http://schemas.microsoft.com/office/drawing/2014/main" id="{AFB4AA37-BF70-8540-AE2A-C91FAE33FB3B}"/>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04B3620B-0D6A-9142-AD0A-72D172EB93A0}"/>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5F7BFEB3-637E-6F4A-BEA9-E19064179276}"/>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05D80A4C-6C63-F445-9B37-3D99C9B33A85}"/>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C22D5248-E2D7-5640-8C3C-D9896F630700}"/>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9E3B24FD-B0B8-5848-962F-11B852D29922}"/>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9AF010AD-EF15-2941-9562-46612A168E88}"/>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C0727FC3-B538-FB44-B5DF-4CE535291A45}"/>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7CBA3F1B-EC3D-0740-A4DC-9F40DC1299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FF1A136A-D981-7A4B-84D3-3A735F482F86}"/>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DEA54816-688C-0244-9316-EA2FC127C535}"/>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8D78E243-BE78-CB4F-A102-95C0A5BE3A67}"/>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D6E94547-88FD-CA4E-82F5-28347C3627E5}"/>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236F1D4C-0909-4E43-91AA-920494272278}"/>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06133819-D7E1-544A-95B0-D0B5E8D1BAF4}"/>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4E34B90-3B61-E24B-AD54-04EF0A83DB4A}"/>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568D09DD-D671-204B-AF5A-CCB3575CCBA8}"/>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EEE52CB3-5332-5841-83BC-C306A7BF83AD}"/>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B188E2BE-F35C-3140-BC15-123F7AA36C92}"/>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07130CDF-333E-6648-A47B-D9CBE32ACA55}"/>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2" name="Rectangle 1">
            <a:extLst>
              <a:ext uri="{FF2B5EF4-FFF2-40B4-BE49-F238E27FC236}">
                <a16:creationId xmlns:a16="http://schemas.microsoft.com/office/drawing/2014/main" id="{41A36668-209C-0BDF-993C-65919D0029F2}"/>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9" name="Picture 38">
            <a:extLst>
              <a:ext uri="{FF2B5EF4-FFF2-40B4-BE49-F238E27FC236}">
                <a16:creationId xmlns:a16="http://schemas.microsoft.com/office/drawing/2014/main" id="{67FEA3B3-B1AB-C34C-8D44-CCE56CF8260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
        <p:nvSpPr>
          <p:cNvPr id="3" name="Text Placeholder 2">
            <a:extLst>
              <a:ext uri="{FF2B5EF4-FFF2-40B4-BE49-F238E27FC236}">
                <a16:creationId xmlns:a16="http://schemas.microsoft.com/office/drawing/2014/main" id="{14328575-D60F-0F4C-A04E-A0E977F9C446}"/>
              </a:ext>
            </a:extLst>
          </p:cNvPr>
          <p:cNvSpPr>
            <a:spLocks noGrp="1"/>
          </p:cNvSpPr>
          <p:nvPr>
            <p:ph type="body" sz="quarter" idx="10"/>
          </p:nvPr>
        </p:nvSpPr>
        <p:spPr>
          <a:xfrm>
            <a:off x="268929" y="1777235"/>
            <a:ext cx="11097571" cy="4620390"/>
          </a:xfrm>
        </p:spPr>
        <p:txBody>
          <a:bodyPr/>
          <a:lstStyle>
            <a:lvl1pPr>
              <a:defRPr b="0" i="0">
                <a:latin typeface="Gentona Light" pitchFamily="2" charset="77"/>
              </a:defRPr>
            </a:lvl1pPr>
            <a:lvl2pPr>
              <a:defRPr b="0" i="0">
                <a:latin typeface="Gentona Light" pitchFamily="2" charset="77"/>
              </a:defRPr>
            </a:lvl2pPr>
            <a:lvl3pPr>
              <a:defRPr b="0" i="0">
                <a:latin typeface="Gentona Light" pitchFamily="2" charset="77"/>
              </a:defRPr>
            </a:lvl3pPr>
            <a:lvl4pPr>
              <a:defRPr b="0" i="0">
                <a:latin typeface="Gentona Light" pitchFamily="2" charset="77"/>
              </a:defRPr>
            </a:lvl4pPr>
            <a:lvl5pPr>
              <a:defRPr b="0" i="0">
                <a:latin typeface="Gentona Light" pitchFamily="2" charset="77"/>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61844948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5-Text-Orange-Streamlined">
    <p:bg>
      <p:bgPr>
        <a:solidFill>
          <a:srgbClr val="FFFFFF"/>
        </a:solidFill>
        <a:effectLst/>
      </p:bgPr>
    </p:bg>
    <p:spTree>
      <p:nvGrpSpPr>
        <p:cNvPr id="1" name=""/>
        <p:cNvGrpSpPr/>
        <p:nvPr/>
      </p:nvGrpSpPr>
      <p:grpSpPr>
        <a:xfrm>
          <a:off x="0" y="0"/>
          <a:ext cx="0" cy="0"/>
          <a:chOff x="0" y="0"/>
          <a:chExt cx="0" cy="0"/>
        </a:xfrm>
      </p:grpSpPr>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chemeClr val="accent2"/>
                </a:solidFill>
              </a:rPr>
              <a:pPr/>
              <a:t>‹#›</a:t>
            </a:fld>
            <a:endParaRPr lang="en-US" dirty="0">
              <a:solidFill>
                <a:schemeClr val="accent2"/>
              </a:solidFill>
            </a:endParaRP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13" name="Title 1">
            <a:extLst>
              <a:ext uri="{FF2B5EF4-FFF2-40B4-BE49-F238E27FC236}">
                <a16:creationId xmlns:a16="http://schemas.microsoft.com/office/drawing/2014/main" id="{C5C154C9-44A6-FA42-BB1E-C12008EA04EA}"/>
              </a:ext>
            </a:extLst>
          </p:cNvPr>
          <p:cNvSpPr>
            <a:spLocks noGrp="1"/>
          </p:cNvSpPr>
          <p:nvPr>
            <p:ph type="title" hasCustomPrompt="1"/>
          </p:nvPr>
        </p:nvSpPr>
        <p:spPr>
          <a:xfrm>
            <a:off x="1090420" y="273937"/>
            <a:ext cx="10502434" cy="709971"/>
          </a:xfrm>
        </p:spPr>
        <p:txBody>
          <a:bodyPr lIns="0" tIns="0" rIns="0" bIns="0" anchor="b" anchorCtr="0">
            <a:noAutofit/>
          </a:bodyPr>
          <a:lstStyle>
            <a:lvl1pPr algn="l" defTabSz="914400" rtl="0" eaLnBrk="1" latinLnBrk="0" hangingPunct="1">
              <a:lnSpc>
                <a:spcPct val="90000"/>
              </a:lnSpc>
              <a:spcBef>
                <a:spcPct val="0"/>
              </a:spcBef>
              <a:buNone/>
              <a:defRPr lang="en-US" sz="2400" b="1" i="0" kern="1200" spc="100" baseline="0" dirty="0">
                <a:solidFill>
                  <a:schemeClr val="accent2"/>
                </a:solidFill>
                <a:latin typeface="Obviously Wide Lght" pitchFamily="82" charset="77"/>
                <a:ea typeface="+mj-ea"/>
                <a:cs typeface="+mj-cs"/>
              </a:defRPr>
            </a:lvl1pPr>
          </a:lstStyle>
          <a:p>
            <a:r>
              <a:rPr lang="en-US" dirty="0"/>
              <a:t>CLICK TO ADD TITLE</a:t>
            </a:r>
          </a:p>
        </p:txBody>
      </p:sp>
      <p:sp>
        <p:nvSpPr>
          <p:cNvPr id="2" name="Rectangle 1">
            <a:extLst>
              <a:ext uri="{FF2B5EF4-FFF2-40B4-BE49-F238E27FC236}">
                <a16:creationId xmlns:a16="http://schemas.microsoft.com/office/drawing/2014/main" id="{594357FA-5D1E-A512-3709-9E8057FEF074}"/>
              </a:ext>
            </a:extLst>
          </p:cNvPr>
          <p:cNvSpPr/>
          <p:nvPr userDrawn="1"/>
        </p:nvSpPr>
        <p:spPr>
          <a:xfrm>
            <a:off x="1" y="-2"/>
            <a:ext cx="12192000" cy="431060"/>
          </a:xfrm>
          <a:prstGeom prst="rect">
            <a:avLst/>
          </a:prstGeom>
          <a:gradFill>
            <a:gsLst>
              <a:gs pos="100000">
                <a:schemeClr val="accent1"/>
              </a:gs>
              <a:gs pos="0">
                <a:schemeClr val="accent3"/>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DE97D9C6-73FE-D14D-8512-14E37BC89322}"/>
              </a:ext>
            </a:extLst>
          </p:cNvPr>
          <p:cNvGrpSpPr/>
          <p:nvPr userDrawn="1"/>
        </p:nvGrpSpPr>
        <p:grpSpPr>
          <a:xfrm>
            <a:off x="11479694" y="484771"/>
            <a:ext cx="712306" cy="5410029"/>
            <a:chOff x="11492959" y="484771"/>
            <a:chExt cx="712306" cy="5410029"/>
          </a:xfrm>
        </p:grpSpPr>
        <p:grpSp>
          <p:nvGrpSpPr>
            <p:cNvPr id="41" name="Group 40">
              <a:extLst>
                <a:ext uri="{FF2B5EF4-FFF2-40B4-BE49-F238E27FC236}">
                  <a16:creationId xmlns:a16="http://schemas.microsoft.com/office/drawing/2014/main" id="{E468C303-0BCD-294D-8A5E-F72832293BBA}"/>
                </a:ext>
              </a:extLst>
            </p:cNvPr>
            <p:cNvGrpSpPr/>
            <p:nvPr userDrawn="1"/>
          </p:nvGrpSpPr>
          <p:grpSpPr>
            <a:xfrm>
              <a:off x="11492959" y="484771"/>
              <a:ext cx="712305" cy="98641"/>
              <a:chOff x="11492959" y="484771"/>
              <a:chExt cx="712305" cy="98641"/>
            </a:xfrm>
          </p:grpSpPr>
          <p:sp>
            <p:nvSpPr>
              <p:cNvPr id="59" name="object 12">
                <a:extLst>
                  <a:ext uri="{FF2B5EF4-FFF2-40B4-BE49-F238E27FC236}">
                    <a16:creationId xmlns:a16="http://schemas.microsoft.com/office/drawing/2014/main" id="{3AA8EBE3-E990-E744-A51E-9E1EDA281452}"/>
                  </a:ext>
                </a:extLst>
              </p:cNvPr>
              <p:cNvSpPr/>
              <p:nvPr/>
            </p:nvSpPr>
            <p:spPr>
              <a:xfrm rot="16200000" flipV="1">
                <a:off x="11744836" y="232894"/>
                <a:ext cx="0" cy="503753"/>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60" name="object 22">
                <a:extLst>
                  <a:ext uri="{FF2B5EF4-FFF2-40B4-BE49-F238E27FC236}">
                    <a16:creationId xmlns:a16="http://schemas.microsoft.com/office/drawing/2014/main" id="{DDEA5A50-442F-1E41-94EA-A753D6726DD9}"/>
                  </a:ext>
                </a:extLst>
              </p:cNvPr>
              <p:cNvSpPr/>
              <p:nvPr/>
            </p:nvSpPr>
            <p:spPr>
              <a:xfrm rot="16200000" flipV="1">
                <a:off x="11953388" y="331535"/>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3" name="Group 42">
              <a:extLst>
                <a:ext uri="{FF2B5EF4-FFF2-40B4-BE49-F238E27FC236}">
                  <a16:creationId xmlns:a16="http://schemas.microsoft.com/office/drawing/2014/main" id="{DA891276-27F9-3348-B21F-433466982B35}"/>
                </a:ext>
              </a:extLst>
            </p:cNvPr>
            <p:cNvGrpSpPr/>
            <p:nvPr userDrawn="1"/>
          </p:nvGrpSpPr>
          <p:grpSpPr>
            <a:xfrm>
              <a:off x="11492959" y="837460"/>
              <a:ext cx="712305" cy="112876"/>
              <a:chOff x="11492959" y="837460"/>
              <a:chExt cx="712305" cy="112876"/>
            </a:xfrm>
          </p:grpSpPr>
          <p:sp>
            <p:nvSpPr>
              <p:cNvPr id="56" name="object 10">
                <a:extLst>
                  <a:ext uri="{FF2B5EF4-FFF2-40B4-BE49-F238E27FC236}">
                    <a16:creationId xmlns:a16="http://schemas.microsoft.com/office/drawing/2014/main" id="{0F170833-719E-854B-A96A-2CFC1983BCAA}"/>
                  </a:ext>
                </a:extLst>
              </p:cNvPr>
              <p:cNvSpPr/>
              <p:nvPr/>
            </p:nvSpPr>
            <p:spPr>
              <a:xfrm rot="16200000" flipV="1">
                <a:off x="11744836" y="585583"/>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57" name="object 10">
                <a:extLst>
                  <a:ext uri="{FF2B5EF4-FFF2-40B4-BE49-F238E27FC236}">
                    <a16:creationId xmlns:a16="http://schemas.microsoft.com/office/drawing/2014/main" id="{F0EBAB6A-8787-3D4D-9662-EA0BC6E72CB1}"/>
                  </a:ext>
                </a:extLst>
              </p:cNvPr>
              <p:cNvSpPr/>
              <p:nvPr userDrawn="1"/>
            </p:nvSpPr>
            <p:spPr>
              <a:xfrm rot="16200000" flipV="1">
                <a:off x="11744836" y="698459"/>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8" name="object 22">
                <a:extLst>
                  <a:ext uri="{FF2B5EF4-FFF2-40B4-BE49-F238E27FC236}">
                    <a16:creationId xmlns:a16="http://schemas.microsoft.com/office/drawing/2014/main" id="{5DA9EBDC-4C27-474A-B7F5-A1484E88C5C6}"/>
                  </a:ext>
                </a:extLst>
              </p:cNvPr>
              <p:cNvSpPr/>
              <p:nvPr userDrawn="1"/>
            </p:nvSpPr>
            <p:spPr>
              <a:xfrm rot="16200000" flipV="1">
                <a:off x="11953388" y="626781"/>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4" name="Group 43">
              <a:extLst>
                <a:ext uri="{FF2B5EF4-FFF2-40B4-BE49-F238E27FC236}">
                  <a16:creationId xmlns:a16="http://schemas.microsoft.com/office/drawing/2014/main" id="{28D2AF26-6608-1149-90BF-7B7C591953AC}"/>
                </a:ext>
              </a:extLst>
            </p:cNvPr>
            <p:cNvGrpSpPr/>
            <p:nvPr userDrawn="1"/>
          </p:nvGrpSpPr>
          <p:grpSpPr>
            <a:xfrm>
              <a:off x="11492959" y="1459641"/>
              <a:ext cx="712305" cy="18623"/>
              <a:chOff x="11492959" y="1459641"/>
              <a:chExt cx="712305" cy="18623"/>
            </a:xfrm>
          </p:grpSpPr>
          <p:sp>
            <p:nvSpPr>
              <p:cNvPr id="54" name="object 10">
                <a:extLst>
                  <a:ext uri="{FF2B5EF4-FFF2-40B4-BE49-F238E27FC236}">
                    <a16:creationId xmlns:a16="http://schemas.microsoft.com/office/drawing/2014/main" id="{B2CDD3D2-5178-3947-AC8A-6F48542A55D9}"/>
                  </a:ext>
                </a:extLst>
              </p:cNvPr>
              <p:cNvSpPr/>
              <p:nvPr userDrawn="1"/>
            </p:nvSpPr>
            <p:spPr>
              <a:xfrm rot="16200000" flipV="1">
                <a:off x="11744836" y="1207764"/>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5" name="object 22">
                <a:extLst>
                  <a:ext uri="{FF2B5EF4-FFF2-40B4-BE49-F238E27FC236}">
                    <a16:creationId xmlns:a16="http://schemas.microsoft.com/office/drawing/2014/main" id="{72C2EC78-D90B-6741-B9AE-3AD609280FFE}"/>
                  </a:ext>
                </a:extLst>
              </p:cNvPr>
              <p:cNvSpPr/>
              <p:nvPr userDrawn="1"/>
            </p:nvSpPr>
            <p:spPr>
              <a:xfrm rot="16200000" flipV="1">
                <a:off x="11953388" y="122638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5" name="Group 44">
              <a:extLst>
                <a:ext uri="{FF2B5EF4-FFF2-40B4-BE49-F238E27FC236}">
                  <a16:creationId xmlns:a16="http://schemas.microsoft.com/office/drawing/2014/main" id="{B4041E71-F3E0-9841-B59B-2CE9464FAB93}"/>
                </a:ext>
              </a:extLst>
            </p:cNvPr>
            <p:cNvGrpSpPr/>
            <p:nvPr userDrawn="1"/>
          </p:nvGrpSpPr>
          <p:grpSpPr>
            <a:xfrm>
              <a:off x="11492959" y="2418879"/>
              <a:ext cx="712305" cy="126395"/>
              <a:chOff x="11492959" y="2418879"/>
              <a:chExt cx="712305" cy="126395"/>
            </a:xfrm>
          </p:grpSpPr>
          <p:sp>
            <p:nvSpPr>
              <p:cNvPr id="52" name="object 10">
                <a:extLst>
                  <a:ext uri="{FF2B5EF4-FFF2-40B4-BE49-F238E27FC236}">
                    <a16:creationId xmlns:a16="http://schemas.microsoft.com/office/drawing/2014/main" id="{60246A32-4DEA-EE48-8F0C-557498470B84}"/>
                  </a:ext>
                </a:extLst>
              </p:cNvPr>
              <p:cNvSpPr/>
              <p:nvPr userDrawn="1"/>
            </p:nvSpPr>
            <p:spPr>
              <a:xfrm rot="16200000" flipV="1">
                <a:off x="11744836" y="2167002"/>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53" name="object 22">
                <a:extLst>
                  <a:ext uri="{FF2B5EF4-FFF2-40B4-BE49-F238E27FC236}">
                    <a16:creationId xmlns:a16="http://schemas.microsoft.com/office/drawing/2014/main" id="{A35F30EE-6BC3-6B40-8242-1897072F0A06}"/>
                  </a:ext>
                </a:extLst>
              </p:cNvPr>
              <p:cNvSpPr/>
              <p:nvPr userDrawn="1"/>
            </p:nvSpPr>
            <p:spPr>
              <a:xfrm rot="16200000" flipV="1">
                <a:off x="11953388" y="2293397"/>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46" name="object 22">
              <a:extLst>
                <a:ext uri="{FF2B5EF4-FFF2-40B4-BE49-F238E27FC236}">
                  <a16:creationId xmlns:a16="http://schemas.microsoft.com/office/drawing/2014/main" id="{C6620E60-909D-B049-804E-873036BE17A3}"/>
                </a:ext>
              </a:extLst>
            </p:cNvPr>
            <p:cNvSpPr/>
            <p:nvPr userDrawn="1"/>
          </p:nvSpPr>
          <p:spPr>
            <a:xfrm rot="16200000" flipV="1">
              <a:off x="11744836" y="2560290"/>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47" name="Group 46">
              <a:extLst>
                <a:ext uri="{FF2B5EF4-FFF2-40B4-BE49-F238E27FC236}">
                  <a16:creationId xmlns:a16="http://schemas.microsoft.com/office/drawing/2014/main" id="{BAD6957E-8036-BD42-8B86-C7D45890B44D}"/>
                </a:ext>
              </a:extLst>
            </p:cNvPr>
            <p:cNvGrpSpPr/>
            <p:nvPr userDrawn="1"/>
          </p:nvGrpSpPr>
          <p:grpSpPr>
            <a:xfrm>
              <a:off x="11492959" y="5160951"/>
              <a:ext cx="712305" cy="70754"/>
              <a:chOff x="11492959" y="5160951"/>
              <a:chExt cx="712305" cy="70754"/>
            </a:xfrm>
          </p:grpSpPr>
          <p:sp>
            <p:nvSpPr>
              <p:cNvPr id="50" name="object 22">
                <a:extLst>
                  <a:ext uri="{FF2B5EF4-FFF2-40B4-BE49-F238E27FC236}">
                    <a16:creationId xmlns:a16="http://schemas.microsoft.com/office/drawing/2014/main" id="{08F963C8-233E-E44D-A3E3-2C76B20A8E72}"/>
                  </a:ext>
                </a:extLst>
              </p:cNvPr>
              <p:cNvSpPr/>
              <p:nvPr userDrawn="1"/>
            </p:nvSpPr>
            <p:spPr>
              <a:xfrm rot="5400000" flipH="1" flipV="1">
                <a:off x="11744836" y="4909074"/>
                <a:ext cx="0" cy="503753"/>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51" name="object 10">
                <a:extLst>
                  <a:ext uri="{FF2B5EF4-FFF2-40B4-BE49-F238E27FC236}">
                    <a16:creationId xmlns:a16="http://schemas.microsoft.com/office/drawing/2014/main" id="{5B9D0947-E2C8-AA4D-8B86-CB7D56DCEA4C}"/>
                  </a:ext>
                </a:extLst>
              </p:cNvPr>
              <p:cNvSpPr/>
              <p:nvPr userDrawn="1"/>
            </p:nvSpPr>
            <p:spPr>
              <a:xfrm rot="5400000" flipH="1" flipV="1">
                <a:off x="11953388" y="4979828"/>
                <a:ext cx="0" cy="503753"/>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sp>
          <p:nvSpPr>
            <p:cNvPr id="48" name="object 22">
              <a:extLst>
                <a:ext uri="{FF2B5EF4-FFF2-40B4-BE49-F238E27FC236}">
                  <a16:creationId xmlns:a16="http://schemas.microsoft.com/office/drawing/2014/main" id="{22AA30A2-8C47-344A-8DD4-C1E326ECC4AA}"/>
                </a:ext>
              </a:extLst>
            </p:cNvPr>
            <p:cNvSpPr/>
            <p:nvPr userDrawn="1"/>
          </p:nvSpPr>
          <p:spPr>
            <a:xfrm rot="16200000" flipV="1">
              <a:off x="11744836" y="5642923"/>
              <a:ext cx="0" cy="503754"/>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49" name="object 10">
              <a:extLst>
                <a:ext uri="{FF2B5EF4-FFF2-40B4-BE49-F238E27FC236}">
                  <a16:creationId xmlns:a16="http://schemas.microsoft.com/office/drawing/2014/main" id="{EBB8F6FF-704A-624B-9791-C7BBE41B469B}"/>
                </a:ext>
              </a:extLst>
            </p:cNvPr>
            <p:cNvSpPr/>
            <p:nvPr userDrawn="1"/>
          </p:nvSpPr>
          <p:spPr>
            <a:xfrm rot="16200000" flipV="1">
              <a:off x="11953389" y="5356675"/>
              <a:ext cx="0" cy="50375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grpSp>
      <p:pic>
        <p:nvPicPr>
          <p:cNvPr id="39" name="Picture 38">
            <a:extLst>
              <a:ext uri="{FF2B5EF4-FFF2-40B4-BE49-F238E27FC236}">
                <a16:creationId xmlns:a16="http://schemas.microsoft.com/office/drawing/2014/main" id="{F7FE98E8-B3CD-AE4A-92CB-AA122681F85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268929" y="272639"/>
            <a:ext cx="732591" cy="732591"/>
          </a:xfrm>
          <a:prstGeom prst="rect">
            <a:avLst/>
          </a:prstGeom>
        </p:spPr>
      </p:pic>
    </p:spTree>
    <p:extLst>
      <p:ext uri="{BB962C8B-B14F-4D97-AF65-F5344CB8AC3E}">
        <p14:creationId xmlns:p14="http://schemas.microsoft.com/office/powerpoint/2010/main" val="2575898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sp>
        <p:nvSpPr>
          <p:cNvPr id="5" name="Slide Number Placeholder 4">
            <a:extLst>
              <a:ext uri="{FF2B5EF4-FFF2-40B4-BE49-F238E27FC236}">
                <a16:creationId xmlns:a16="http://schemas.microsoft.com/office/drawing/2014/main" id="{F62A5DB0-4924-BB49-820C-024D595F7CA7}"/>
              </a:ext>
            </a:extLst>
          </p:cNvPr>
          <p:cNvSpPr>
            <a:spLocks noGrp="1"/>
          </p:cNvSpPr>
          <p:nvPr>
            <p:ph type="sldNum" sz="quarter" idx="12"/>
          </p:nvPr>
        </p:nvSpPr>
        <p:spPr>
          <a:xfrm>
            <a:off x="9448800" y="6467846"/>
            <a:ext cx="2743200" cy="365125"/>
          </a:xfrm>
        </p:spPr>
        <p:txBody>
          <a:bodyPr/>
          <a:lstStyle>
            <a:lvl1pPr>
              <a:defRPr b="1" i="0">
                <a:solidFill>
                  <a:srgbClr val="FFFFFF"/>
                </a:solidFill>
                <a:latin typeface="Gentona Book" pitchFamily="2" charset="77"/>
              </a:defRPr>
            </a:lvl1pPr>
          </a:lstStyle>
          <a:p>
            <a:fld id="{56B21313-48D6-BF45-9C7F-8CB603AB36D7}" type="slidenum">
              <a:rPr lang="en-US" smtClean="0"/>
              <a:pPr/>
              <a:t>‹#›</a:t>
            </a:fld>
            <a:endParaRPr lang="en-US"/>
          </a:p>
        </p:txBody>
      </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2722493"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8065957" y="1731963"/>
            <a:ext cx="2722493"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8065957" y="5108946"/>
            <a:ext cx="272249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grpSp>
        <p:nvGrpSpPr>
          <p:cNvPr id="85" name="Group 84">
            <a:extLst>
              <a:ext uri="{FF2B5EF4-FFF2-40B4-BE49-F238E27FC236}">
                <a16:creationId xmlns:a16="http://schemas.microsoft.com/office/drawing/2014/main" id="{692053BC-100E-1E4C-8584-91DF3A12FF64}"/>
              </a:ext>
            </a:extLst>
          </p:cNvPr>
          <p:cNvGrpSpPr/>
          <p:nvPr userDrawn="1"/>
        </p:nvGrpSpPr>
        <p:grpSpPr>
          <a:xfrm>
            <a:off x="97535" y="2597085"/>
            <a:ext cx="11692127" cy="1663832"/>
            <a:chOff x="240378" y="4483837"/>
            <a:chExt cx="19200675" cy="2548833"/>
          </a:xfrm>
        </p:grpSpPr>
        <p:sp>
          <p:nvSpPr>
            <p:cNvPr id="86" name="object 8">
              <a:extLst>
                <a:ext uri="{FF2B5EF4-FFF2-40B4-BE49-F238E27FC236}">
                  <a16:creationId xmlns:a16="http://schemas.microsoft.com/office/drawing/2014/main" id="{32545720-8782-4A47-AD1F-C5A20118E79B}"/>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87" name="object 9">
              <a:extLst>
                <a:ext uri="{FF2B5EF4-FFF2-40B4-BE49-F238E27FC236}">
                  <a16:creationId xmlns:a16="http://schemas.microsoft.com/office/drawing/2014/main" id="{54098C2E-05B6-CA40-952B-040F9555BC81}"/>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88" name="object 10">
              <a:extLst>
                <a:ext uri="{FF2B5EF4-FFF2-40B4-BE49-F238E27FC236}">
                  <a16:creationId xmlns:a16="http://schemas.microsoft.com/office/drawing/2014/main" id="{0F4FE4BE-67BE-8641-9A0D-151EA3644C9F}"/>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dirty="0"/>
            </a:p>
          </p:txBody>
        </p:sp>
        <p:sp>
          <p:nvSpPr>
            <p:cNvPr id="89" name="object 11">
              <a:extLst>
                <a:ext uri="{FF2B5EF4-FFF2-40B4-BE49-F238E27FC236}">
                  <a16:creationId xmlns:a16="http://schemas.microsoft.com/office/drawing/2014/main" id="{EA213950-9247-C147-8C22-5F9A5FA8B8FF}"/>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dirty="0"/>
            </a:p>
          </p:txBody>
        </p:sp>
        <p:sp>
          <p:nvSpPr>
            <p:cNvPr id="90" name="object 12">
              <a:extLst>
                <a:ext uri="{FF2B5EF4-FFF2-40B4-BE49-F238E27FC236}">
                  <a16:creationId xmlns:a16="http://schemas.microsoft.com/office/drawing/2014/main" id="{D552F07D-CCD4-674E-8CB4-9D14C30D664F}"/>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1" name="object 13">
              <a:extLst>
                <a:ext uri="{FF2B5EF4-FFF2-40B4-BE49-F238E27FC236}">
                  <a16:creationId xmlns:a16="http://schemas.microsoft.com/office/drawing/2014/main" id="{E0CD567D-CD33-2F41-B7D3-726E41505F1D}"/>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92" name="object 14">
              <a:extLst>
                <a:ext uri="{FF2B5EF4-FFF2-40B4-BE49-F238E27FC236}">
                  <a16:creationId xmlns:a16="http://schemas.microsoft.com/office/drawing/2014/main" id="{23D66A8C-AA0B-9A41-9D28-0BF2EA143ED1}"/>
                </a:ext>
              </a:extLst>
            </p:cNvPr>
            <p:cNvSpPr/>
            <p:nvPr/>
          </p:nvSpPr>
          <p:spPr>
            <a:xfrm>
              <a:off x="1255858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93" name="object 15">
              <a:extLst>
                <a:ext uri="{FF2B5EF4-FFF2-40B4-BE49-F238E27FC236}">
                  <a16:creationId xmlns:a16="http://schemas.microsoft.com/office/drawing/2014/main" id="{312B4F19-4683-2043-9563-F5086F2DB24B}"/>
                </a:ext>
              </a:extLst>
            </p:cNvPr>
            <p:cNvSpPr/>
            <p:nvPr/>
          </p:nvSpPr>
          <p:spPr>
            <a:xfrm>
              <a:off x="18205244"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4" name="object 16">
              <a:extLst>
                <a:ext uri="{FF2B5EF4-FFF2-40B4-BE49-F238E27FC236}">
                  <a16:creationId xmlns:a16="http://schemas.microsoft.com/office/drawing/2014/main" id="{C91EBDEE-B495-7542-847C-2E054EED3E27}"/>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95" name="object 17">
              <a:extLst>
                <a:ext uri="{FF2B5EF4-FFF2-40B4-BE49-F238E27FC236}">
                  <a16:creationId xmlns:a16="http://schemas.microsoft.com/office/drawing/2014/main" id="{9E3B485F-A63B-3841-B71C-5E79A3A28241}"/>
                </a:ext>
              </a:extLst>
            </p:cNvPr>
            <p:cNvSpPr/>
            <p:nvPr/>
          </p:nvSpPr>
          <p:spPr>
            <a:xfrm>
              <a:off x="18771889"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96" name="object 18">
              <a:extLst>
                <a:ext uri="{FF2B5EF4-FFF2-40B4-BE49-F238E27FC236}">
                  <a16:creationId xmlns:a16="http://schemas.microsoft.com/office/drawing/2014/main" id="{EDD8033C-7399-3E43-8B52-45E11D46B5AE}"/>
                </a:ext>
              </a:extLst>
            </p:cNvPr>
            <p:cNvSpPr/>
            <p:nvPr/>
          </p:nvSpPr>
          <p:spPr>
            <a:xfrm>
              <a:off x="18869996"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97" name="object 19">
              <a:extLst>
                <a:ext uri="{FF2B5EF4-FFF2-40B4-BE49-F238E27FC236}">
                  <a16:creationId xmlns:a16="http://schemas.microsoft.com/office/drawing/2014/main" id="{C6FE9C42-FBF4-274C-881A-DEB9993B1618}"/>
                </a:ext>
              </a:extLst>
            </p:cNvPr>
            <p:cNvSpPr/>
            <p:nvPr/>
          </p:nvSpPr>
          <p:spPr>
            <a:xfrm>
              <a:off x="18286977"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98" name="object 20">
              <a:extLst>
                <a:ext uri="{FF2B5EF4-FFF2-40B4-BE49-F238E27FC236}">
                  <a16:creationId xmlns:a16="http://schemas.microsoft.com/office/drawing/2014/main" id="{43798913-FAF2-3D4E-9A99-A9098B8D10C1}"/>
                </a:ext>
              </a:extLst>
            </p:cNvPr>
            <p:cNvSpPr/>
            <p:nvPr/>
          </p:nvSpPr>
          <p:spPr>
            <a:xfrm>
              <a:off x="12983672"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99" name="object 21">
              <a:extLst>
                <a:ext uri="{FF2B5EF4-FFF2-40B4-BE49-F238E27FC236}">
                  <a16:creationId xmlns:a16="http://schemas.microsoft.com/office/drawing/2014/main" id="{6ECBBF80-A38A-4A47-B265-EDDD8AF3C2F7}"/>
                </a:ext>
              </a:extLst>
            </p:cNvPr>
            <p:cNvSpPr/>
            <p:nvPr/>
          </p:nvSpPr>
          <p:spPr>
            <a:xfrm>
              <a:off x="12624669"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100" name="object 22">
              <a:extLst>
                <a:ext uri="{FF2B5EF4-FFF2-40B4-BE49-F238E27FC236}">
                  <a16:creationId xmlns:a16="http://schemas.microsoft.com/office/drawing/2014/main" id="{C0F9BFFD-388F-6C49-98CD-ED33AD82BF2A}"/>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101" name="object 23">
              <a:extLst>
                <a:ext uri="{FF2B5EF4-FFF2-40B4-BE49-F238E27FC236}">
                  <a16:creationId xmlns:a16="http://schemas.microsoft.com/office/drawing/2014/main" id="{C814F3D8-E823-B44C-80F2-1CA8D3806A86}"/>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2" name="object 24">
              <a:extLst>
                <a:ext uri="{FF2B5EF4-FFF2-40B4-BE49-F238E27FC236}">
                  <a16:creationId xmlns:a16="http://schemas.microsoft.com/office/drawing/2014/main" id="{524FB99C-8B17-3B41-BE4C-CF65A5FA4BD6}"/>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3" name="object 25">
              <a:extLst>
                <a:ext uri="{FF2B5EF4-FFF2-40B4-BE49-F238E27FC236}">
                  <a16:creationId xmlns:a16="http://schemas.microsoft.com/office/drawing/2014/main" id="{8B113C69-7A01-EE4E-BDA7-89A955A66C29}"/>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4" name="object 26">
              <a:extLst>
                <a:ext uri="{FF2B5EF4-FFF2-40B4-BE49-F238E27FC236}">
                  <a16:creationId xmlns:a16="http://schemas.microsoft.com/office/drawing/2014/main" id="{2CB9B50F-D403-2F42-811B-B2A9A5953980}"/>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5" name="object 27">
              <a:extLst>
                <a:ext uri="{FF2B5EF4-FFF2-40B4-BE49-F238E27FC236}">
                  <a16:creationId xmlns:a16="http://schemas.microsoft.com/office/drawing/2014/main" id="{7DAC9B2E-09C0-FA4B-A612-CCE0602E2EB3}"/>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106" name="object 28">
              <a:extLst>
                <a:ext uri="{FF2B5EF4-FFF2-40B4-BE49-F238E27FC236}">
                  <a16:creationId xmlns:a16="http://schemas.microsoft.com/office/drawing/2014/main" id="{3CD5AFA5-40F0-9D46-A60E-1006FBFB042E}"/>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107" name="object 29">
              <a:extLst>
                <a:ext uri="{FF2B5EF4-FFF2-40B4-BE49-F238E27FC236}">
                  <a16:creationId xmlns:a16="http://schemas.microsoft.com/office/drawing/2014/main" id="{A69DFDBC-31F5-7C43-BC33-DA9E3A05C44A}"/>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Tree>
    <p:extLst>
      <p:ext uri="{BB962C8B-B14F-4D97-AF65-F5344CB8AC3E}">
        <p14:creationId xmlns:p14="http://schemas.microsoft.com/office/powerpoint/2010/main" val="10108001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3-Intro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340818" y="2634442"/>
            <a:ext cx="3198970" cy="1602589"/>
          </a:xfrm>
        </p:spPr>
        <p:txBody>
          <a:bodyPr lIns="0" tIns="0" rIns="0" bIns="0">
            <a:noAutofit/>
          </a:bodyPr>
          <a:lstStyle>
            <a:lvl1pPr algn="ctr">
              <a:defRPr sz="1100" b="1" i="0" spc="400" baseline="0">
                <a:solidFill>
                  <a:srgbClr val="FFFFFF"/>
                </a:solidFill>
                <a:latin typeface="Obviously Wide Semi" pitchFamily="82" charset="77"/>
              </a:defRPr>
            </a:lvl1pPr>
          </a:lstStyle>
          <a:p>
            <a:r>
              <a:rPr lang="en-US" dirty="0"/>
              <a:t>CLICK TO ADD TITLE</a:t>
            </a:r>
          </a:p>
        </p:txBody>
      </p:sp>
      <p:grpSp>
        <p:nvGrpSpPr>
          <p:cNvPr id="9" name="Group 8">
            <a:extLst>
              <a:ext uri="{FF2B5EF4-FFF2-40B4-BE49-F238E27FC236}">
                <a16:creationId xmlns:a16="http://schemas.microsoft.com/office/drawing/2014/main" id="{2A9D808A-998A-5041-BFB1-7A2946F9ABE8}"/>
              </a:ext>
            </a:extLst>
          </p:cNvPr>
          <p:cNvGrpSpPr/>
          <p:nvPr userDrawn="1"/>
        </p:nvGrpSpPr>
        <p:grpSpPr>
          <a:xfrm>
            <a:off x="97536" y="2597084"/>
            <a:ext cx="11692128" cy="1663833"/>
            <a:chOff x="240378" y="4483837"/>
            <a:chExt cx="19200675" cy="2548833"/>
          </a:xfrm>
        </p:grpSpPr>
        <p:sp>
          <p:nvSpPr>
            <p:cNvPr id="10" name="object 7">
              <a:extLst>
                <a:ext uri="{FF2B5EF4-FFF2-40B4-BE49-F238E27FC236}">
                  <a16:creationId xmlns:a16="http://schemas.microsoft.com/office/drawing/2014/main" id="{8BB2DE5B-3FFD-ED4A-B1E5-CB90D9211F74}"/>
                </a:ext>
              </a:extLst>
            </p:cNvPr>
            <p:cNvSpPr/>
            <p:nvPr/>
          </p:nvSpPr>
          <p:spPr>
            <a:xfrm>
              <a:off x="624383" y="5628290"/>
              <a:ext cx="0" cy="1367790"/>
            </a:xfrm>
            <a:custGeom>
              <a:avLst/>
              <a:gdLst/>
              <a:ahLst/>
              <a:cxnLst/>
              <a:rect l="l" t="t" r="r" b="b"/>
              <a:pathLst>
                <a:path h="1367790">
                  <a:moveTo>
                    <a:pt x="0" y="1367591"/>
                  </a:moveTo>
                  <a:lnTo>
                    <a:pt x="0" y="0"/>
                  </a:lnTo>
                </a:path>
              </a:pathLst>
            </a:custGeom>
            <a:ln w="38700">
              <a:solidFill>
                <a:schemeClr val="accent1"/>
              </a:solidFill>
            </a:ln>
          </p:spPr>
          <p:txBody>
            <a:bodyPr wrap="square" lIns="0" tIns="0" rIns="0" bIns="0" rtlCol="0"/>
            <a:lstStyle/>
            <a:p>
              <a:endParaRPr/>
            </a:p>
          </p:txBody>
        </p:sp>
        <p:sp>
          <p:nvSpPr>
            <p:cNvPr id="11" name="object 8">
              <a:extLst>
                <a:ext uri="{FF2B5EF4-FFF2-40B4-BE49-F238E27FC236}">
                  <a16:creationId xmlns:a16="http://schemas.microsoft.com/office/drawing/2014/main" id="{74A3DAC4-4AFD-8D42-A1DD-8315FADF171F}"/>
                </a:ext>
              </a:extLst>
            </p:cNvPr>
            <p:cNvSpPr/>
            <p:nvPr/>
          </p:nvSpPr>
          <p:spPr>
            <a:xfrm>
              <a:off x="5883289" y="5628290"/>
              <a:ext cx="0" cy="1367790"/>
            </a:xfrm>
            <a:custGeom>
              <a:avLst/>
              <a:gdLst/>
              <a:ahLst/>
              <a:cxnLst/>
              <a:rect l="l" t="t" r="r" b="b"/>
              <a:pathLst>
                <a:path h="1367790">
                  <a:moveTo>
                    <a:pt x="0" y="1367591"/>
                  </a:moveTo>
                  <a:lnTo>
                    <a:pt x="0" y="0"/>
                  </a:lnTo>
                </a:path>
              </a:pathLst>
            </a:custGeom>
            <a:ln w="37506">
              <a:solidFill>
                <a:schemeClr val="accent1"/>
              </a:solidFill>
            </a:ln>
          </p:spPr>
          <p:txBody>
            <a:bodyPr wrap="square" lIns="0" tIns="0" rIns="0" bIns="0" rtlCol="0"/>
            <a:lstStyle/>
            <a:p>
              <a:endParaRPr/>
            </a:p>
          </p:txBody>
        </p:sp>
        <p:sp>
          <p:nvSpPr>
            <p:cNvPr id="12" name="object 9">
              <a:extLst>
                <a:ext uri="{FF2B5EF4-FFF2-40B4-BE49-F238E27FC236}">
                  <a16:creationId xmlns:a16="http://schemas.microsoft.com/office/drawing/2014/main" id="{943264AF-72D4-0348-9907-1B87C4EE0386}"/>
                </a:ext>
              </a:extLst>
            </p:cNvPr>
            <p:cNvSpPr/>
            <p:nvPr/>
          </p:nvSpPr>
          <p:spPr>
            <a:xfrm>
              <a:off x="6314331"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3" name="object 10">
              <a:extLst>
                <a:ext uri="{FF2B5EF4-FFF2-40B4-BE49-F238E27FC236}">
                  <a16:creationId xmlns:a16="http://schemas.microsoft.com/office/drawing/2014/main" id="{F8DCC481-A695-E042-87D4-5CF1C327D425}"/>
                </a:ext>
              </a:extLst>
            </p:cNvPr>
            <p:cNvSpPr/>
            <p:nvPr/>
          </p:nvSpPr>
          <p:spPr>
            <a:xfrm>
              <a:off x="7345512"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4" name="object 11">
              <a:extLst>
                <a:ext uri="{FF2B5EF4-FFF2-40B4-BE49-F238E27FC236}">
                  <a16:creationId xmlns:a16="http://schemas.microsoft.com/office/drawing/2014/main" id="{8C5119C7-70B9-314A-A284-CC11B82D9A19}"/>
                </a:ext>
              </a:extLst>
            </p:cNvPr>
            <p:cNvSpPr/>
            <p:nvPr/>
          </p:nvSpPr>
          <p:spPr>
            <a:xfrm>
              <a:off x="19304337" y="5628290"/>
              <a:ext cx="0" cy="1367790"/>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15" name="object 12">
              <a:extLst>
                <a:ext uri="{FF2B5EF4-FFF2-40B4-BE49-F238E27FC236}">
                  <a16:creationId xmlns:a16="http://schemas.microsoft.com/office/drawing/2014/main" id="{A790CFD8-B3EE-3B4B-B030-4DC4CB5E6044}"/>
                </a:ext>
              </a:extLst>
            </p:cNvPr>
            <p:cNvSpPr/>
            <p:nvPr/>
          </p:nvSpPr>
          <p:spPr>
            <a:xfrm>
              <a:off x="6900865" y="5628290"/>
              <a:ext cx="0" cy="1367790"/>
            </a:xfrm>
            <a:custGeom>
              <a:avLst/>
              <a:gdLst/>
              <a:ahLst/>
              <a:cxnLst/>
              <a:rect l="l" t="t" r="r" b="b"/>
              <a:pathLst>
                <a:path h="1367790">
                  <a:moveTo>
                    <a:pt x="0" y="1367591"/>
                  </a:moveTo>
                  <a:lnTo>
                    <a:pt x="0" y="0"/>
                  </a:lnTo>
                </a:path>
              </a:pathLst>
            </a:custGeom>
            <a:ln w="30365">
              <a:solidFill>
                <a:schemeClr val="accent1"/>
              </a:solidFill>
            </a:ln>
          </p:spPr>
          <p:txBody>
            <a:bodyPr wrap="square" lIns="0" tIns="0" rIns="0" bIns="0" rtlCol="0"/>
            <a:lstStyle/>
            <a:p>
              <a:endParaRPr/>
            </a:p>
          </p:txBody>
        </p:sp>
        <p:sp>
          <p:nvSpPr>
            <p:cNvPr id="16" name="object 13">
              <a:extLst>
                <a:ext uri="{FF2B5EF4-FFF2-40B4-BE49-F238E27FC236}">
                  <a16:creationId xmlns:a16="http://schemas.microsoft.com/office/drawing/2014/main" id="{80F6F9EB-9F98-E747-89E5-9527BDB490FE}"/>
                </a:ext>
              </a:extLst>
            </p:cNvPr>
            <p:cNvSpPr/>
            <p:nvPr/>
          </p:nvSpPr>
          <p:spPr>
            <a:xfrm>
              <a:off x="11270664" y="5664880"/>
              <a:ext cx="0" cy="1367790"/>
            </a:xfrm>
            <a:custGeom>
              <a:avLst/>
              <a:gdLst/>
              <a:ahLst/>
              <a:cxnLst/>
              <a:rect l="l" t="t" r="r" b="b"/>
              <a:pathLst>
                <a:path h="1367790">
                  <a:moveTo>
                    <a:pt x="0" y="1367591"/>
                  </a:moveTo>
                  <a:lnTo>
                    <a:pt x="0" y="0"/>
                  </a:lnTo>
                </a:path>
              </a:pathLst>
            </a:custGeom>
            <a:ln w="18460">
              <a:solidFill>
                <a:schemeClr val="accent1"/>
              </a:solidFill>
            </a:ln>
          </p:spPr>
          <p:txBody>
            <a:bodyPr wrap="square" lIns="0" tIns="0" rIns="0" bIns="0" rtlCol="0"/>
            <a:lstStyle/>
            <a:p>
              <a:endParaRPr/>
            </a:p>
          </p:txBody>
        </p:sp>
        <p:sp>
          <p:nvSpPr>
            <p:cNvPr id="17" name="object 14">
              <a:extLst>
                <a:ext uri="{FF2B5EF4-FFF2-40B4-BE49-F238E27FC236}">
                  <a16:creationId xmlns:a16="http://schemas.microsoft.com/office/drawing/2014/main" id="{B36F2233-92DA-7D46-A0DE-85461A5DB1D4}"/>
                </a:ext>
              </a:extLst>
            </p:cNvPr>
            <p:cNvSpPr/>
            <p:nvPr/>
          </p:nvSpPr>
          <p:spPr>
            <a:xfrm>
              <a:off x="15300301"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8" name="object 15">
              <a:extLst>
                <a:ext uri="{FF2B5EF4-FFF2-40B4-BE49-F238E27FC236}">
                  <a16:creationId xmlns:a16="http://schemas.microsoft.com/office/drawing/2014/main" id="{4E2D492C-3EDE-C74B-B549-F35C07EA1682}"/>
                </a:ext>
              </a:extLst>
            </p:cNvPr>
            <p:cNvSpPr/>
            <p:nvPr/>
          </p:nvSpPr>
          <p:spPr>
            <a:xfrm>
              <a:off x="7755302" y="5628290"/>
              <a:ext cx="0" cy="1367790"/>
            </a:xfrm>
            <a:custGeom>
              <a:avLst/>
              <a:gdLst/>
              <a:ahLst/>
              <a:cxnLst/>
              <a:rect l="l" t="t" r="r" b="b"/>
              <a:pathLst>
                <a:path h="1367790">
                  <a:moveTo>
                    <a:pt x="0" y="1367591"/>
                  </a:moveTo>
                  <a:lnTo>
                    <a:pt x="0" y="0"/>
                  </a:lnTo>
                </a:path>
              </a:pathLst>
            </a:custGeom>
            <a:ln w="13695">
              <a:solidFill>
                <a:schemeClr val="accent1"/>
              </a:solidFill>
            </a:ln>
          </p:spPr>
          <p:txBody>
            <a:bodyPr wrap="square" lIns="0" tIns="0" rIns="0" bIns="0" rtlCol="0"/>
            <a:lstStyle/>
            <a:p>
              <a:endParaRPr/>
            </a:p>
          </p:txBody>
        </p:sp>
        <p:sp>
          <p:nvSpPr>
            <p:cNvPr id="19" name="object 16">
              <a:extLst>
                <a:ext uri="{FF2B5EF4-FFF2-40B4-BE49-F238E27FC236}">
                  <a16:creationId xmlns:a16="http://schemas.microsoft.com/office/drawing/2014/main" id="{18DBC867-C47F-654C-B38C-F8DCAC3AE98F}"/>
                </a:ext>
              </a:extLst>
            </p:cNvPr>
            <p:cNvSpPr/>
            <p:nvPr/>
          </p:nvSpPr>
          <p:spPr>
            <a:xfrm>
              <a:off x="15866947" y="5628290"/>
              <a:ext cx="0" cy="1367790"/>
            </a:xfrm>
            <a:custGeom>
              <a:avLst/>
              <a:gdLst/>
              <a:ahLst/>
              <a:cxnLst/>
              <a:rect l="l" t="t" r="r" b="b"/>
              <a:pathLst>
                <a:path h="1367790">
                  <a:moveTo>
                    <a:pt x="0" y="1367591"/>
                  </a:moveTo>
                  <a:lnTo>
                    <a:pt x="0" y="0"/>
                  </a:lnTo>
                </a:path>
              </a:pathLst>
            </a:custGeom>
            <a:ln w="7737">
              <a:solidFill>
                <a:schemeClr val="accent1"/>
              </a:solidFill>
            </a:ln>
          </p:spPr>
          <p:txBody>
            <a:bodyPr wrap="square" lIns="0" tIns="0" rIns="0" bIns="0" rtlCol="0"/>
            <a:lstStyle/>
            <a:p>
              <a:endParaRPr/>
            </a:p>
          </p:txBody>
        </p:sp>
        <p:sp>
          <p:nvSpPr>
            <p:cNvPr id="20" name="object 17">
              <a:extLst>
                <a:ext uri="{FF2B5EF4-FFF2-40B4-BE49-F238E27FC236}">
                  <a16:creationId xmlns:a16="http://schemas.microsoft.com/office/drawing/2014/main" id="{DDE6AE74-3EA2-9D4C-B18A-B9485EA57A66}"/>
                </a:ext>
              </a:extLst>
            </p:cNvPr>
            <p:cNvSpPr/>
            <p:nvPr/>
          </p:nvSpPr>
          <p:spPr>
            <a:xfrm>
              <a:off x="15965052" y="4738307"/>
              <a:ext cx="0" cy="1367790"/>
            </a:xfrm>
            <a:custGeom>
              <a:avLst/>
              <a:gdLst/>
              <a:ahLst/>
              <a:cxnLst/>
              <a:rect l="l" t="t" r="r" b="b"/>
              <a:pathLst>
                <a:path h="1367789">
                  <a:moveTo>
                    <a:pt x="0" y="1367581"/>
                  </a:moveTo>
                  <a:lnTo>
                    <a:pt x="0" y="0"/>
                  </a:lnTo>
                </a:path>
              </a:pathLst>
            </a:custGeom>
            <a:ln w="37506">
              <a:solidFill>
                <a:schemeClr val="accent1"/>
              </a:solidFill>
            </a:ln>
          </p:spPr>
          <p:txBody>
            <a:bodyPr wrap="square" lIns="0" tIns="0" rIns="0" bIns="0" rtlCol="0"/>
            <a:lstStyle/>
            <a:p>
              <a:endParaRPr/>
            </a:p>
          </p:txBody>
        </p:sp>
        <p:sp>
          <p:nvSpPr>
            <p:cNvPr id="21" name="object 18">
              <a:extLst>
                <a:ext uri="{FF2B5EF4-FFF2-40B4-BE49-F238E27FC236}">
                  <a16:creationId xmlns:a16="http://schemas.microsoft.com/office/drawing/2014/main" id="{A0EAA463-9738-8345-883E-EC969D00DDE2}"/>
                </a:ext>
              </a:extLst>
            </p:cNvPr>
            <p:cNvSpPr/>
            <p:nvPr/>
          </p:nvSpPr>
          <p:spPr>
            <a:xfrm>
              <a:off x="15382035" y="4541066"/>
              <a:ext cx="0" cy="1367790"/>
            </a:xfrm>
            <a:custGeom>
              <a:avLst/>
              <a:gdLst/>
              <a:ahLst/>
              <a:cxnLst/>
              <a:rect l="l" t="t" r="r" b="b"/>
              <a:pathLst>
                <a:path h="1367789">
                  <a:moveTo>
                    <a:pt x="0" y="1367581"/>
                  </a:moveTo>
                  <a:lnTo>
                    <a:pt x="0" y="0"/>
                  </a:lnTo>
                </a:path>
              </a:pathLst>
            </a:custGeom>
            <a:ln w="32742">
              <a:solidFill>
                <a:schemeClr val="accent1"/>
              </a:solidFill>
            </a:ln>
          </p:spPr>
          <p:txBody>
            <a:bodyPr wrap="square" lIns="0" tIns="0" rIns="0" bIns="0" rtlCol="0"/>
            <a:lstStyle/>
            <a:p>
              <a:endParaRPr/>
            </a:p>
          </p:txBody>
        </p:sp>
        <p:sp>
          <p:nvSpPr>
            <p:cNvPr id="22" name="object 19">
              <a:extLst>
                <a:ext uri="{FF2B5EF4-FFF2-40B4-BE49-F238E27FC236}">
                  <a16:creationId xmlns:a16="http://schemas.microsoft.com/office/drawing/2014/main" id="{A134924B-7C79-EB46-95A6-877C3B60E905}"/>
                </a:ext>
              </a:extLst>
            </p:cNvPr>
            <p:cNvSpPr/>
            <p:nvPr/>
          </p:nvSpPr>
          <p:spPr>
            <a:xfrm>
              <a:off x="11695753" y="5422101"/>
              <a:ext cx="0" cy="1367790"/>
            </a:xfrm>
            <a:custGeom>
              <a:avLst/>
              <a:gdLst/>
              <a:ahLst/>
              <a:cxnLst/>
              <a:rect l="l" t="t" r="r" b="b"/>
              <a:pathLst>
                <a:path h="1367790">
                  <a:moveTo>
                    <a:pt x="0" y="1367581"/>
                  </a:moveTo>
                  <a:lnTo>
                    <a:pt x="0" y="0"/>
                  </a:lnTo>
                </a:path>
              </a:pathLst>
            </a:custGeom>
            <a:ln w="32742">
              <a:solidFill>
                <a:schemeClr val="accent1"/>
              </a:solidFill>
            </a:ln>
          </p:spPr>
          <p:txBody>
            <a:bodyPr wrap="square" lIns="0" tIns="0" rIns="0" bIns="0" rtlCol="0"/>
            <a:lstStyle/>
            <a:p>
              <a:endParaRPr/>
            </a:p>
          </p:txBody>
        </p:sp>
        <p:sp>
          <p:nvSpPr>
            <p:cNvPr id="23" name="object 20">
              <a:extLst>
                <a:ext uri="{FF2B5EF4-FFF2-40B4-BE49-F238E27FC236}">
                  <a16:creationId xmlns:a16="http://schemas.microsoft.com/office/drawing/2014/main" id="{1EF490C6-E8DA-4542-93EE-30ADD1305A2B}"/>
                </a:ext>
              </a:extLst>
            </p:cNvPr>
            <p:cNvSpPr/>
            <p:nvPr/>
          </p:nvSpPr>
          <p:spPr>
            <a:xfrm>
              <a:off x="11336750" y="4483837"/>
              <a:ext cx="0" cy="1367790"/>
            </a:xfrm>
            <a:custGeom>
              <a:avLst/>
              <a:gdLst/>
              <a:ahLst/>
              <a:cxnLst/>
              <a:rect l="l" t="t" r="r" b="b"/>
              <a:pathLst>
                <a:path h="1367789">
                  <a:moveTo>
                    <a:pt x="0" y="1367581"/>
                  </a:moveTo>
                  <a:lnTo>
                    <a:pt x="0" y="0"/>
                  </a:lnTo>
                </a:path>
              </a:pathLst>
            </a:custGeom>
            <a:ln w="26794">
              <a:solidFill>
                <a:schemeClr val="accent1"/>
              </a:solidFill>
            </a:ln>
          </p:spPr>
          <p:txBody>
            <a:bodyPr wrap="square" lIns="0" tIns="0" rIns="0" bIns="0" rtlCol="0"/>
            <a:lstStyle/>
            <a:p>
              <a:endParaRPr/>
            </a:p>
          </p:txBody>
        </p:sp>
        <p:sp>
          <p:nvSpPr>
            <p:cNvPr id="24" name="object 21">
              <a:extLst>
                <a:ext uri="{FF2B5EF4-FFF2-40B4-BE49-F238E27FC236}">
                  <a16:creationId xmlns:a16="http://schemas.microsoft.com/office/drawing/2014/main" id="{68D33E33-5F94-404E-B2BB-FCEC25EBADD3}"/>
                </a:ext>
              </a:extLst>
            </p:cNvPr>
            <p:cNvSpPr/>
            <p:nvPr/>
          </p:nvSpPr>
          <p:spPr>
            <a:xfrm>
              <a:off x="6916374" y="4541066"/>
              <a:ext cx="0" cy="1367790"/>
            </a:xfrm>
            <a:custGeom>
              <a:avLst/>
              <a:gdLst/>
              <a:ahLst/>
              <a:cxnLst/>
              <a:rect l="l" t="t" r="r" b="b"/>
              <a:pathLst>
                <a:path h="1367789">
                  <a:moveTo>
                    <a:pt x="0" y="1367581"/>
                  </a:moveTo>
                  <a:lnTo>
                    <a:pt x="0" y="0"/>
                  </a:lnTo>
                </a:path>
              </a:pathLst>
            </a:custGeom>
            <a:ln w="16072">
              <a:solidFill>
                <a:schemeClr val="accent1"/>
              </a:solidFill>
            </a:ln>
          </p:spPr>
          <p:txBody>
            <a:bodyPr wrap="square" lIns="0" tIns="0" rIns="0" bIns="0" rtlCol="0"/>
            <a:lstStyle/>
            <a:p>
              <a:endParaRPr/>
            </a:p>
          </p:txBody>
        </p:sp>
        <p:sp>
          <p:nvSpPr>
            <p:cNvPr id="25" name="object 22">
              <a:extLst>
                <a:ext uri="{FF2B5EF4-FFF2-40B4-BE49-F238E27FC236}">
                  <a16:creationId xmlns:a16="http://schemas.microsoft.com/office/drawing/2014/main" id="{B9FCFFB0-0094-6448-87C3-0154061E6C27}"/>
                </a:ext>
              </a:extLst>
            </p:cNvPr>
            <p:cNvSpPr/>
            <p:nvPr/>
          </p:nvSpPr>
          <p:spPr>
            <a:xfrm>
              <a:off x="7380410"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6" name="object 23">
              <a:extLst>
                <a:ext uri="{FF2B5EF4-FFF2-40B4-BE49-F238E27FC236}">
                  <a16:creationId xmlns:a16="http://schemas.microsoft.com/office/drawing/2014/main" id="{CF8FCD71-F358-5C4E-934B-2BA8DB2A609C}"/>
                </a:ext>
              </a:extLst>
            </p:cNvPr>
            <p:cNvSpPr/>
            <p:nvPr/>
          </p:nvSpPr>
          <p:spPr>
            <a:xfrm>
              <a:off x="19441053" y="4541066"/>
              <a:ext cx="0" cy="1367790"/>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27" name="object 24">
              <a:extLst>
                <a:ext uri="{FF2B5EF4-FFF2-40B4-BE49-F238E27FC236}">
                  <a16:creationId xmlns:a16="http://schemas.microsoft.com/office/drawing/2014/main" id="{4D434D3D-7DBC-6742-A8D9-F8B8FC8E1E05}"/>
                </a:ext>
              </a:extLst>
            </p:cNvPr>
            <p:cNvSpPr/>
            <p:nvPr/>
          </p:nvSpPr>
          <p:spPr>
            <a:xfrm>
              <a:off x="6366464"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28" name="object 25">
              <a:extLst>
                <a:ext uri="{FF2B5EF4-FFF2-40B4-BE49-F238E27FC236}">
                  <a16:creationId xmlns:a16="http://schemas.microsoft.com/office/drawing/2014/main" id="{8EA3B669-29FF-324B-8875-96C4B0655102}"/>
                </a:ext>
              </a:extLst>
            </p:cNvPr>
            <p:cNvSpPr/>
            <p:nvPr/>
          </p:nvSpPr>
          <p:spPr>
            <a:xfrm>
              <a:off x="240378" y="5628290"/>
              <a:ext cx="0" cy="1367790"/>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29" name="object 26">
              <a:extLst>
                <a:ext uri="{FF2B5EF4-FFF2-40B4-BE49-F238E27FC236}">
                  <a16:creationId xmlns:a16="http://schemas.microsoft.com/office/drawing/2014/main" id="{A7AB49EB-807B-EF46-A499-50B61F00A44C}"/>
                </a:ext>
              </a:extLst>
            </p:cNvPr>
            <p:cNvSpPr/>
            <p:nvPr/>
          </p:nvSpPr>
          <p:spPr>
            <a:xfrm>
              <a:off x="240379" y="4541066"/>
              <a:ext cx="0" cy="1367790"/>
            </a:xfrm>
            <a:custGeom>
              <a:avLst/>
              <a:gdLst/>
              <a:ahLst/>
              <a:cxnLst/>
              <a:rect l="l" t="t" r="r" b="b"/>
              <a:pathLst>
                <a:path h="1367789">
                  <a:moveTo>
                    <a:pt x="0" y="1367581"/>
                  </a:moveTo>
                  <a:lnTo>
                    <a:pt x="0" y="0"/>
                  </a:lnTo>
                </a:path>
              </a:pathLst>
            </a:custGeom>
            <a:ln w="10125">
              <a:solidFill>
                <a:schemeClr val="accent1"/>
              </a:solidFill>
            </a:ln>
          </p:spPr>
          <p:txBody>
            <a:bodyPr wrap="square" lIns="0" tIns="0" rIns="0" bIns="0" rtlCol="0"/>
            <a:lstStyle/>
            <a:p>
              <a:endParaRPr/>
            </a:p>
          </p:txBody>
        </p:sp>
        <p:sp>
          <p:nvSpPr>
            <p:cNvPr id="30" name="object 27">
              <a:extLst>
                <a:ext uri="{FF2B5EF4-FFF2-40B4-BE49-F238E27FC236}">
                  <a16:creationId xmlns:a16="http://schemas.microsoft.com/office/drawing/2014/main" id="{D7F997AF-AEF9-2744-936C-FDF7EDD6EF1C}"/>
                </a:ext>
              </a:extLst>
            </p:cNvPr>
            <p:cNvSpPr/>
            <p:nvPr/>
          </p:nvSpPr>
          <p:spPr>
            <a:xfrm>
              <a:off x="5945333" y="4541066"/>
              <a:ext cx="0" cy="1367790"/>
            </a:xfrm>
            <a:custGeom>
              <a:avLst/>
              <a:gdLst/>
              <a:ahLst/>
              <a:cxnLst/>
              <a:rect l="l" t="t" r="r" b="b"/>
              <a:pathLst>
                <a:path h="1367789">
                  <a:moveTo>
                    <a:pt x="0" y="1367581"/>
                  </a:moveTo>
                  <a:lnTo>
                    <a:pt x="0" y="0"/>
                  </a:lnTo>
                </a:path>
              </a:pathLst>
            </a:custGeom>
            <a:ln w="8931">
              <a:solidFill>
                <a:schemeClr val="accent1"/>
              </a:solidFill>
            </a:ln>
          </p:spPr>
          <p:txBody>
            <a:bodyPr wrap="square" lIns="0" tIns="0" rIns="0" bIns="0" rtlCol="0"/>
            <a:lstStyle/>
            <a:p>
              <a:endParaRPr/>
            </a:p>
          </p:txBody>
        </p:sp>
        <p:sp>
          <p:nvSpPr>
            <p:cNvPr id="31" name="object 28">
              <a:extLst>
                <a:ext uri="{FF2B5EF4-FFF2-40B4-BE49-F238E27FC236}">
                  <a16:creationId xmlns:a16="http://schemas.microsoft.com/office/drawing/2014/main" id="{6E991268-9DEC-3849-86EC-C254119BE1B1}"/>
                </a:ext>
              </a:extLst>
            </p:cNvPr>
            <p:cNvSpPr/>
            <p:nvPr/>
          </p:nvSpPr>
          <p:spPr>
            <a:xfrm>
              <a:off x="647602" y="4541066"/>
              <a:ext cx="0" cy="1367790"/>
            </a:xfrm>
            <a:custGeom>
              <a:avLst/>
              <a:gdLst/>
              <a:ahLst/>
              <a:cxnLst/>
              <a:rect l="l" t="t" r="r" b="b"/>
              <a:pathLst>
                <a:path h="1367789">
                  <a:moveTo>
                    <a:pt x="0" y="1367581"/>
                  </a:moveTo>
                  <a:lnTo>
                    <a:pt x="0" y="0"/>
                  </a:lnTo>
                </a:path>
              </a:pathLst>
            </a:custGeom>
            <a:ln w="7737">
              <a:solidFill>
                <a:schemeClr val="accent1"/>
              </a:solidFill>
            </a:ln>
          </p:spPr>
          <p:txBody>
            <a:bodyPr wrap="square" lIns="0" tIns="0" rIns="0" bIns="0" rtlCol="0"/>
            <a:lstStyle/>
            <a:p>
              <a:endParaRPr/>
            </a:p>
          </p:txBody>
        </p:sp>
      </p:grpSp>
      <p:sp>
        <p:nvSpPr>
          <p:cNvPr id="33" name="Picture Placeholder 32">
            <a:extLst>
              <a:ext uri="{FF2B5EF4-FFF2-40B4-BE49-F238E27FC236}">
                <a16:creationId xmlns:a16="http://schemas.microsoft.com/office/drawing/2014/main" id="{CC69924B-6F9A-8A4B-B6AB-AAFA31AABAF4}"/>
              </a:ext>
            </a:extLst>
          </p:cNvPr>
          <p:cNvSpPr>
            <a:spLocks noGrp="1"/>
          </p:cNvSpPr>
          <p:nvPr>
            <p:ph type="pic" sz="quarter" idx="13" hasCustomPrompt="1"/>
          </p:nvPr>
        </p:nvSpPr>
        <p:spPr>
          <a:xfrm>
            <a:off x="4779963" y="1731963"/>
            <a:ext cx="1754187" cy="3254375"/>
          </a:xfrm>
          <a:solidFill>
            <a:srgbClr val="FFFFFF"/>
          </a:solidFill>
        </p:spPr>
        <p:txBody>
          <a:bodyPr/>
          <a:lstStyle/>
          <a:p>
            <a:r>
              <a:rPr lang="en-US" dirty="0"/>
              <a:t>CLICK TO ADD PHOTO</a:t>
            </a:r>
          </a:p>
        </p:txBody>
      </p:sp>
      <p:sp>
        <p:nvSpPr>
          <p:cNvPr id="34" name="Picture Placeholder 32">
            <a:extLst>
              <a:ext uri="{FF2B5EF4-FFF2-40B4-BE49-F238E27FC236}">
                <a16:creationId xmlns:a16="http://schemas.microsoft.com/office/drawing/2014/main" id="{9EE5868A-D875-504B-BFAC-08676BF0F86E}"/>
              </a:ext>
            </a:extLst>
          </p:cNvPr>
          <p:cNvSpPr>
            <a:spLocks noGrp="1"/>
          </p:cNvSpPr>
          <p:nvPr>
            <p:ph type="pic" sz="quarter" idx="14" hasCustomPrompt="1"/>
          </p:nvPr>
        </p:nvSpPr>
        <p:spPr>
          <a:xfrm>
            <a:off x="7291515" y="1731963"/>
            <a:ext cx="1754187" cy="3254375"/>
          </a:xfrm>
          <a:solidFill>
            <a:srgbClr val="FFFFFF"/>
          </a:solidFill>
        </p:spPr>
        <p:txBody>
          <a:bodyPr/>
          <a:lstStyle/>
          <a:p>
            <a:r>
              <a:rPr lang="en-US" dirty="0"/>
              <a:t>CLICK TO ADD PHOTO</a:t>
            </a:r>
          </a:p>
        </p:txBody>
      </p:sp>
      <p:sp>
        <p:nvSpPr>
          <p:cNvPr id="35" name="Picture Placeholder 32">
            <a:extLst>
              <a:ext uri="{FF2B5EF4-FFF2-40B4-BE49-F238E27FC236}">
                <a16:creationId xmlns:a16="http://schemas.microsoft.com/office/drawing/2014/main" id="{D6FB1BFA-CB90-4148-93FA-32F819BD9767}"/>
              </a:ext>
            </a:extLst>
          </p:cNvPr>
          <p:cNvSpPr>
            <a:spLocks noGrp="1"/>
          </p:cNvSpPr>
          <p:nvPr>
            <p:ph type="pic" sz="quarter" idx="15" hasCustomPrompt="1"/>
          </p:nvPr>
        </p:nvSpPr>
        <p:spPr>
          <a:xfrm>
            <a:off x="9803067" y="1731963"/>
            <a:ext cx="1754187" cy="3254375"/>
          </a:xfrm>
          <a:solidFill>
            <a:srgbClr val="FFFFFF"/>
          </a:solidFill>
        </p:spPr>
        <p:txBody>
          <a:bodyPr/>
          <a:lstStyle/>
          <a:p>
            <a:r>
              <a:rPr lang="en-US" dirty="0"/>
              <a:t>CLICK TO ADD PHOTO</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779963"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8" name="Text Placeholder 36">
            <a:extLst>
              <a:ext uri="{FF2B5EF4-FFF2-40B4-BE49-F238E27FC236}">
                <a16:creationId xmlns:a16="http://schemas.microsoft.com/office/drawing/2014/main" id="{1ED53BDF-8FC7-5B41-8852-DA848F467A45}"/>
              </a:ext>
            </a:extLst>
          </p:cNvPr>
          <p:cNvSpPr>
            <a:spLocks noGrp="1"/>
          </p:cNvSpPr>
          <p:nvPr>
            <p:ph type="body" sz="quarter" idx="17" hasCustomPrompt="1"/>
          </p:nvPr>
        </p:nvSpPr>
        <p:spPr>
          <a:xfrm>
            <a:off x="7291515"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9" name="Text Placeholder 36">
            <a:extLst>
              <a:ext uri="{FF2B5EF4-FFF2-40B4-BE49-F238E27FC236}">
                <a16:creationId xmlns:a16="http://schemas.microsoft.com/office/drawing/2014/main" id="{E802398C-B22E-8A4E-AD12-4F7A8A973E26}"/>
              </a:ext>
            </a:extLst>
          </p:cNvPr>
          <p:cNvSpPr>
            <a:spLocks noGrp="1"/>
          </p:cNvSpPr>
          <p:nvPr>
            <p:ph type="body" sz="quarter" idx="18" hasCustomPrompt="1"/>
          </p:nvPr>
        </p:nvSpPr>
        <p:spPr>
          <a:xfrm>
            <a:off x="9803067" y="5108946"/>
            <a:ext cx="2169473" cy="1358900"/>
          </a:xfrm>
        </p:spPr>
        <p:txBody>
          <a:bodyPr lIns="0" tIns="0" rIns="0" bIns="0">
            <a:noAutofit/>
          </a:bodyPr>
          <a:lstStyle>
            <a:lvl1pPr marL="0" indent="0">
              <a:spcBef>
                <a:spcPts val="0"/>
              </a:spcBef>
              <a:buNone/>
              <a:defRPr sz="1100" b="1" i="0">
                <a:solidFill>
                  <a:srgbClr val="FFFFFF"/>
                </a:solidFill>
                <a:latin typeface="Obviously Wide Semi" pitchFamily="82" charset="77"/>
              </a:defRPr>
            </a:lvl1pPr>
            <a:lvl2pPr marL="11113" indent="0">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TEXT HERE UNDER PHOTO</a:t>
            </a:r>
          </a:p>
          <a:p>
            <a:pPr lvl="1"/>
            <a:r>
              <a:rPr lang="en-US" dirty="0"/>
              <a:t>Second Level</a:t>
            </a:r>
            <a:br>
              <a:rPr lang="en-US" dirty="0"/>
            </a:br>
            <a:r>
              <a:rPr lang="en-US" dirty="0"/>
              <a:t>Additional Line If Needed</a:t>
            </a:r>
          </a:p>
        </p:txBody>
      </p:sp>
      <p:sp>
        <p:nvSpPr>
          <p:cNvPr id="36" name="Slide Number Placeholder 5">
            <a:extLst>
              <a:ext uri="{FF2B5EF4-FFF2-40B4-BE49-F238E27FC236}">
                <a16:creationId xmlns:a16="http://schemas.microsoft.com/office/drawing/2014/main" id="{9752AA80-7B31-474B-87C3-AD46DD0921E6}"/>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4963049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accent1"/>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accent1"/>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accent1"/>
                </a:solidFill>
              </a:ln>
            </p:spPr>
            <p:txBody>
              <a:bodyPr wrap="square" lIns="0" tIns="0" rIns="0" bIns="0" rtlCol="0"/>
              <a:lstStyle/>
              <a:p>
                <a:endParaRPr/>
              </a:p>
            </p:txBody>
          </p:sp>
        </p:grpSp>
      </p:grpSp>
      <p:sp>
        <p:nvSpPr>
          <p:cNvPr id="127" name="Slide Number Placeholder 5">
            <a:extLst>
              <a:ext uri="{FF2B5EF4-FFF2-40B4-BE49-F238E27FC236}">
                <a16:creationId xmlns:a16="http://schemas.microsoft.com/office/drawing/2014/main" id="{813A4B81-CC46-F94B-A20F-AAF752AC4443}"/>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552407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Section Bold">
    <p:bg>
      <p:bgPr>
        <a:gradFill>
          <a:gsLst>
            <a:gs pos="100000">
              <a:schemeClr val="accent1"/>
            </a:gs>
            <a:gs pos="0">
              <a:schemeClr val="accent3"/>
            </a:gs>
          </a:gsLst>
          <a:lin ang="192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50659" y="2721183"/>
            <a:ext cx="12090683" cy="1602589"/>
          </a:xfrm>
        </p:spPr>
        <p:txBody>
          <a:bodyPr lIns="0" tIns="0" rIns="0" bIns="0">
            <a:noAutofit/>
          </a:bodyPr>
          <a:lstStyle>
            <a:lvl1pPr algn="ctr">
              <a:lnSpc>
                <a:spcPct val="80000"/>
              </a:lnSpc>
              <a:defRPr sz="4400" b="1" i="0" spc="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37" name="Text Placeholder 36">
            <a:extLst>
              <a:ext uri="{FF2B5EF4-FFF2-40B4-BE49-F238E27FC236}">
                <a16:creationId xmlns:a16="http://schemas.microsoft.com/office/drawing/2014/main" id="{67F819D5-CECD-3649-90E9-3C3D95E7FD7F}"/>
              </a:ext>
            </a:extLst>
          </p:cNvPr>
          <p:cNvSpPr>
            <a:spLocks noGrp="1"/>
          </p:cNvSpPr>
          <p:nvPr>
            <p:ph type="body" sz="quarter" idx="16" hasCustomPrompt="1"/>
          </p:nvPr>
        </p:nvSpPr>
        <p:spPr>
          <a:xfrm>
            <a:off x="4033403" y="1984328"/>
            <a:ext cx="4125195" cy="356684"/>
          </a:xfrm>
        </p:spPr>
        <p:txBody>
          <a:bodyPr lIns="0" tIns="0" rIns="0" bIns="0">
            <a:noAutofit/>
          </a:bodyPr>
          <a:lstStyle>
            <a:lvl1pPr marL="0" indent="0" algn="ctr">
              <a:spcBef>
                <a:spcPts val="0"/>
              </a:spcBef>
              <a:buNone/>
              <a:defRPr sz="1100" b="1" i="0">
                <a:solidFill>
                  <a:srgbClr val="FFFFFF"/>
                </a:solidFill>
                <a:latin typeface="Obviously Wide Semi" pitchFamily="82" charset="77"/>
              </a:defRPr>
            </a:lvl1pPr>
            <a:lvl2pPr marL="11113" indent="0" algn="ctr">
              <a:buNone/>
              <a:tabLst/>
              <a:defRPr sz="800" b="1" i="0">
                <a:solidFill>
                  <a:schemeClr val="accent1"/>
                </a:solidFill>
                <a:latin typeface="Obviously Wide Medi" pitchFamily="82" charset="77"/>
              </a:defRPr>
            </a:lvl2pPr>
            <a:lvl3pPr marL="914400" indent="0">
              <a:buNone/>
              <a:defRPr/>
            </a:lvl3pPr>
            <a:lvl4pPr marL="1371600" indent="0">
              <a:buNone/>
              <a:defRPr/>
            </a:lvl4pPr>
            <a:lvl5pPr marL="1828800" indent="0">
              <a:buNone/>
              <a:defRPr/>
            </a:lvl5pPr>
          </a:lstStyle>
          <a:p>
            <a:pPr lvl="0"/>
            <a:r>
              <a:rPr lang="en-US" dirty="0"/>
              <a:t>CLICK TO ADD SECTION NUMBER</a:t>
            </a:r>
          </a:p>
        </p:txBody>
      </p:sp>
      <p:grpSp>
        <p:nvGrpSpPr>
          <p:cNvPr id="10" name="Group 9">
            <a:extLst>
              <a:ext uri="{FF2B5EF4-FFF2-40B4-BE49-F238E27FC236}">
                <a16:creationId xmlns:a16="http://schemas.microsoft.com/office/drawing/2014/main" id="{8C327ED3-5712-7548-BB4E-7FA763E24789}"/>
              </a:ext>
            </a:extLst>
          </p:cNvPr>
          <p:cNvGrpSpPr/>
          <p:nvPr userDrawn="1"/>
        </p:nvGrpSpPr>
        <p:grpSpPr>
          <a:xfrm>
            <a:off x="5637151" y="307065"/>
            <a:ext cx="1054452" cy="6343343"/>
            <a:chOff x="5637151" y="307065"/>
            <a:chExt cx="1054452" cy="6343343"/>
          </a:xfrm>
        </p:grpSpPr>
        <p:grpSp>
          <p:nvGrpSpPr>
            <p:cNvPr id="6" name="Group 5">
              <a:extLst>
                <a:ext uri="{FF2B5EF4-FFF2-40B4-BE49-F238E27FC236}">
                  <a16:creationId xmlns:a16="http://schemas.microsoft.com/office/drawing/2014/main" id="{C4BDCFB6-C0E5-2B46-8BC5-A15442E76136}"/>
                </a:ext>
              </a:extLst>
            </p:cNvPr>
            <p:cNvGrpSpPr/>
            <p:nvPr userDrawn="1"/>
          </p:nvGrpSpPr>
          <p:grpSpPr>
            <a:xfrm>
              <a:off x="5637151" y="307065"/>
              <a:ext cx="1054452" cy="97449"/>
              <a:chOff x="5637151" y="307065"/>
              <a:chExt cx="1054452" cy="97449"/>
            </a:xfrm>
          </p:grpSpPr>
          <p:sp>
            <p:nvSpPr>
              <p:cNvPr id="85" name="object 12">
                <a:extLst>
                  <a:ext uri="{FF2B5EF4-FFF2-40B4-BE49-F238E27FC236}">
                    <a16:creationId xmlns:a16="http://schemas.microsoft.com/office/drawing/2014/main" id="{20A0BB2C-305F-2447-A3AD-8BC7CEF7C6EC}"/>
                  </a:ext>
                </a:extLst>
              </p:cNvPr>
              <p:cNvSpPr/>
              <p:nvPr/>
            </p:nvSpPr>
            <p:spPr>
              <a:xfrm rot="16200000" flipV="1">
                <a:off x="5936682" y="7534"/>
                <a:ext cx="0" cy="599062"/>
              </a:xfrm>
              <a:custGeom>
                <a:avLst/>
                <a:gdLst/>
                <a:ahLst/>
                <a:cxnLst/>
                <a:rect l="l" t="t" r="r" b="b"/>
                <a:pathLst>
                  <a:path h="1367790">
                    <a:moveTo>
                      <a:pt x="0" y="1367591"/>
                    </a:moveTo>
                    <a:lnTo>
                      <a:pt x="0" y="0"/>
                    </a:lnTo>
                  </a:path>
                </a:pathLst>
              </a:custGeom>
              <a:ln w="33936">
                <a:solidFill>
                  <a:schemeClr val="tx2"/>
                </a:solidFill>
              </a:ln>
            </p:spPr>
            <p:txBody>
              <a:bodyPr wrap="square" lIns="0" tIns="0" rIns="0" bIns="0" rtlCol="0"/>
              <a:lstStyle/>
              <a:p>
                <a:endParaRPr/>
              </a:p>
            </p:txBody>
          </p:sp>
          <p:sp>
            <p:nvSpPr>
              <p:cNvPr id="95" name="object 22">
                <a:extLst>
                  <a:ext uri="{FF2B5EF4-FFF2-40B4-BE49-F238E27FC236}">
                    <a16:creationId xmlns:a16="http://schemas.microsoft.com/office/drawing/2014/main" id="{4A7269EA-1929-F449-90A7-52CEFEA9788A}"/>
                  </a:ext>
                </a:extLst>
              </p:cNvPr>
              <p:cNvSpPr/>
              <p:nvPr/>
            </p:nvSpPr>
            <p:spPr>
              <a:xfrm rot="16200000" flipV="1">
                <a:off x="6392072" y="104983"/>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4" name="Group 3">
              <a:extLst>
                <a:ext uri="{FF2B5EF4-FFF2-40B4-BE49-F238E27FC236}">
                  <a16:creationId xmlns:a16="http://schemas.microsoft.com/office/drawing/2014/main" id="{EA763CF8-ED67-7E4D-AD63-D891262541F8}"/>
                </a:ext>
              </a:extLst>
            </p:cNvPr>
            <p:cNvGrpSpPr/>
            <p:nvPr userDrawn="1"/>
          </p:nvGrpSpPr>
          <p:grpSpPr>
            <a:xfrm>
              <a:off x="5637151" y="748531"/>
              <a:ext cx="1054452" cy="111512"/>
              <a:chOff x="5637151" y="748531"/>
              <a:chExt cx="1054452" cy="111512"/>
            </a:xfrm>
          </p:grpSpPr>
          <p:sp>
            <p:nvSpPr>
              <p:cNvPr id="83" name="object 10">
                <a:extLst>
                  <a:ext uri="{FF2B5EF4-FFF2-40B4-BE49-F238E27FC236}">
                    <a16:creationId xmlns:a16="http://schemas.microsoft.com/office/drawing/2014/main" id="{1664A7E9-2AF1-2C41-B567-011C439AD806}"/>
                  </a:ext>
                </a:extLst>
              </p:cNvPr>
              <p:cNvSpPr/>
              <p:nvPr/>
            </p:nvSpPr>
            <p:spPr>
              <a:xfrm rot="16200000" flipV="1">
                <a:off x="5936682" y="449000"/>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3" name="object 22">
                <a:extLst>
                  <a:ext uri="{FF2B5EF4-FFF2-40B4-BE49-F238E27FC236}">
                    <a16:creationId xmlns:a16="http://schemas.microsoft.com/office/drawing/2014/main" id="{1D522858-4C50-BF49-9A8D-7FE0068CEA5D}"/>
                  </a:ext>
                </a:extLst>
              </p:cNvPr>
              <p:cNvSpPr/>
              <p:nvPr userDrawn="1"/>
            </p:nvSpPr>
            <p:spPr>
              <a:xfrm rot="16200000" flipV="1">
                <a:off x="6392072" y="48970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04" name="object 10">
                <a:extLst>
                  <a:ext uri="{FF2B5EF4-FFF2-40B4-BE49-F238E27FC236}">
                    <a16:creationId xmlns:a16="http://schemas.microsoft.com/office/drawing/2014/main" id="{E6ED7C9F-DE60-6142-85FB-84183FBE46A8}"/>
                  </a:ext>
                </a:extLst>
              </p:cNvPr>
              <p:cNvSpPr/>
              <p:nvPr userDrawn="1"/>
            </p:nvSpPr>
            <p:spPr>
              <a:xfrm rot="16200000" flipV="1">
                <a:off x="5936682" y="560512"/>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grpSp>
        <p:grpSp>
          <p:nvGrpSpPr>
            <p:cNvPr id="3" name="Group 2">
              <a:extLst>
                <a:ext uri="{FF2B5EF4-FFF2-40B4-BE49-F238E27FC236}">
                  <a16:creationId xmlns:a16="http://schemas.microsoft.com/office/drawing/2014/main" id="{82315F7F-4505-1E44-B4A9-946D338BB7F2}"/>
                </a:ext>
              </a:extLst>
            </p:cNvPr>
            <p:cNvGrpSpPr/>
            <p:nvPr userDrawn="1"/>
          </p:nvGrpSpPr>
          <p:grpSpPr>
            <a:xfrm>
              <a:off x="5637151" y="1356272"/>
              <a:ext cx="1054452" cy="18398"/>
              <a:chOff x="5637151" y="1356272"/>
              <a:chExt cx="1054452" cy="18398"/>
            </a:xfrm>
          </p:grpSpPr>
          <p:sp>
            <p:nvSpPr>
              <p:cNvPr id="105" name="object 10">
                <a:extLst>
                  <a:ext uri="{FF2B5EF4-FFF2-40B4-BE49-F238E27FC236}">
                    <a16:creationId xmlns:a16="http://schemas.microsoft.com/office/drawing/2014/main" id="{D4EC7CE9-4E7F-F44C-A86E-F5FD5BCB2D51}"/>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6" name="object 22">
                <a:extLst>
                  <a:ext uri="{FF2B5EF4-FFF2-40B4-BE49-F238E27FC236}">
                    <a16:creationId xmlns:a16="http://schemas.microsoft.com/office/drawing/2014/main" id="{28D9D4FF-0CEF-8942-AEEC-8F076767F7ED}"/>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07" name="Group 106">
              <a:extLst>
                <a:ext uri="{FF2B5EF4-FFF2-40B4-BE49-F238E27FC236}">
                  <a16:creationId xmlns:a16="http://schemas.microsoft.com/office/drawing/2014/main" id="{41E81656-5DF7-4440-AEC7-8432B2D8B458}"/>
                </a:ext>
              </a:extLst>
            </p:cNvPr>
            <p:cNvGrpSpPr/>
            <p:nvPr userDrawn="1"/>
          </p:nvGrpSpPr>
          <p:grpSpPr>
            <a:xfrm>
              <a:off x="5637151" y="2332004"/>
              <a:ext cx="1054452" cy="18398"/>
              <a:chOff x="5637151" y="1356272"/>
              <a:chExt cx="1054452" cy="18398"/>
            </a:xfrm>
          </p:grpSpPr>
          <p:sp>
            <p:nvSpPr>
              <p:cNvPr id="108" name="object 10">
                <a:extLst>
                  <a:ext uri="{FF2B5EF4-FFF2-40B4-BE49-F238E27FC236}">
                    <a16:creationId xmlns:a16="http://schemas.microsoft.com/office/drawing/2014/main" id="{FC633C80-931A-6046-A86C-5B3B5E35526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09" name="object 22">
                <a:extLst>
                  <a:ext uri="{FF2B5EF4-FFF2-40B4-BE49-F238E27FC236}">
                    <a16:creationId xmlns:a16="http://schemas.microsoft.com/office/drawing/2014/main" id="{EB37AA53-B39F-5943-A2D7-62C4ED03DF8B}"/>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12" name="object 22">
              <a:extLst>
                <a:ext uri="{FF2B5EF4-FFF2-40B4-BE49-F238E27FC236}">
                  <a16:creationId xmlns:a16="http://schemas.microsoft.com/office/drawing/2014/main" id="{1F96AA9D-F35D-2F40-B381-567D0993ACF9}"/>
                </a:ext>
              </a:extLst>
            </p:cNvPr>
            <p:cNvSpPr/>
            <p:nvPr userDrawn="1"/>
          </p:nvSpPr>
          <p:spPr>
            <a:xfrm rot="16200000" flipV="1">
              <a:off x="5936682" y="2446740"/>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13" name="Group 112">
              <a:extLst>
                <a:ext uri="{FF2B5EF4-FFF2-40B4-BE49-F238E27FC236}">
                  <a16:creationId xmlns:a16="http://schemas.microsoft.com/office/drawing/2014/main" id="{BA83DEA0-C7C5-4540-B125-1B8E0449CBC3}"/>
                </a:ext>
              </a:extLst>
            </p:cNvPr>
            <p:cNvGrpSpPr/>
            <p:nvPr userDrawn="1"/>
          </p:nvGrpSpPr>
          <p:grpSpPr>
            <a:xfrm flipH="1">
              <a:off x="5637151" y="4556673"/>
              <a:ext cx="1054452" cy="18398"/>
              <a:chOff x="5637151" y="1356272"/>
              <a:chExt cx="1054452" cy="18398"/>
            </a:xfrm>
          </p:grpSpPr>
          <p:sp>
            <p:nvSpPr>
              <p:cNvPr id="114" name="object 10">
                <a:extLst>
                  <a:ext uri="{FF2B5EF4-FFF2-40B4-BE49-F238E27FC236}">
                    <a16:creationId xmlns:a16="http://schemas.microsoft.com/office/drawing/2014/main" id="{FE776D9C-25DC-9B42-83DB-E2141E9301B8}"/>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5" name="object 22">
                <a:extLst>
                  <a:ext uri="{FF2B5EF4-FFF2-40B4-BE49-F238E27FC236}">
                    <a16:creationId xmlns:a16="http://schemas.microsoft.com/office/drawing/2014/main" id="{FD80E040-732F-484F-B3F0-95610A60A9D5}"/>
                  </a:ext>
                </a:extLst>
              </p:cNvPr>
              <p:cNvSpPr/>
              <p:nvPr userDrawn="1"/>
            </p:nvSpPr>
            <p:spPr>
              <a:xfrm rot="16200000" flipV="1">
                <a:off x="6392072" y="1075139"/>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nvGrpSpPr>
            <p:cNvPr id="116" name="Group 115">
              <a:extLst>
                <a:ext uri="{FF2B5EF4-FFF2-40B4-BE49-F238E27FC236}">
                  <a16:creationId xmlns:a16="http://schemas.microsoft.com/office/drawing/2014/main" id="{14B2F268-6F98-FF4A-A5EA-AF73A902AC19}"/>
                </a:ext>
              </a:extLst>
            </p:cNvPr>
            <p:cNvGrpSpPr/>
            <p:nvPr userDrawn="1"/>
          </p:nvGrpSpPr>
          <p:grpSpPr>
            <a:xfrm flipH="1">
              <a:off x="5637151" y="5071585"/>
              <a:ext cx="1054452" cy="444171"/>
              <a:chOff x="5637151" y="1285667"/>
              <a:chExt cx="1054452" cy="444171"/>
            </a:xfrm>
          </p:grpSpPr>
          <p:sp>
            <p:nvSpPr>
              <p:cNvPr id="117" name="object 10">
                <a:extLst>
                  <a:ext uri="{FF2B5EF4-FFF2-40B4-BE49-F238E27FC236}">
                    <a16:creationId xmlns:a16="http://schemas.microsoft.com/office/drawing/2014/main" id="{30C5061F-C125-CD43-96D1-11A2BAC617B0}"/>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18" name="object 22">
                <a:extLst>
                  <a:ext uri="{FF2B5EF4-FFF2-40B4-BE49-F238E27FC236}">
                    <a16:creationId xmlns:a16="http://schemas.microsoft.com/office/drawing/2014/main" id="{1A94F29D-7D47-1D49-8452-7CC51903444E}"/>
                  </a:ext>
                </a:extLst>
              </p:cNvPr>
              <p:cNvSpPr/>
              <p:nvPr userDrawn="1"/>
            </p:nvSpPr>
            <p:spPr>
              <a:xfrm rot="16200000" flipV="1">
                <a:off x="6392072" y="986136"/>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sp>
            <p:nvSpPr>
              <p:cNvPr id="119" name="object 10">
                <a:extLst>
                  <a:ext uri="{FF2B5EF4-FFF2-40B4-BE49-F238E27FC236}">
                    <a16:creationId xmlns:a16="http://schemas.microsoft.com/office/drawing/2014/main" id="{F3062388-C474-0145-BD2D-E8A54F753687}"/>
                  </a:ext>
                </a:extLst>
              </p:cNvPr>
              <p:cNvSpPr/>
              <p:nvPr userDrawn="1"/>
            </p:nvSpPr>
            <p:spPr>
              <a:xfrm rot="16200000" flipV="1">
                <a:off x="5936682" y="1430307"/>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0" name="object 22">
                <a:extLst>
                  <a:ext uri="{FF2B5EF4-FFF2-40B4-BE49-F238E27FC236}">
                    <a16:creationId xmlns:a16="http://schemas.microsoft.com/office/drawing/2014/main" id="{20C94855-6E55-F149-A261-755035492EE9}"/>
                  </a:ext>
                </a:extLst>
              </p:cNvPr>
              <p:cNvSpPr/>
              <p:nvPr userDrawn="1"/>
            </p:nvSpPr>
            <p:spPr>
              <a:xfrm rot="16200000" flipV="1">
                <a:off x="6392072" y="1359702"/>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sp>
          <p:nvSpPr>
            <p:cNvPr id="123" name="object 22">
              <a:extLst>
                <a:ext uri="{FF2B5EF4-FFF2-40B4-BE49-F238E27FC236}">
                  <a16:creationId xmlns:a16="http://schemas.microsoft.com/office/drawing/2014/main" id="{ACC052A3-7706-AA41-8350-3167E4D4EF00}"/>
                </a:ext>
              </a:extLst>
            </p:cNvPr>
            <p:cNvSpPr/>
            <p:nvPr userDrawn="1"/>
          </p:nvSpPr>
          <p:spPr>
            <a:xfrm rot="5400000" flipH="1" flipV="1">
              <a:off x="5936682" y="5521587"/>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nvGrpSpPr>
            <p:cNvPr id="124" name="Group 123">
              <a:extLst>
                <a:ext uri="{FF2B5EF4-FFF2-40B4-BE49-F238E27FC236}">
                  <a16:creationId xmlns:a16="http://schemas.microsoft.com/office/drawing/2014/main" id="{48AD24F0-48FE-844F-9919-460848199908}"/>
                </a:ext>
              </a:extLst>
            </p:cNvPr>
            <p:cNvGrpSpPr/>
            <p:nvPr userDrawn="1"/>
          </p:nvGrpSpPr>
          <p:grpSpPr>
            <a:xfrm>
              <a:off x="5637151" y="6467844"/>
              <a:ext cx="1039485" cy="182564"/>
              <a:chOff x="5637151" y="1356272"/>
              <a:chExt cx="1039485" cy="182564"/>
            </a:xfrm>
          </p:grpSpPr>
          <p:sp>
            <p:nvSpPr>
              <p:cNvPr id="125" name="object 10">
                <a:extLst>
                  <a:ext uri="{FF2B5EF4-FFF2-40B4-BE49-F238E27FC236}">
                    <a16:creationId xmlns:a16="http://schemas.microsoft.com/office/drawing/2014/main" id="{9A8376C7-3A5F-0045-BC2A-6BE9415D8DF5}"/>
                  </a:ext>
                </a:extLst>
              </p:cNvPr>
              <p:cNvSpPr/>
              <p:nvPr userDrawn="1"/>
            </p:nvSpPr>
            <p:spPr>
              <a:xfrm rot="16200000" flipV="1">
                <a:off x="5936682" y="1056741"/>
                <a:ext cx="0" cy="599062"/>
              </a:xfrm>
              <a:custGeom>
                <a:avLst/>
                <a:gdLst/>
                <a:ahLst/>
                <a:cxnLst/>
                <a:rect l="l" t="t" r="r" b="b"/>
                <a:pathLst>
                  <a:path h="1367790">
                    <a:moveTo>
                      <a:pt x="0" y="1367591"/>
                    </a:moveTo>
                    <a:lnTo>
                      <a:pt x="0" y="0"/>
                    </a:lnTo>
                  </a:path>
                </a:pathLst>
              </a:custGeom>
              <a:ln w="36313">
                <a:solidFill>
                  <a:schemeClr val="tx2"/>
                </a:solidFill>
              </a:ln>
            </p:spPr>
            <p:txBody>
              <a:bodyPr wrap="square" lIns="0" tIns="0" rIns="0" bIns="0" rtlCol="0"/>
              <a:lstStyle/>
              <a:p>
                <a:endParaRPr/>
              </a:p>
            </p:txBody>
          </p:sp>
          <p:sp>
            <p:nvSpPr>
              <p:cNvPr id="126" name="object 22">
                <a:extLst>
                  <a:ext uri="{FF2B5EF4-FFF2-40B4-BE49-F238E27FC236}">
                    <a16:creationId xmlns:a16="http://schemas.microsoft.com/office/drawing/2014/main" id="{F3B0EB26-764F-D648-83B0-E895796D04F2}"/>
                  </a:ext>
                </a:extLst>
              </p:cNvPr>
              <p:cNvSpPr/>
              <p:nvPr userDrawn="1"/>
            </p:nvSpPr>
            <p:spPr>
              <a:xfrm rot="16200000" flipV="1">
                <a:off x="6377105" y="1239305"/>
                <a:ext cx="0" cy="599062"/>
              </a:xfrm>
              <a:custGeom>
                <a:avLst/>
                <a:gdLst/>
                <a:ahLst/>
                <a:cxnLst/>
                <a:rect l="l" t="t" r="r" b="b"/>
                <a:pathLst>
                  <a:path h="1367789">
                    <a:moveTo>
                      <a:pt x="0" y="1367581"/>
                    </a:moveTo>
                    <a:lnTo>
                      <a:pt x="0" y="0"/>
                    </a:lnTo>
                  </a:path>
                </a:pathLst>
              </a:custGeom>
              <a:ln w="12502">
                <a:solidFill>
                  <a:schemeClr val="tx2"/>
                </a:solidFill>
              </a:ln>
            </p:spPr>
            <p:txBody>
              <a:bodyPr wrap="square" lIns="0" tIns="0" rIns="0" bIns="0" rtlCol="0"/>
              <a:lstStyle/>
              <a:p>
                <a:endParaRPr/>
              </a:p>
            </p:txBody>
          </p:sp>
        </p:grpSp>
      </p:grpSp>
      <p:sp>
        <p:nvSpPr>
          <p:cNvPr id="35" name="Slide Number Placeholder 5">
            <a:extLst>
              <a:ext uri="{FF2B5EF4-FFF2-40B4-BE49-F238E27FC236}">
                <a16:creationId xmlns:a16="http://schemas.microsoft.com/office/drawing/2014/main" id="{78A0251E-E929-4449-AC90-A2E9CBD31DCB}"/>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2236503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Section Bold">
    <p:bg>
      <p:bgPr>
        <a:gradFill>
          <a:gsLst>
            <a:gs pos="0">
              <a:schemeClr val="tx2"/>
            </a:gs>
            <a:gs pos="100000">
              <a:schemeClr val="accent2"/>
            </a:gs>
          </a:gsLst>
          <a:lin ang="5400000" scaled="1"/>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D5736-4A40-BD47-B3F1-E7A50CDF8756}"/>
              </a:ext>
            </a:extLst>
          </p:cNvPr>
          <p:cNvSpPr>
            <a:spLocks noGrp="1"/>
          </p:cNvSpPr>
          <p:nvPr>
            <p:ph type="title" hasCustomPrompt="1"/>
          </p:nvPr>
        </p:nvSpPr>
        <p:spPr>
          <a:xfrm>
            <a:off x="720507" y="3305975"/>
            <a:ext cx="4125194" cy="691868"/>
          </a:xfrm>
        </p:spPr>
        <p:txBody>
          <a:bodyPr lIns="0" tIns="0" rIns="0" bIns="0" anchor="t" anchorCtr="0">
            <a:noAutofit/>
          </a:bodyPr>
          <a:lstStyle>
            <a:lvl1pPr algn="l">
              <a:lnSpc>
                <a:spcPct val="90000"/>
              </a:lnSpc>
              <a:defRPr sz="1800" b="1" i="1" spc="100" baseline="0">
                <a:solidFill>
                  <a:srgbClr val="FFFFFF"/>
                </a:solidFill>
                <a:latin typeface="Obviously Extd Blck" pitchFamily="82" charset="77"/>
              </a:defRPr>
            </a:lvl1pPr>
          </a:lstStyle>
          <a:p>
            <a:r>
              <a:rPr lang="en-US" dirty="0"/>
              <a:t>CLICK TO </a:t>
            </a:r>
            <a:br>
              <a:rPr lang="en-US" dirty="0"/>
            </a:br>
            <a:r>
              <a:rPr lang="en-US" dirty="0"/>
              <a:t>ADD TITLE</a:t>
            </a:r>
          </a:p>
        </p:txBody>
      </p:sp>
      <p:sp>
        <p:nvSpPr>
          <p:cNvPr id="12" name="Text Placeholder 11">
            <a:extLst>
              <a:ext uri="{FF2B5EF4-FFF2-40B4-BE49-F238E27FC236}">
                <a16:creationId xmlns:a16="http://schemas.microsoft.com/office/drawing/2014/main" id="{1446838F-18E7-5445-9286-742625743013}"/>
              </a:ext>
            </a:extLst>
          </p:cNvPr>
          <p:cNvSpPr>
            <a:spLocks noGrp="1"/>
          </p:cNvSpPr>
          <p:nvPr>
            <p:ph type="body" sz="quarter" idx="17" hasCustomPrompt="1"/>
          </p:nvPr>
        </p:nvSpPr>
        <p:spPr>
          <a:xfrm>
            <a:off x="720507" y="3027918"/>
            <a:ext cx="4125195" cy="299324"/>
          </a:xfrm>
        </p:spPr>
        <p:txBody>
          <a:bodyPr lIns="0" tIns="0" rIns="0" bIns="0">
            <a:noAutofit/>
          </a:bodyPr>
          <a:lstStyle>
            <a:lvl1pPr marL="0" indent="0">
              <a:buNone/>
              <a:defRPr sz="1600" b="1" i="1" spc="100" baseline="0">
                <a:solidFill>
                  <a:srgbClr val="FFFFFF"/>
                </a:solidFill>
                <a:latin typeface="Obviously Wide Lght" pitchFamily="82" charset="77"/>
              </a:defRPr>
            </a:lvl1pPr>
          </a:lstStyle>
          <a:p>
            <a:pPr lvl="0"/>
            <a:r>
              <a:rPr lang="en-US" dirty="0"/>
              <a:t>CLICK TO ADD SECTION #</a:t>
            </a:r>
          </a:p>
        </p:txBody>
      </p:sp>
      <p:sp>
        <p:nvSpPr>
          <p:cNvPr id="42" name="Slide Number Placeholder 5">
            <a:extLst>
              <a:ext uri="{FF2B5EF4-FFF2-40B4-BE49-F238E27FC236}">
                <a16:creationId xmlns:a16="http://schemas.microsoft.com/office/drawing/2014/main" id="{111E1E4F-BBDB-4343-961C-D749405F4462}"/>
              </a:ext>
            </a:extLst>
          </p:cNvPr>
          <p:cNvSpPr txBox="1">
            <a:spLocks/>
          </p:cNvSpPr>
          <p:nvPr userDrawn="1"/>
        </p:nvSpPr>
        <p:spPr>
          <a:xfrm>
            <a:off x="9310571" y="6397178"/>
            <a:ext cx="2743200" cy="365125"/>
          </a:xfrm>
          <a:prstGeom prst="rect">
            <a:avLst/>
          </a:prstGeom>
        </p:spPr>
        <p:txBody>
          <a:bodyPr vert="horz" lIns="91440" tIns="45720" rIns="91440" bIns="45720" rtlCol="0" anchor="ctr"/>
          <a:lstStyle>
            <a:defPPr>
              <a:defRPr lang="en-US"/>
            </a:defPPr>
            <a:lvl1pPr marL="0" algn="r" defTabSz="914400" rtl="0" eaLnBrk="1" latinLnBrk="0" hangingPunct="1">
              <a:defRPr sz="1200" b="1" i="0" kern="1200">
                <a:solidFill>
                  <a:schemeClr val="tx1">
                    <a:tint val="75000"/>
                  </a:schemeClr>
                </a:solidFill>
                <a:latin typeface="Gentona Book" pitchFamily="2" charset="77"/>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B21313-48D6-BF45-9C7F-8CB603AB36D7}" type="slidenum">
              <a:rPr lang="en-US" smtClean="0">
                <a:solidFill>
                  <a:srgbClr val="FFFFFF"/>
                </a:solidFill>
              </a:rPr>
              <a:pPr/>
              <a:t>‹#›</a:t>
            </a:fld>
            <a:endParaRPr lang="en-US" dirty="0">
              <a:solidFill>
                <a:srgbClr val="FFFFFF"/>
              </a:solidFill>
            </a:endParaRPr>
          </a:p>
        </p:txBody>
      </p:sp>
      <p:grpSp>
        <p:nvGrpSpPr>
          <p:cNvPr id="17" name="Group 16">
            <a:extLst>
              <a:ext uri="{FF2B5EF4-FFF2-40B4-BE49-F238E27FC236}">
                <a16:creationId xmlns:a16="http://schemas.microsoft.com/office/drawing/2014/main" id="{E0109C4A-0026-6F48-A51B-736C8445B013}"/>
              </a:ext>
            </a:extLst>
          </p:cNvPr>
          <p:cNvGrpSpPr/>
          <p:nvPr userDrawn="1"/>
        </p:nvGrpSpPr>
        <p:grpSpPr>
          <a:xfrm>
            <a:off x="-308344" y="1"/>
            <a:ext cx="2289125" cy="6858000"/>
            <a:chOff x="-350874" y="1"/>
            <a:chExt cx="2331655" cy="7767048"/>
          </a:xfrm>
        </p:grpSpPr>
        <p:sp>
          <p:nvSpPr>
            <p:cNvPr id="45" name="object 4">
              <a:extLst>
                <a:ext uri="{FF2B5EF4-FFF2-40B4-BE49-F238E27FC236}">
                  <a16:creationId xmlns:a16="http://schemas.microsoft.com/office/drawing/2014/main" id="{E79BFA78-D8DB-7040-B376-D6CB77221E9C}"/>
                </a:ext>
              </a:extLst>
            </p:cNvPr>
            <p:cNvSpPr/>
            <p:nvPr/>
          </p:nvSpPr>
          <p:spPr>
            <a:xfrm>
              <a:off x="-350874" y="3883525"/>
              <a:ext cx="839846" cy="0"/>
            </a:xfrm>
            <a:custGeom>
              <a:avLst/>
              <a:gdLst/>
              <a:ahLst/>
              <a:cxnLst/>
              <a:rect l="l" t="t" r="r" b="b"/>
              <a:pathLst>
                <a:path w="1183640">
                  <a:moveTo>
                    <a:pt x="0" y="0"/>
                  </a:moveTo>
                  <a:lnTo>
                    <a:pt x="1183319" y="0"/>
                  </a:lnTo>
                </a:path>
              </a:pathLst>
            </a:custGeom>
            <a:ln w="19050">
              <a:solidFill>
                <a:srgbClr val="FFFFFF"/>
              </a:solidFill>
            </a:ln>
          </p:spPr>
          <p:txBody>
            <a:bodyPr wrap="square" lIns="0" tIns="0" rIns="0" bIns="0" rtlCol="0"/>
            <a:lstStyle/>
            <a:p>
              <a:endParaRPr/>
            </a:p>
          </p:txBody>
        </p:sp>
        <p:grpSp>
          <p:nvGrpSpPr>
            <p:cNvPr id="16" name="Group 15">
              <a:extLst>
                <a:ext uri="{FF2B5EF4-FFF2-40B4-BE49-F238E27FC236}">
                  <a16:creationId xmlns:a16="http://schemas.microsoft.com/office/drawing/2014/main" id="{A51CB8F4-3FA3-E649-BC8A-DFF476EC8219}"/>
                </a:ext>
              </a:extLst>
            </p:cNvPr>
            <p:cNvGrpSpPr/>
            <p:nvPr userDrawn="1"/>
          </p:nvGrpSpPr>
          <p:grpSpPr>
            <a:xfrm>
              <a:off x="-350874" y="1"/>
              <a:ext cx="2331655" cy="3180687"/>
              <a:chOff x="-343367" y="1"/>
              <a:chExt cx="2331655" cy="3180687"/>
            </a:xfrm>
          </p:grpSpPr>
          <p:sp>
            <p:nvSpPr>
              <p:cNvPr id="44" name="object 3">
                <a:extLst>
                  <a:ext uri="{FF2B5EF4-FFF2-40B4-BE49-F238E27FC236}">
                    <a16:creationId xmlns:a16="http://schemas.microsoft.com/office/drawing/2014/main" id="{C4A32115-CFBA-AE47-8B60-517628AC4D65}"/>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47" name="object 6">
                <a:extLst>
                  <a:ext uri="{FF2B5EF4-FFF2-40B4-BE49-F238E27FC236}">
                    <a16:creationId xmlns:a16="http://schemas.microsoft.com/office/drawing/2014/main" id="{60B3994B-3367-E24D-9A1A-D7B937EF96F3}"/>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nvGrpSpPr>
            <p:cNvPr id="49" name="Group 48">
              <a:extLst>
                <a:ext uri="{FF2B5EF4-FFF2-40B4-BE49-F238E27FC236}">
                  <a16:creationId xmlns:a16="http://schemas.microsoft.com/office/drawing/2014/main" id="{271C63C7-FCE5-1545-B0EF-5DC7B4212645}"/>
                </a:ext>
              </a:extLst>
            </p:cNvPr>
            <p:cNvGrpSpPr/>
            <p:nvPr userDrawn="1"/>
          </p:nvGrpSpPr>
          <p:grpSpPr>
            <a:xfrm flipV="1">
              <a:off x="-350874" y="4586362"/>
              <a:ext cx="2331655" cy="3180687"/>
              <a:chOff x="-343367" y="1"/>
              <a:chExt cx="2331655" cy="3180687"/>
            </a:xfrm>
          </p:grpSpPr>
          <p:sp>
            <p:nvSpPr>
              <p:cNvPr id="50" name="object 3">
                <a:extLst>
                  <a:ext uri="{FF2B5EF4-FFF2-40B4-BE49-F238E27FC236}">
                    <a16:creationId xmlns:a16="http://schemas.microsoft.com/office/drawing/2014/main" id="{A6DBB7D7-455F-064E-879A-DC53EC3E860F}"/>
                  </a:ext>
                </a:extLst>
              </p:cNvPr>
              <p:cNvSpPr/>
              <p:nvPr userDrawn="1"/>
            </p:nvSpPr>
            <p:spPr>
              <a:xfrm>
                <a:off x="-343367" y="1"/>
                <a:ext cx="2331655" cy="3180687"/>
              </a:xfrm>
              <a:custGeom>
                <a:avLst/>
                <a:gdLst/>
                <a:ahLst/>
                <a:cxnLst/>
                <a:rect l="l" t="t" r="r" b="b"/>
                <a:pathLst>
                  <a:path w="3286125" h="4549775">
                    <a:moveTo>
                      <a:pt x="3285774" y="2062273"/>
                    </a:moveTo>
                    <a:lnTo>
                      <a:pt x="1105442" y="2062273"/>
                    </a:lnTo>
                    <a:lnTo>
                      <a:pt x="675790" y="0"/>
                    </a:lnTo>
                  </a:path>
                  <a:path w="3286125" h="4549775">
                    <a:moveTo>
                      <a:pt x="3285774" y="2684034"/>
                    </a:moveTo>
                    <a:lnTo>
                      <a:pt x="1105442" y="2684034"/>
                    </a:lnTo>
                    <a:lnTo>
                      <a:pt x="406493" y="0"/>
                    </a:lnTo>
                  </a:path>
                  <a:path w="3286125" h="4549775">
                    <a:moveTo>
                      <a:pt x="3285774" y="3305796"/>
                    </a:moveTo>
                    <a:lnTo>
                      <a:pt x="1105442" y="3305796"/>
                    </a:lnTo>
                    <a:lnTo>
                      <a:pt x="0" y="121549"/>
                    </a:lnTo>
                  </a:path>
                  <a:path w="3286125" h="4549775">
                    <a:moveTo>
                      <a:pt x="3285774" y="3927630"/>
                    </a:moveTo>
                    <a:lnTo>
                      <a:pt x="1105442" y="3927630"/>
                    </a:lnTo>
                    <a:lnTo>
                      <a:pt x="0" y="1804160"/>
                    </a:lnTo>
                  </a:path>
                  <a:path w="3286125" h="4549775">
                    <a:moveTo>
                      <a:pt x="3285774" y="4549391"/>
                    </a:moveTo>
                    <a:lnTo>
                      <a:pt x="1105442" y="4549391"/>
                    </a:lnTo>
                    <a:lnTo>
                      <a:pt x="0" y="3486742"/>
                    </a:lnTo>
                  </a:path>
                </a:pathLst>
              </a:custGeom>
              <a:ln w="19050">
                <a:solidFill>
                  <a:srgbClr val="FFFFFF"/>
                </a:solidFill>
              </a:ln>
            </p:spPr>
            <p:txBody>
              <a:bodyPr wrap="square" lIns="0" tIns="0" rIns="0" bIns="0" rtlCol="0"/>
              <a:lstStyle/>
              <a:p>
                <a:endParaRPr/>
              </a:p>
            </p:txBody>
          </p:sp>
          <p:sp>
            <p:nvSpPr>
              <p:cNvPr id="51" name="object 6">
                <a:extLst>
                  <a:ext uri="{FF2B5EF4-FFF2-40B4-BE49-F238E27FC236}">
                    <a16:creationId xmlns:a16="http://schemas.microsoft.com/office/drawing/2014/main" id="{18AE461D-02F8-EA48-87CE-6DE637A39858}"/>
                  </a:ext>
                </a:extLst>
              </p:cNvPr>
              <p:cNvSpPr/>
              <p:nvPr/>
            </p:nvSpPr>
            <p:spPr>
              <a:xfrm>
                <a:off x="263538" y="1"/>
                <a:ext cx="1724749" cy="1007255"/>
              </a:xfrm>
              <a:custGeom>
                <a:avLst/>
                <a:gdLst/>
                <a:ahLst/>
                <a:cxnLst/>
                <a:rect l="l" t="t" r="r" b="b"/>
                <a:pathLst>
                  <a:path w="2430779" h="1440814">
                    <a:moveTo>
                      <a:pt x="128260" y="0"/>
                    </a:moveTo>
                    <a:lnTo>
                      <a:pt x="250098" y="818678"/>
                    </a:lnTo>
                    <a:lnTo>
                      <a:pt x="2430429" y="818678"/>
                    </a:lnTo>
                  </a:path>
                  <a:path w="2430779" h="1440814">
                    <a:moveTo>
                      <a:pt x="2430429" y="1440439"/>
                    </a:moveTo>
                    <a:lnTo>
                      <a:pt x="250098" y="1440439"/>
                    </a:lnTo>
                    <a:lnTo>
                      <a:pt x="0" y="0"/>
                    </a:lnTo>
                  </a:path>
                  <a:path w="2430779" h="1440814">
                    <a:moveTo>
                      <a:pt x="2430429" y="196916"/>
                    </a:moveTo>
                    <a:lnTo>
                      <a:pt x="250098" y="196916"/>
                    </a:lnTo>
                    <a:lnTo>
                      <a:pt x="224453" y="0"/>
                    </a:lnTo>
                  </a:path>
                </a:pathLst>
              </a:custGeom>
              <a:ln w="19050">
                <a:solidFill>
                  <a:srgbClr val="FFFFFF"/>
                </a:solidFill>
              </a:ln>
            </p:spPr>
            <p:txBody>
              <a:bodyPr wrap="square" lIns="0" tIns="0" rIns="0" bIns="0" rtlCol="0"/>
              <a:lstStyle/>
              <a:p>
                <a:endParaRPr/>
              </a:p>
            </p:txBody>
          </p:sp>
        </p:grpSp>
      </p:grpSp>
      <p:sp>
        <p:nvSpPr>
          <p:cNvPr id="21" name="Text Placeholder 20">
            <a:extLst>
              <a:ext uri="{FF2B5EF4-FFF2-40B4-BE49-F238E27FC236}">
                <a16:creationId xmlns:a16="http://schemas.microsoft.com/office/drawing/2014/main" id="{AFB84C91-9E01-3342-B68E-77076D39FB68}"/>
              </a:ext>
            </a:extLst>
          </p:cNvPr>
          <p:cNvSpPr>
            <a:spLocks noGrp="1"/>
          </p:cNvSpPr>
          <p:nvPr>
            <p:ph type="body" sz="quarter" idx="18" hasCustomPrompt="1"/>
          </p:nvPr>
        </p:nvSpPr>
        <p:spPr>
          <a:xfrm>
            <a:off x="4997931" y="1381065"/>
            <a:ext cx="5305425" cy="2914483"/>
          </a:xfrm>
        </p:spPr>
        <p:txBody>
          <a:bodyPr lIns="0" tIns="0" rIns="0" bIns="0">
            <a:noAutofit/>
          </a:bodyPr>
          <a:lstStyle>
            <a:lvl1pPr marL="0" marR="0" indent="0" algn="l" defTabSz="914400" rtl="0" eaLnBrk="1" fontAlgn="auto" latinLnBrk="0" hangingPunct="1">
              <a:lnSpc>
                <a:spcPct val="100000"/>
              </a:lnSpc>
              <a:spcBef>
                <a:spcPts val="0"/>
              </a:spcBef>
              <a:spcAft>
                <a:spcPts val="120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Level 1. Click to add text. Click to add text. Click to add text. Click to add text. Click to add text. Click to add text. Click to add text. Click to add text. Click to add text. </a:t>
            </a:r>
          </a:p>
          <a:p>
            <a:pPr lvl="1"/>
            <a:r>
              <a:rPr lang="en-US" dirty="0"/>
              <a:t>Level 2.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Click to add text. text. </a:t>
            </a:r>
          </a:p>
        </p:txBody>
      </p:sp>
      <p:cxnSp>
        <p:nvCxnSpPr>
          <p:cNvPr id="23" name="Straight Connector 22">
            <a:extLst>
              <a:ext uri="{FF2B5EF4-FFF2-40B4-BE49-F238E27FC236}">
                <a16:creationId xmlns:a16="http://schemas.microsoft.com/office/drawing/2014/main" id="{CCC92E42-019E-7842-9DEE-520220BA4B23}"/>
              </a:ext>
            </a:extLst>
          </p:cNvPr>
          <p:cNvCxnSpPr/>
          <p:nvPr userDrawn="1"/>
        </p:nvCxnSpPr>
        <p:spPr>
          <a:xfrm>
            <a:off x="4997931" y="4635795"/>
            <a:ext cx="4900981" cy="0"/>
          </a:xfrm>
          <a:prstGeom prst="line">
            <a:avLst/>
          </a:prstGeom>
          <a:ln w="19050">
            <a:solidFill>
              <a:srgbClr val="FFFFFF"/>
            </a:solidFill>
          </a:ln>
        </p:spPr>
        <p:style>
          <a:lnRef idx="1">
            <a:schemeClr val="accent1"/>
          </a:lnRef>
          <a:fillRef idx="0">
            <a:schemeClr val="accent1"/>
          </a:fillRef>
          <a:effectRef idx="0">
            <a:schemeClr val="accent1"/>
          </a:effectRef>
          <a:fontRef idx="minor">
            <a:schemeClr val="tx1"/>
          </a:fontRef>
        </p:style>
      </p:cxnSp>
      <p:sp>
        <p:nvSpPr>
          <p:cNvPr id="63" name="Text Placeholder 20">
            <a:extLst>
              <a:ext uri="{FF2B5EF4-FFF2-40B4-BE49-F238E27FC236}">
                <a16:creationId xmlns:a16="http://schemas.microsoft.com/office/drawing/2014/main" id="{2A5C82F4-1E88-CE41-BFBC-F5EA06B1A4E1}"/>
              </a:ext>
            </a:extLst>
          </p:cNvPr>
          <p:cNvSpPr>
            <a:spLocks noGrp="1"/>
          </p:cNvSpPr>
          <p:nvPr>
            <p:ph type="body" sz="quarter" idx="19" hasCustomPrompt="1"/>
          </p:nvPr>
        </p:nvSpPr>
        <p:spPr>
          <a:xfrm>
            <a:off x="4997931" y="4740954"/>
            <a:ext cx="5305425" cy="1227680"/>
          </a:xfrm>
        </p:spPr>
        <p:txBody>
          <a:bodyPr lIns="0" tIns="0" rIns="0" bIns="0">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800" b="1" i="0">
                <a:solidFill>
                  <a:srgbClr val="FFFFFF"/>
                </a:solidFill>
                <a:latin typeface="Gentona Book" pitchFamily="2" charset="77"/>
              </a:defRPr>
            </a:lvl1pPr>
            <a:lvl2pPr marL="0" indent="0">
              <a:lnSpc>
                <a:spcPct val="100000"/>
              </a:lnSpc>
              <a:spcBef>
                <a:spcPts val="1700"/>
              </a:spcBef>
              <a:buFont typeface="Arial" panose="020B0604020202020204" pitchFamily="34" charset="0"/>
              <a:buNone/>
              <a:tabLst/>
              <a:defRPr sz="1400">
                <a:solidFill>
                  <a:srgbClr val="FFFFFF"/>
                </a:solidFill>
              </a:defRPr>
            </a:lvl2pPr>
            <a:lvl3pPr marL="914400" indent="0">
              <a:buNone/>
              <a:defRPr/>
            </a:lvl3pPr>
            <a:lvl4pPr marL="1371600" indent="0">
              <a:buNone/>
              <a:defRPr/>
            </a:lvl4pPr>
            <a:lvl5pPr marL="1828800" indent="0">
              <a:buNone/>
              <a:defRPr/>
            </a:lvl5pPr>
          </a:lstStyle>
          <a:p>
            <a:pPr marL="0" marR="0" lvl="1"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Click to edit section items:</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Section Item | Section Item | Section Item</a:t>
            </a:r>
            <a:br>
              <a:rPr lang="en-US" dirty="0"/>
            </a:br>
            <a:r>
              <a:rPr lang="en-US" dirty="0"/>
              <a:t>Section Item | Section Item </a:t>
            </a:r>
          </a:p>
        </p:txBody>
      </p:sp>
    </p:spTree>
    <p:extLst>
      <p:ext uri="{BB962C8B-B14F-4D97-AF65-F5344CB8AC3E}">
        <p14:creationId xmlns:p14="http://schemas.microsoft.com/office/powerpoint/2010/main" val="3101010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slideLayout" Target="../slideLayouts/slideLayout37.xml"/><Relationship Id="rId18" Type="http://schemas.openxmlformats.org/officeDocument/2006/relationships/slideLayout" Target="../slideLayouts/slideLayout42.xml"/><Relationship Id="rId3" Type="http://schemas.openxmlformats.org/officeDocument/2006/relationships/slideLayout" Target="../slideLayouts/slideLayout27.xml"/><Relationship Id="rId21" Type="http://schemas.openxmlformats.org/officeDocument/2006/relationships/slideLayout" Target="../slideLayouts/slideLayout45.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17" Type="http://schemas.openxmlformats.org/officeDocument/2006/relationships/slideLayout" Target="../slideLayouts/slideLayout41.xml"/><Relationship Id="rId2" Type="http://schemas.openxmlformats.org/officeDocument/2006/relationships/slideLayout" Target="../slideLayouts/slideLayout26.xml"/><Relationship Id="rId16" Type="http://schemas.openxmlformats.org/officeDocument/2006/relationships/slideLayout" Target="../slideLayouts/slideLayout40.xml"/><Relationship Id="rId20" Type="http://schemas.openxmlformats.org/officeDocument/2006/relationships/slideLayout" Target="../slideLayouts/slideLayout44.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24" Type="http://schemas.openxmlformats.org/officeDocument/2006/relationships/theme" Target="../theme/theme2.xml"/><Relationship Id="rId5" Type="http://schemas.openxmlformats.org/officeDocument/2006/relationships/slideLayout" Target="../slideLayouts/slideLayout29.xml"/><Relationship Id="rId15" Type="http://schemas.openxmlformats.org/officeDocument/2006/relationships/slideLayout" Target="../slideLayouts/slideLayout39.xml"/><Relationship Id="rId23" Type="http://schemas.openxmlformats.org/officeDocument/2006/relationships/slideLayout" Target="../slideLayouts/slideLayout47.xml"/><Relationship Id="rId10" Type="http://schemas.openxmlformats.org/officeDocument/2006/relationships/slideLayout" Target="../slideLayouts/slideLayout34.xml"/><Relationship Id="rId19" Type="http://schemas.openxmlformats.org/officeDocument/2006/relationships/slideLayout" Target="../slideLayouts/slideLayout43.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slideLayout" Target="../slideLayouts/slideLayout38.xml"/><Relationship Id="rId22" Type="http://schemas.openxmlformats.org/officeDocument/2006/relationships/slideLayout" Target="../slideLayouts/slideLayout4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2198964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9976EA-7C62-434D-9462-7BB6E9BEF6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40F4E61-99CE-5145-A3A8-8F49304CCE2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A7D438C8-C7E9-D044-BBBB-A02BA196269A}"/>
              </a:ext>
            </a:extLst>
          </p:cNvPr>
          <p:cNvSpPr>
            <a:spLocks noGrp="1"/>
          </p:cNvSpPr>
          <p:nvPr>
            <p:ph type="sldNum" sz="quarter" idx="4"/>
          </p:nvPr>
        </p:nvSpPr>
        <p:spPr>
          <a:xfrm>
            <a:off x="9310571" y="6397178"/>
            <a:ext cx="2743200" cy="365125"/>
          </a:xfrm>
          <a:prstGeom prst="rect">
            <a:avLst/>
          </a:prstGeom>
        </p:spPr>
        <p:txBody>
          <a:bodyPr vert="horz" lIns="91440" tIns="45720" rIns="91440" bIns="45720" rtlCol="0" anchor="ctr"/>
          <a:lstStyle>
            <a:lvl1pPr algn="r">
              <a:defRPr sz="1200" b="1" i="0">
                <a:solidFill>
                  <a:schemeClr val="tx1">
                    <a:tint val="75000"/>
                  </a:schemeClr>
                </a:solidFill>
                <a:latin typeface="Gentona Book" pitchFamily="2" charset="77"/>
              </a:defRPr>
            </a:lvl1pPr>
          </a:lstStyle>
          <a:p>
            <a:fld id="{56B21313-48D6-BF45-9C7F-8CB603AB36D7}" type="slidenum">
              <a:rPr lang="en-US" smtClean="0"/>
              <a:pPr/>
              <a:t>‹#›</a:t>
            </a:fld>
            <a:endParaRPr lang="en-US"/>
          </a:p>
        </p:txBody>
      </p:sp>
    </p:spTree>
    <p:extLst>
      <p:ext uri="{BB962C8B-B14F-4D97-AF65-F5344CB8AC3E}">
        <p14:creationId xmlns:p14="http://schemas.microsoft.com/office/powerpoint/2010/main" val="3558302293"/>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3" r:id="rId18"/>
    <p:sldLayoutId id="2147483704" r:id="rId19"/>
    <p:sldLayoutId id="2147483705" r:id="rId20"/>
    <p:sldLayoutId id="2147483706" r:id="rId21"/>
    <p:sldLayoutId id="2147483707" r:id="rId22"/>
    <p:sldLayoutId id="2147483708" r:id="rId23"/>
  </p:sldLayoutIdLst>
  <p:txStyles>
    <p:titleStyle>
      <a:lvl1pPr algn="l" defTabSz="914400" rtl="0" eaLnBrk="1" latinLnBrk="0" hangingPunct="1">
        <a:lnSpc>
          <a:spcPct val="90000"/>
        </a:lnSpc>
        <a:spcBef>
          <a:spcPct val="0"/>
        </a:spcBef>
        <a:buNone/>
        <a:defRPr sz="4400" b="0" i="0" kern="1200">
          <a:solidFill>
            <a:schemeClr val="tx1"/>
          </a:solidFill>
          <a:latin typeface="Gentona Medium" pitchFamily="2" charset="77"/>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0" i="0" kern="1200">
          <a:solidFill>
            <a:schemeClr val="tx1"/>
          </a:solidFill>
          <a:latin typeface="Gentona Medium" pitchFamily="2" charset="77"/>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entona Medium" pitchFamily="2" charset="77"/>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entona Medium" pitchFamily="2" charset="77"/>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entona Medium"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chrome-extension://efaidnbmnnnibpcajpcglclefindmkaj/https:/facilities.ufl.edu/wp-content/uploads/committees/lvl/treemitigationpolicy.pdf" TargetMode="External"/><Relationship Id="rId3" Type="http://schemas.openxmlformats.org/officeDocument/2006/relationships/hyperlink" Target="https://facilities.ufl.edu/campus-planning/campus-master-plan/" TargetMode="External"/><Relationship Id="rId7" Type="http://schemas.openxmlformats.org/officeDocument/2006/relationships/hyperlink" Target="https://facilities.ufl.edu/wp-content/uploads/plan/Appendix.D.pdf" TargetMode="External"/><Relationship Id="rId2" Type="http://schemas.openxmlformats.org/officeDocument/2006/relationships/notesSlide" Target="../notesSlides/notesSlide1.xml"/><Relationship Id="rId1" Type="http://schemas.openxmlformats.org/officeDocument/2006/relationships/slideLayout" Target="../slideLayouts/slideLayout45.xml"/><Relationship Id="rId6" Type="http://schemas.openxmlformats.org/officeDocument/2006/relationships/hyperlink" Target="https://facilities.ufl.edu/campus-planning/campus-master-plan/landscape-master-plan/" TargetMode="External"/><Relationship Id="rId5" Type="http://schemas.openxmlformats.org/officeDocument/2006/relationships/hyperlink" Target="https://facilities.ufl.edu/wp-content/uploads/forms/standards/UFDesignGuidelines.pdf" TargetMode="External"/><Relationship Id="rId4" Type="http://schemas.openxmlformats.org/officeDocument/2006/relationships/hyperlink" Target="https://facilities.ufl.edu/wp-content/uploads/2024/01/Committee-Orientation-LUFPC_Updated.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C4D-7D17-F640-8641-52DE2102DCB9}"/>
              </a:ext>
            </a:extLst>
          </p:cNvPr>
          <p:cNvSpPr>
            <a:spLocks noGrp="1"/>
          </p:cNvSpPr>
          <p:nvPr>
            <p:ph type="ctrTitle"/>
          </p:nvPr>
        </p:nvSpPr>
        <p:spPr/>
        <p:txBody>
          <a:bodyPr/>
          <a:lstStyle/>
          <a:p>
            <a:r>
              <a:rPr lang="en-US" dirty="0"/>
              <a:t>PROJECT NUMBER &amp; NAME</a:t>
            </a:r>
            <a:br>
              <a:rPr lang="en-US" dirty="0"/>
            </a:br>
            <a:r>
              <a:rPr lang="en-US" dirty="0"/>
              <a:t>(Ex. UF-100 CENTURY TOWER)</a:t>
            </a:r>
          </a:p>
        </p:txBody>
      </p:sp>
      <p:sp>
        <p:nvSpPr>
          <p:cNvPr id="3" name="Subtitle 2">
            <a:extLst>
              <a:ext uri="{FF2B5EF4-FFF2-40B4-BE49-F238E27FC236}">
                <a16:creationId xmlns:a16="http://schemas.microsoft.com/office/drawing/2014/main" id="{A2AA880F-20E3-0D44-8CDE-45497D7E2E36}"/>
              </a:ext>
            </a:extLst>
          </p:cNvPr>
          <p:cNvSpPr>
            <a:spLocks noGrp="1"/>
          </p:cNvSpPr>
          <p:nvPr>
            <p:ph type="subTitle" idx="1"/>
          </p:nvPr>
        </p:nvSpPr>
        <p:spPr>
          <a:xfrm>
            <a:off x="2568992" y="4355719"/>
            <a:ext cx="8588634" cy="2181268"/>
          </a:xfrm>
        </p:spPr>
        <p:txBody>
          <a:bodyPr/>
          <a:lstStyle/>
          <a:p>
            <a:r>
              <a:rPr lang="en-US" sz="1800" i="0" dirty="0"/>
              <a:t>PROJECT MANAGER</a:t>
            </a:r>
          </a:p>
          <a:p>
            <a:endParaRPr lang="en-US" dirty="0"/>
          </a:p>
          <a:p>
            <a:endParaRPr lang="en-US" dirty="0"/>
          </a:p>
        </p:txBody>
      </p:sp>
      <p:sp>
        <p:nvSpPr>
          <p:cNvPr id="4" name="Text Placeholder 3">
            <a:extLst>
              <a:ext uri="{FF2B5EF4-FFF2-40B4-BE49-F238E27FC236}">
                <a16:creationId xmlns:a16="http://schemas.microsoft.com/office/drawing/2014/main" id="{1E9F5295-143D-AE4E-9BF3-3DA58FA69AD1}"/>
              </a:ext>
            </a:extLst>
          </p:cNvPr>
          <p:cNvSpPr>
            <a:spLocks noGrp="1"/>
          </p:cNvSpPr>
          <p:nvPr>
            <p:ph type="body" sz="quarter" idx="10"/>
          </p:nvPr>
        </p:nvSpPr>
        <p:spPr/>
        <p:txBody>
          <a:bodyPr/>
          <a:lstStyle/>
          <a:p>
            <a:r>
              <a:rPr lang="en-US" dirty="0"/>
              <a:t>DATE OF LUFPC COMMITTEE MEETING</a:t>
            </a:r>
          </a:p>
        </p:txBody>
      </p:sp>
      <p:sp>
        <p:nvSpPr>
          <p:cNvPr id="5" name="Text Placeholder 4">
            <a:extLst>
              <a:ext uri="{FF2B5EF4-FFF2-40B4-BE49-F238E27FC236}">
                <a16:creationId xmlns:a16="http://schemas.microsoft.com/office/drawing/2014/main" id="{FD2C4807-D82C-B241-B47B-DAB0E118937A}"/>
              </a:ext>
            </a:extLst>
          </p:cNvPr>
          <p:cNvSpPr>
            <a:spLocks noGrp="1"/>
          </p:cNvSpPr>
          <p:nvPr>
            <p:ph type="body" sz="quarter" idx="11"/>
          </p:nvPr>
        </p:nvSpPr>
        <p:spPr/>
        <p:txBody>
          <a:bodyPr/>
          <a:lstStyle/>
          <a:p>
            <a:r>
              <a:rPr lang="en-US" sz="1800" dirty="0"/>
              <a:t>PROGRAMMING</a:t>
            </a:r>
          </a:p>
        </p:txBody>
      </p:sp>
    </p:spTree>
    <p:extLst>
      <p:ext uri="{BB962C8B-B14F-4D97-AF65-F5344CB8AC3E}">
        <p14:creationId xmlns:p14="http://schemas.microsoft.com/office/powerpoint/2010/main" val="243588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a:xfrm>
            <a:off x="253803" y="1486831"/>
            <a:ext cx="10697361" cy="3362961"/>
          </a:xfrm>
        </p:spPr>
        <p:txBody>
          <a:bodyPr/>
          <a:lstStyle/>
          <a:p>
            <a:pPr marL="228600" indent="-219075">
              <a:buFont typeface="Arial" panose="020B0604020202020204" pitchFamily="34" charset="0"/>
              <a:buChar char="•"/>
            </a:pPr>
            <a:r>
              <a:rPr lang="en-US" sz="2800" b="1" dirty="0"/>
              <a:t>DO NOT INCLUDE FLOORPLANS</a:t>
            </a:r>
            <a:br>
              <a:rPr lang="en-US" sz="2800" b="1" dirty="0"/>
            </a:br>
            <a:endParaRPr lang="en-US" sz="2800" b="1" dirty="0"/>
          </a:p>
          <a:p>
            <a:pPr marL="228600" indent="-219075">
              <a:buFont typeface="Arial" panose="020B0604020202020204" pitchFamily="34" charset="0"/>
              <a:buChar char="•"/>
            </a:pPr>
            <a:r>
              <a:rPr lang="en-US" sz="1800" dirty="0"/>
              <a:t>Use this template as a guide to build your presentation. Not all slides may be applicable to your project, and additional slides may still be needed.</a:t>
            </a:r>
            <a:br>
              <a:rPr lang="en-US" sz="1800" dirty="0"/>
            </a:br>
            <a:endParaRPr lang="en-US" sz="1800" dirty="0"/>
          </a:p>
          <a:p>
            <a:pPr marL="228600" indent="-219075">
              <a:buFont typeface="Arial" panose="020B0604020202020204" pitchFamily="34" charset="0"/>
              <a:buChar char="•"/>
            </a:pPr>
            <a:r>
              <a:rPr lang="en-US" sz="1800" dirty="0"/>
              <a:t>Read the suggestions in the ‘Notes’ section to help develop the content for each slide.</a:t>
            </a:r>
            <a:br>
              <a:rPr lang="en-US" sz="1800" dirty="0"/>
            </a:br>
            <a:endParaRPr lang="en-US" sz="1800" dirty="0"/>
          </a:p>
          <a:p>
            <a:pPr marL="228600" indent="-219075">
              <a:buFont typeface="Arial" panose="020B0604020202020204" pitchFamily="34" charset="0"/>
              <a:buChar char="•"/>
            </a:pPr>
            <a:r>
              <a:rPr lang="en-US" sz="1800" dirty="0"/>
              <a:t>During the </a:t>
            </a:r>
            <a:r>
              <a:rPr lang="en-US" sz="1800" dirty="0">
                <a:solidFill>
                  <a:srgbClr val="0020A5"/>
                </a:solidFill>
              </a:rPr>
              <a:t>Programming</a:t>
            </a:r>
            <a:r>
              <a:rPr lang="en-US" sz="1800" dirty="0"/>
              <a:t> </a:t>
            </a:r>
            <a:r>
              <a:rPr lang="en-US" sz="1800" dirty="0">
                <a:solidFill>
                  <a:srgbClr val="0020A5"/>
                </a:solidFill>
              </a:rPr>
              <a:t>phase</a:t>
            </a:r>
            <a:r>
              <a:rPr lang="en-US" sz="1800" dirty="0"/>
              <a:t> of Major Projects, the committee is approving the </a:t>
            </a:r>
            <a:r>
              <a:rPr lang="en-US" sz="1800" b="1" dirty="0"/>
              <a:t>project site</a:t>
            </a:r>
            <a:r>
              <a:rPr lang="en-US" sz="1800" dirty="0"/>
              <a:t>. </a:t>
            </a:r>
            <a:br>
              <a:rPr lang="en-US" sz="1800" dirty="0"/>
            </a:br>
            <a:endParaRPr lang="en-US" sz="1800" dirty="0"/>
          </a:p>
          <a:p>
            <a:pPr marL="228600" indent="-219075">
              <a:buFont typeface="Arial" panose="020B0604020202020204" pitchFamily="34" charset="0"/>
              <a:buChar char="•"/>
            </a:pPr>
            <a:r>
              <a:rPr lang="en-US" sz="1800" dirty="0"/>
              <a:t>Throughout the template, refer the resources below to assist with answering questions:</a:t>
            </a:r>
            <a:br>
              <a:rPr lang="en-US" dirty="0"/>
            </a:br>
            <a:endParaRPr lang="en-US" dirty="0"/>
          </a:p>
          <a:p>
            <a:pPr marL="179388" lvl="4" indent="0">
              <a:buNone/>
            </a:pPr>
            <a:endParaRPr lang="en-US" sz="1400" dirty="0">
              <a:solidFill>
                <a:srgbClr val="0020A5"/>
              </a:solidFill>
            </a:endParaRPr>
          </a:p>
          <a:p>
            <a:pPr marL="9525"/>
            <a:endParaRPr lang="en-US" dirty="0"/>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PRESENTATION GUIDELINES</a:t>
            </a:r>
          </a:p>
        </p:txBody>
      </p:sp>
      <p:graphicFrame>
        <p:nvGraphicFramePr>
          <p:cNvPr id="2" name="Table 1">
            <a:extLst>
              <a:ext uri="{FF2B5EF4-FFF2-40B4-BE49-F238E27FC236}">
                <a16:creationId xmlns:a16="http://schemas.microsoft.com/office/drawing/2014/main" id="{5D84657D-B438-7C98-CAC9-5A683364A0F6}"/>
              </a:ext>
            </a:extLst>
          </p:cNvPr>
          <p:cNvGraphicFramePr>
            <a:graphicFrameLocks noGrp="1"/>
          </p:cNvGraphicFramePr>
          <p:nvPr>
            <p:extLst>
              <p:ext uri="{D42A27DB-BD31-4B8C-83A1-F6EECF244321}">
                <p14:modId xmlns:p14="http://schemas.microsoft.com/office/powerpoint/2010/main" val="599793148"/>
              </p:ext>
            </p:extLst>
          </p:nvPr>
        </p:nvGraphicFramePr>
        <p:xfrm>
          <a:off x="446267" y="5048598"/>
          <a:ext cx="8848204" cy="1112520"/>
        </p:xfrm>
        <a:graphic>
          <a:graphicData uri="http://schemas.openxmlformats.org/drawingml/2006/table">
            <a:tbl>
              <a:tblPr firstRow="1" bandRow="1">
                <a:tableStyleId>{5C22544A-7EE6-4342-B048-85BDC9FD1C3A}</a:tableStyleId>
              </a:tblPr>
              <a:tblGrid>
                <a:gridCol w="4424102">
                  <a:extLst>
                    <a:ext uri="{9D8B030D-6E8A-4147-A177-3AD203B41FA5}">
                      <a16:colId xmlns:a16="http://schemas.microsoft.com/office/drawing/2014/main" val="250796856"/>
                    </a:ext>
                  </a:extLst>
                </a:gridCol>
                <a:gridCol w="4424102">
                  <a:extLst>
                    <a:ext uri="{9D8B030D-6E8A-4147-A177-3AD203B41FA5}">
                      <a16:colId xmlns:a16="http://schemas.microsoft.com/office/drawing/2014/main" val="1668146791"/>
                    </a:ext>
                  </a:extLst>
                </a:gridCol>
              </a:tblGrid>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3">
                            <a:extLst>
                              <a:ext uri="{A12FA001-AC4F-418D-AE19-62706E023703}">
                                <ahyp:hlinkClr xmlns:ahyp="http://schemas.microsoft.com/office/drawing/2018/hyperlinkcolor" val="tx"/>
                              </a:ext>
                            </a:extLst>
                          </a:hlinkClick>
                        </a:rPr>
                        <a:t>Campus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4">
                            <a:extLst>
                              <a:ext uri="{A12FA001-AC4F-418D-AE19-62706E023703}">
                                <ahyp:hlinkClr xmlns:ahyp="http://schemas.microsoft.com/office/drawing/2018/hyperlinkcolor" val="tx"/>
                              </a:ext>
                            </a:extLst>
                          </a:hlinkClick>
                        </a:rPr>
                        <a:t>About the Land Use &amp; Facilities Planning Committee</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82715470"/>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5">
                            <a:extLst>
                              <a:ext uri="{A12FA001-AC4F-418D-AE19-62706E023703}">
                                <ahyp:hlinkClr xmlns:ahyp="http://schemas.microsoft.com/office/drawing/2018/hyperlinkcolor" val="tx"/>
                              </a:ext>
                            </a:extLst>
                          </a:hlinkClick>
                        </a:rPr>
                        <a:t>Campus Design Guidelines</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6">
                            <a:extLst>
                              <a:ext uri="{A12FA001-AC4F-418D-AE19-62706E023703}">
                                <ahyp:hlinkClr xmlns:ahyp="http://schemas.microsoft.com/office/drawing/2018/hyperlinkcolor" val="tx"/>
                              </a:ext>
                            </a:extLst>
                          </a:hlinkClick>
                        </a:rPr>
                        <a:t>Landscape Master Plan</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02376055"/>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7">
                            <a:extLst>
                              <a:ext uri="{A12FA001-AC4F-418D-AE19-62706E023703}">
                                <ahyp:hlinkClr xmlns:ahyp="http://schemas.microsoft.com/office/drawing/2018/hyperlinkcolor" val="tx"/>
                              </a:ext>
                            </a:extLst>
                          </a:hlinkClick>
                        </a:rPr>
                        <a:t>Historic District &amp; Archaeology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b="0" dirty="0">
                          <a:solidFill>
                            <a:schemeClr val="accent2"/>
                          </a:solidFill>
                          <a:latin typeface="Gentona Book"/>
                          <a:hlinkClick r:id="rId8">
                            <a:extLst>
                              <a:ext uri="{A12FA001-AC4F-418D-AE19-62706E023703}">
                                <ahyp:hlinkClr xmlns:ahyp="http://schemas.microsoft.com/office/drawing/2018/hyperlinkcolor" val="tx"/>
                              </a:ext>
                            </a:extLst>
                          </a:hlinkClick>
                        </a:rPr>
                        <a:t>Tree Mitigation Policy</a:t>
                      </a:r>
                      <a:endParaRPr lang="en-US" sz="1400" b="0" dirty="0">
                        <a:solidFill>
                          <a:schemeClr val="accent2"/>
                        </a:solidFill>
                        <a:latin typeface="Gentona Book"/>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22389595"/>
                  </a:ext>
                </a:extLst>
              </a:tr>
            </a:tbl>
          </a:graphicData>
        </a:graphic>
      </p:graphicFrame>
    </p:spTree>
    <p:extLst>
      <p:ext uri="{BB962C8B-B14F-4D97-AF65-F5344CB8AC3E}">
        <p14:creationId xmlns:p14="http://schemas.microsoft.com/office/powerpoint/2010/main" val="39257061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Project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is located at the southeast corner of Gale Lemerand Drive and Stadium Road</a:t>
            </a:r>
          </a:p>
          <a:p>
            <a:pPr marL="228600" indent="-219075">
              <a:spcAft>
                <a:spcPts val="1000"/>
              </a:spcAft>
              <a:buFont typeface="Arial" panose="020B0604020202020204" pitchFamily="34" charset="0"/>
              <a:buChar char="•"/>
            </a:pPr>
            <a:r>
              <a:rPr lang="en-US" dirty="0"/>
              <a:t>Example: The scope of this project is to build a 10,000SF building</a:t>
            </a:r>
          </a:p>
          <a:p>
            <a:pPr marL="228600" indent="-219075">
              <a:spcAft>
                <a:spcPts val="1000"/>
              </a:spcAft>
              <a:buFont typeface="Arial" panose="020B0604020202020204" pitchFamily="34" charset="0"/>
              <a:buChar char="•"/>
            </a:pPr>
            <a:r>
              <a:rPr lang="en-US" dirty="0"/>
              <a:t>Example: The purpose of the project is..</a:t>
            </a:r>
          </a:p>
          <a:p>
            <a:pPr marL="228600" indent="-219075">
              <a:spcAft>
                <a:spcPts val="1000"/>
              </a:spcAft>
              <a:buFont typeface="Arial" panose="020B0604020202020204" pitchFamily="34" charset="0"/>
              <a:buChar char="•"/>
            </a:pPr>
            <a:r>
              <a:rPr lang="en-US" dirty="0"/>
              <a:t>Example: This site was selected because..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an Aerial Map showing the projects location.</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12253157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Committee History</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i="1" dirty="0"/>
              <a:t>Example</a:t>
            </a:r>
            <a:r>
              <a:rPr lang="en-US" dirty="0"/>
              <a:t>: </a:t>
            </a:r>
            <a:br>
              <a:rPr lang="en-US" dirty="0"/>
            </a:br>
            <a:br>
              <a:rPr lang="en-US" dirty="0"/>
            </a:br>
            <a:r>
              <a:rPr lang="en-US" dirty="0"/>
              <a:t>Attended the </a:t>
            </a:r>
            <a:r>
              <a:rPr lang="en-US" dirty="0">
                <a:solidFill>
                  <a:srgbClr val="FA4616"/>
                </a:solidFill>
              </a:rPr>
              <a:t>Lakes, Vegetation &amp; Landscaping </a:t>
            </a:r>
            <a:r>
              <a:rPr lang="en-US" dirty="0"/>
              <a:t>Meeting on MM/DD/YY</a:t>
            </a:r>
          </a:p>
          <a:p>
            <a:pPr marL="398463" lvl="1" indent="-219075">
              <a:spcAft>
                <a:spcPts val="1000"/>
              </a:spcAft>
            </a:pPr>
            <a:r>
              <a:rPr lang="en-US" dirty="0"/>
              <a:t>Discussed site restraints, existing conditions and potential tree removals</a:t>
            </a:r>
          </a:p>
          <a:p>
            <a:pPr marL="398463" lvl="1" indent="-219075">
              <a:spcAft>
                <a:spcPts val="1000"/>
              </a:spcAft>
            </a:pPr>
            <a:r>
              <a:rPr lang="en-US" dirty="0"/>
              <a:t>Committee made a motion to </a:t>
            </a:r>
            <a:r>
              <a:rPr lang="en-US" b="1" dirty="0"/>
              <a:t>approve</a:t>
            </a:r>
            <a:r>
              <a:rPr lang="en-US" dirty="0"/>
              <a:t> the project site</a:t>
            </a:r>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2938044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Overview</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Currently, the site is primarily used for..</a:t>
            </a:r>
          </a:p>
          <a:p>
            <a:pPr marL="228600" indent="-219075">
              <a:spcAft>
                <a:spcPts val="1000"/>
              </a:spcAft>
              <a:buFont typeface="Arial" panose="020B0604020202020204" pitchFamily="34" charset="0"/>
              <a:buChar char="•"/>
            </a:pPr>
            <a:r>
              <a:rPr lang="en-US" dirty="0"/>
              <a:t>Example: The Future Land Use designation of the site is ________, which is (or is not) compliant with the proposed project</a:t>
            </a:r>
          </a:p>
          <a:p>
            <a:pPr marL="228600" indent="-219075">
              <a:spcAft>
                <a:spcPts val="1000"/>
              </a:spcAft>
              <a:buFont typeface="Arial" panose="020B0604020202020204" pitchFamily="34" charset="0"/>
              <a:buChar char="•"/>
            </a:pPr>
            <a:r>
              <a:rPr lang="en-US" dirty="0"/>
              <a:t>Example: The buildings and land uses surrounding the site include..</a:t>
            </a:r>
          </a:p>
          <a:p>
            <a:pPr marL="228600" indent="-219075">
              <a:spcAft>
                <a:spcPts val="1000"/>
              </a:spcAft>
              <a:buFont typeface="Arial" panose="020B0604020202020204" pitchFamily="34" charset="0"/>
              <a:buChar char="•"/>
            </a:pPr>
            <a:r>
              <a:rPr lang="en-US" dirty="0"/>
              <a:t>Example: The site is in the historic impact area</a:t>
            </a:r>
          </a:p>
          <a:p>
            <a:pPr marL="228600" indent="-219075">
              <a:buFont typeface="Arial" panose="020B0604020202020204" pitchFamily="34" charset="0"/>
              <a:buChar char="•"/>
            </a:pPr>
            <a:endParaRPr lang="en-US" dirty="0"/>
          </a:p>
          <a:p>
            <a:pPr marL="228600" indent="-219075">
              <a:buFont typeface="Arial" panose="020B0604020202020204" pitchFamily="34" charset="0"/>
              <a:buChar char="•"/>
            </a:pPr>
            <a:endParaRPr lang="en-US" dirty="0"/>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i="1" dirty="0">
                <a:solidFill>
                  <a:srgbClr val="FA4616"/>
                </a:solidFill>
              </a:rPr>
            </a:br>
            <a:r>
              <a:rPr lang="en-US" i="1" dirty="0">
                <a:solidFill>
                  <a:srgbClr val="FA4616"/>
                </a:solidFill>
              </a:rPr>
              <a:t>Use this space to provide a closer view of the project's location, or a photo.</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30215286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EEAF693-5E51-A84B-8702-0061129C0DFA}"/>
              </a:ext>
            </a:extLst>
          </p:cNvPr>
          <p:cNvSpPr>
            <a:spLocks noGrp="1"/>
          </p:cNvSpPr>
          <p:nvPr>
            <p:ph type="body" sz="quarter" idx="18"/>
          </p:nvPr>
        </p:nvSpPr>
        <p:spPr>
          <a:xfrm>
            <a:off x="243529" y="1651828"/>
            <a:ext cx="5827071" cy="413340"/>
          </a:xfrm>
        </p:spPr>
        <p:txBody>
          <a:bodyPr/>
          <a:lstStyle/>
          <a:p>
            <a:r>
              <a:rPr lang="en-US" dirty="0"/>
              <a:t>Site Conditions</a:t>
            </a:r>
          </a:p>
          <a:p>
            <a:endParaRPr lang="en-US" dirty="0"/>
          </a:p>
        </p:txBody>
      </p:sp>
      <p:sp>
        <p:nvSpPr>
          <p:cNvPr id="3" name="Text Placeholder 2">
            <a:extLst>
              <a:ext uri="{FF2B5EF4-FFF2-40B4-BE49-F238E27FC236}">
                <a16:creationId xmlns:a16="http://schemas.microsoft.com/office/drawing/2014/main" id="{C4E268F7-DA1B-1F4B-BC4F-2B52B797B558}"/>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site currently has a concrete path, grass lawn area and asphalt parking area</a:t>
            </a:r>
          </a:p>
          <a:p>
            <a:pPr marL="228600" indent="-219075">
              <a:spcAft>
                <a:spcPts val="1000"/>
              </a:spcAft>
              <a:buFont typeface="Arial" panose="020B0604020202020204" pitchFamily="34" charset="0"/>
              <a:buChar char="•"/>
            </a:pPr>
            <a:r>
              <a:rPr lang="en-US" dirty="0"/>
              <a:t>Example: There is significant grade change from north to south</a:t>
            </a:r>
          </a:p>
          <a:p>
            <a:pPr marL="228600" indent="-219075">
              <a:spcAft>
                <a:spcPts val="1000"/>
              </a:spcAft>
              <a:buFont typeface="Arial" panose="020B0604020202020204" pitchFamily="34" charset="0"/>
              <a:buChar char="•"/>
            </a:pPr>
            <a:r>
              <a:rPr lang="en-US" dirty="0"/>
              <a:t>Example: The trees on site include..</a:t>
            </a:r>
          </a:p>
        </p:txBody>
      </p:sp>
      <p:sp>
        <p:nvSpPr>
          <p:cNvPr id="4" name="Text Placeholder 3">
            <a:extLst>
              <a:ext uri="{FF2B5EF4-FFF2-40B4-BE49-F238E27FC236}">
                <a16:creationId xmlns:a16="http://schemas.microsoft.com/office/drawing/2014/main" id="{0D5236C0-70B4-AA4F-AC1D-0EBF0D48DD6D}"/>
              </a:ext>
            </a:extLst>
          </p:cNvPr>
          <p:cNvSpPr>
            <a:spLocks noGrp="1"/>
          </p:cNvSpPr>
          <p:nvPr>
            <p:ph type="body" sz="quarter" idx="20"/>
          </p:nvPr>
        </p:nvSpPr>
        <p:spPr>
          <a:xfrm>
            <a:off x="6097651" y="1651828"/>
            <a:ext cx="5521325" cy="4944235"/>
          </a:xfrm>
        </p:spPr>
        <p:txBody>
          <a:bodyPr/>
          <a:lstStyle/>
          <a:p>
            <a:pPr marL="9525" algn="ctr"/>
            <a:br>
              <a:rPr lang="en-US" dirty="0"/>
            </a:br>
            <a:br>
              <a:rPr lang="en-US" dirty="0"/>
            </a:br>
            <a:br>
              <a:rPr lang="en-US" dirty="0"/>
            </a:br>
            <a:br>
              <a:rPr lang="en-US" dirty="0"/>
            </a:br>
            <a:br>
              <a:rPr lang="en-US" dirty="0"/>
            </a:br>
            <a:br>
              <a:rPr lang="en-US" dirty="0"/>
            </a:br>
            <a:br>
              <a:rPr lang="en-US" dirty="0"/>
            </a:br>
            <a:r>
              <a:rPr lang="en-US" i="1" dirty="0">
                <a:solidFill>
                  <a:srgbClr val="FA4616"/>
                </a:solidFill>
              </a:rPr>
              <a:t>Use this space to provide photos of the site</a:t>
            </a:r>
          </a:p>
          <a:p>
            <a:pPr marL="354012" indent="-342900">
              <a:buFont typeface="Arial" panose="020B0604020202020204" pitchFamily="34" charset="0"/>
              <a:buChar char="•"/>
            </a:pPr>
            <a:endParaRPr lang="en-US" dirty="0"/>
          </a:p>
          <a:p>
            <a:pPr marL="354012" indent="-342900">
              <a:buFont typeface="Arial" panose="020B0604020202020204" pitchFamily="34" charset="0"/>
              <a:buChar char="•"/>
            </a:pPr>
            <a:endParaRPr lang="en-US" dirty="0"/>
          </a:p>
        </p:txBody>
      </p:sp>
      <p:sp>
        <p:nvSpPr>
          <p:cNvPr id="5" name="Title 4">
            <a:extLst>
              <a:ext uri="{FF2B5EF4-FFF2-40B4-BE49-F238E27FC236}">
                <a16:creationId xmlns:a16="http://schemas.microsoft.com/office/drawing/2014/main" id="{8CBD61F2-2623-8A47-B0BB-295F4F451BF3}"/>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464340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B5FCF946-1A69-5041-9411-6EAC906A37B6}"/>
              </a:ext>
            </a:extLst>
          </p:cNvPr>
          <p:cNvSpPr>
            <a:spLocks noGrp="1"/>
          </p:cNvSpPr>
          <p:nvPr>
            <p:ph type="body" sz="quarter" idx="18"/>
          </p:nvPr>
        </p:nvSpPr>
        <p:spPr>
          <a:xfrm>
            <a:off x="243529" y="1652013"/>
            <a:ext cx="5827071" cy="413340"/>
          </a:xfrm>
        </p:spPr>
        <p:txBody>
          <a:bodyPr/>
          <a:lstStyle/>
          <a:p>
            <a:r>
              <a:rPr lang="en-US" dirty="0"/>
              <a:t>Preliminary Considerations</a:t>
            </a:r>
          </a:p>
          <a:p>
            <a:endParaRPr lang="en-US" dirty="0"/>
          </a:p>
        </p:txBody>
      </p:sp>
      <p:sp>
        <p:nvSpPr>
          <p:cNvPr id="3" name="Text Placeholder 2">
            <a:extLst>
              <a:ext uri="{FF2B5EF4-FFF2-40B4-BE49-F238E27FC236}">
                <a16:creationId xmlns:a16="http://schemas.microsoft.com/office/drawing/2014/main" id="{C603F15C-9753-BE40-A1C5-C906F1D00435}"/>
              </a:ext>
            </a:extLst>
          </p:cNvPr>
          <p:cNvSpPr>
            <a:spLocks noGrp="1"/>
          </p:cNvSpPr>
          <p:nvPr>
            <p:ph type="body" sz="quarter" idx="19"/>
          </p:nvPr>
        </p:nvSpPr>
        <p:spPr/>
        <p:txBody>
          <a:bodyPr/>
          <a:lstStyle/>
          <a:p>
            <a:pPr marL="228600" indent="-219075">
              <a:spcAft>
                <a:spcPts val="1000"/>
              </a:spcAft>
              <a:buFont typeface="Arial" panose="020B0604020202020204" pitchFamily="34" charset="0"/>
              <a:buChar char="•"/>
            </a:pPr>
            <a:r>
              <a:rPr lang="en-US" dirty="0"/>
              <a:t>Example: The project site falls within the LMP Priority Project ‘Gator (Corner) Plaza’. The LMP project incorporates the four corners of the intersection into one civic square.</a:t>
            </a:r>
          </a:p>
          <a:p>
            <a:pPr marL="228600" indent="-219075">
              <a:spcAft>
                <a:spcPts val="1000"/>
              </a:spcAft>
              <a:buFont typeface="Arial" panose="020B0604020202020204" pitchFamily="34" charset="0"/>
              <a:buChar char="•"/>
            </a:pPr>
            <a:r>
              <a:rPr lang="en-US" dirty="0"/>
              <a:t>Example: The project is in the campus historic district and the design must be compatible with the surrounding buildings.</a:t>
            </a:r>
          </a:p>
        </p:txBody>
      </p:sp>
      <p:sp>
        <p:nvSpPr>
          <p:cNvPr id="4" name="Text Placeholder 3">
            <a:extLst>
              <a:ext uri="{FF2B5EF4-FFF2-40B4-BE49-F238E27FC236}">
                <a16:creationId xmlns:a16="http://schemas.microsoft.com/office/drawing/2014/main" id="{795D4367-8E89-6B46-A925-B0C394AC889B}"/>
              </a:ext>
            </a:extLst>
          </p:cNvPr>
          <p:cNvSpPr>
            <a:spLocks noGrp="1"/>
          </p:cNvSpPr>
          <p:nvPr>
            <p:ph type="body" sz="quarter" idx="20"/>
          </p:nvPr>
        </p:nvSpPr>
        <p:spPr>
          <a:xfrm>
            <a:off x="6097651" y="1652014"/>
            <a:ext cx="5521325" cy="4944050"/>
          </a:xfrm>
        </p:spPr>
        <p:txBody>
          <a:bodyPr/>
          <a:lstStyle/>
          <a:p>
            <a:pPr marL="9525" algn="ctr"/>
            <a:br>
              <a:rPr lang="en-US" dirty="0"/>
            </a:br>
            <a:br>
              <a:rPr lang="en-US" dirty="0"/>
            </a:br>
            <a:br>
              <a:rPr lang="en-US" dirty="0"/>
            </a:br>
            <a:br>
              <a:rPr lang="en-US" dirty="0"/>
            </a:br>
            <a:br>
              <a:rPr lang="en-US" dirty="0"/>
            </a:br>
            <a:br>
              <a:rPr lang="en-US" dirty="0"/>
            </a:br>
            <a:br>
              <a:rPr lang="en-US" dirty="0"/>
            </a:br>
            <a:br>
              <a:rPr lang="en-US" dirty="0"/>
            </a:br>
            <a:r>
              <a:rPr lang="en-US" sz="1800" i="1" dirty="0">
                <a:solidFill>
                  <a:srgbClr val="FA4616"/>
                </a:solidFill>
              </a:rPr>
              <a:t>Use this space to provide a photo, rendering, or other applicable graphic</a:t>
            </a:r>
          </a:p>
        </p:txBody>
      </p:sp>
      <p:sp>
        <p:nvSpPr>
          <p:cNvPr id="5" name="Title 4">
            <a:extLst>
              <a:ext uri="{FF2B5EF4-FFF2-40B4-BE49-F238E27FC236}">
                <a16:creationId xmlns:a16="http://schemas.microsoft.com/office/drawing/2014/main" id="{94DF56A5-02B0-F24E-9F78-0734E49F6FAD}"/>
              </a:ext>
            </a:extLst>
          </p:cNvPr>
          <p:cNvSpPr>
            <a:spLocks noGrp="1"/>
          </p:cNvSpPr>
          <p:nvPr>
            <p:ph type="title"/>
          </p:nvPr>
        </p:nvSpPr>
        <p:spPr/>
        <p:txBody>
          <a:bodyPr/>
          <a:lstStyle/>
          <a:p>
            <a:r>
              <a:rPr lang="en-US" dirty="0"/>
              <a:t>PROJECT NUMBER &amp; NAME</a:t>
            </a:r>
          </a:p>
        </p:txBody>
      </p:sp>
    </p:spTree>
    <p:extLst>
      <p:ext uri="{BB962C8B-B14F-4D97-AF65-F5344CB8AC3E}">
        <p14:creationId xmlns:p14="http://schemas.microsoft.com/office/powerpoint/2010/main" val="592783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ECF3121F-FC62-6152-85A6-35B35B5069A4}"/>
              </a:ext>
            </a:extLst>
          </p:cNvPr>
          <p:cNvSpPr>
            <a:spLocks noGrp="1"/>
          </p:cNvSpPr>
          <p:nvPr>
            <p:ph type="body" sz="quarter" idx="18"/>
          </p:nvPr>
        </p:nvSpPr>
        <p:spPr>
          <a:xfrm>
            <a:off x="2509292" y="3106876"/>
            <a:ext cx="9523930" cy="644244"/>
          </a:xfrm>
        </p:spPr>
        <p:txBody>
          <a:bodyPr/>
          <a:lstStyle/>
          <a:p>
            <a:r>
              <a:rPr lang="en-US" sz="3200" b="0" dirty="0">
                <a:latin typeface="Gentona Bold"/>
              </a:rPr>
              <a:t>Example: A motion to approve the project as presented.</a:t>
            </a:r>
          </a:p>
        </p:txBody>
      </p:sp>
      <p:sp>
        <p:nvSpPr>
          <p:cNvPr id="3" name="Text Placeholder 2">
            <a:extLst>
              <a:ext uri="{FF2B5EF4-FFF2-40B4-BE49-F238E27FC236}">
                <a16:creationId xmlns:a16="http://schemas.microsoft.com/office/drawing/2014/main" id="{8AEC1AC4-8BEF-91DA-9942-A698F8731CDF}"/>
              </a:ext>
            </a:extLst>
          </p:cNvPr>
          <p:cNvSpPr>
            <a:spLocks noGrp="1"/>
          </p:cNvSpPr>
          <p:nvPr>
            <p:ph type="body" sz="quarter" idx="19"/>
          </p:nvPr>
        </p:nvSpPr>
        <p:spPr/>
        <p:txBody>
          <a:bodyPr/>
          <a:lstStyle/>
          <a:p>
            <a:r>
              <a:rPr lang="en-US" sz="2400" cap="small" dirty="0"/>
              <a:t>PROJECT NUMBER &amp; NAME</a:t>
            </a:r>
          </a:p>
        </p:txBody>
      </p:sp>
      <p:pic>
        <p:nvPicPr>
          <p:cNvPr id="4" name="Picture 3">
            <a:extLst>
              <a:ext uri="{FF2B5EF4-FFF2-40B4-BE49-F238E27FC236}">
                <a16:creationId xmlns:a16="http://schemas.microsoft.com/office/drawing/2014/main" id="{454F4E57-E8E5-CE51-1E61-12661EECB8E6}"/>
              </a:ext>
            </a:extLst>
          </p:cNvPr>
          <p:cNvPicPr>
            <a:picLocks noChangeAspect="1"/>
          </p:cNvPicPr>
          <p:nvPr/>
        </p:nvPicPr>
        <p:blipFill>
          <a:blip r:embed="rId3"/>
          <a:stretch>
            <a:fillRect/>
          </a:stretch>
        </p:blipFill>
        <p:spPr>
          <a:xfrm>
            <a:off x="747594" y="3025892"/>
            <a:ext cx="806212" cy="806212"/>
          </a:xfrm>
          <a:prstGeom prst="rect">
            <a:avLst/>
          </a:prstGeom>
        </p:spPr>
      </p:pic>
    </p:spTree>
    <p:extLst>
      <p:ext uri="{BB962C8B-B14F-4D97-AF65-F5344CB8AC3E}">
        <p14:creationId xmlns:p14="http://schemas.microsoft.com/office/powerpoint/2010/main" val="4272404040"/>
      </p:ext>
    </p:extLst>
  </p:cSld>
  <p:clrMapOvr>
    <a:masterClrMapping/>
  </p:clrMapOvr>
</p:sld>
</file>

<file path=ppt/theme/theme1.xml><?xml version="1.0" encoding="utf-8"?>
<a:theme xmlns:a="http://schemas.openxmlformats.org/drawingml/2006/main" name="Bol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F2A395A2-89CB-214A-A26C-5AF364AB8381}"/>
    </a:ext>
  </a:extLst>
</a:theme>
</file>

<file path=ppt/theme/theme2.xml><?xml version="1.0" encoding="utf-8"?>
<a:theme xmlns:a="http://schemas.openxmlformats.org/drawingml/2006/main" name="Streamlined Momentum">
  <a:themeElements>
    <a:clrScheme name="MOMENTUM 1">
      <a:dk1>
        <a:srgbClr val="000000"/>
      </a:dk1>
      <a:lt1>
        <a:srgbClr val="FFFFFF"/>
      </a:lt1>
      <a:dk2>
        <a:srgbClr val="002657"/>
      </a:dk2>
      <a:lt2>
        <a:srgbClr val="C7C9C8"/>
      </a:lt2>
      <a:accent1>
        <a:srgbClr val="FA4616"/>
      </a:accent1>
      <a:accent2>
        <a:srgbClr val="0020A5"/>
      </a:accent2>
      <a:accent3>
        <a:srgbClr val="F2A900"/>
      </a:accent3>
      <a:accent4>
        <a:srgbClr val="228848"/>
      </a:accent4>
      <a:accent5>
        <a:srgbClr val="692A60"/>
      </a:accent5>
      <a:accent6>
        <a:srgbClr val="D32737"/>
      </a:accent6>
      <a:hlink>
        <a:srgbClr val="343741"/>
      </a:hlink>
      <a:folHlink>
        <a:srgbClr val="343741"/>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F1F25F3-EA7B-B940-BC57-716907848590}" vid="{D6A81589-AA4C-3443-B235-D68CAA1074BE}"/>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3289</TotalTime>
  <Words>931</Words>
  <Application>Microsoft Office PowerPoint</Application>
  <PresentationFormat>Widescreen</PresentationFormat>
  <Paragraphs>87</Paragraphs>
  <Slides>8</Slides>
  <Notes>7</Notes>
  <HiddenSlides>0</HiddenSlides>
  <MMClips>0</MMClips>
  <ScaleCrop>false</ScaleCrop>
  <HeadingPairs>
    <vt:vector size="6" baseType="variant">
      <vt:variant>
        <vt:lpstr>Fonts Used</vt:lpstr>
      </vt:variant>
      <vt:variant>
        <vt:i4>17</vt:i4>
      </vt:variant>
      <vt:variant>
        <vt:lpstr>Theme</vt:lpstr>
      </vt:variant>
      <vt:variant>
        <vt:i4>2</vt:i4>
      </vt:variant>
      <vt:variant>
        <vt:lpstr>Slide Titles</vt:lpstr>
      </vt:variant>
      <vt:variant>
        <vt:i4>8</vt:i4>
      </vt:variant>
    </vt:vector>
  </HeadingPairs>
  <TitlesOfParts>
    <vt:vector size="27" baseType="lpstr">
      <vt:lpstr>Arial</vt:lpstr>
      <vt:lpstr>Calibri</vt:lpstr>
      <vt:lpstr>Gentona</vt:lpstr>
      <vt:lpstr>Gentona Bold</vt:lpstr>
      <vt:lpstr>Gentona Book</vt:lpstr>
      <vt:lpstr>Gentona Light</vt:lpstr>
      <vt:lpstr>Gentona Medium</vt:lpstr>
      <vt:lpstr>Gentona Medium Italic</vt:lpstr>
      <vt:lpstr>Gentona SemiBold Italic</vt:lpstr>
      <vt:lpstr>Obviously Extd Blck</vt:lpstr>
      <vt:lpstr>Obviously Extd Medi</vt:lpstr>
      <vt:lpstr>Obviously Wide Blck</vt:lpstr>
      <vt:lpstr>Obviously Wide Bold</vt:lpstr>
      <vt:lpstr>Obviously Wide Lght</vt:lpstr>
      <vt:lpstr>Obviously Wide Medi</vt:lpstr>
      <vt:lpstr>Obviously Wide Semi</vt:lpstr>
      <vt:lpstr>Obviously-WideLghtItalic</vt:lpstr>
      <vt:lpstr>Bold Momentum</vt:lpstr>
      <vt:lpstr>Streamlined Momentum</vt:lpstr>
      <vt:lpstr>PROJECT NUMBER &amp; NAME (Ex. UF-100 CENTURY TOWER)</vt:lpstr>
      <vt:lpstr>PRESENTATION GUIDELINES</vt:lpstr>
      <vt:lpstr>PROJECT NUMBER &amp; NAME</vt:lpstr>
      <vt:lpstr>PROJECT NUMBER &amp; NAME</vt:lpstr>
      <vt:lpstr>PROJECT NUMBER &amp; NAME</vt:lpstr>
      <vt:lpstr>PROJECT NUMBER &amp; NAME</vt:lpstr>
      <vt:lpstr>PROJECT NUMBER &amp; NAME</vt:lpstr>
      <vt:lpstr>PowerPoint Presentation</vt:lpstr>
    </vt:vector>
  </TitlesOfParts>
  <Company>University of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 NUMBER &amp; NAME (Ex. UF-100 CENTURY TOWER)</dc:title>
  <dc:creator>Mandell,Rachel C</dc:creator>
  <cp:lastModifiedBy>Mandell,Rachel C</cp:lastModifiedBy>
  <cp:revision>31</cp:revision>
  <dcterms:created xsi:type="dcterms:W3CDTF">2024-01-23T16:54:58Z</dcterms:created>
  <dcterms:modified xsi:type="dcterms:W3CDTF">2024-04-02T12:00:01Z</dcterms:modified>
</cp:coreProperties>
</file>