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5" r:id="rId2"/>
  </p:sldMasterIdLst>
  <p:notesMasterIdLst>
    <p:notesMasterId r:id="rId10"/>
  </p:notesMasterIdLst>
  <p:sldIdLst>
    <p:sldId id="358" r:id="rId3"/>
    <p:sldId id="353" r:id="rId4"/>
    <p:sldId id="348" r:id="rId5"/>
    <p:sldId id="359" r:id="rId6"/>
    <p:sldId id="360" r:id="rId7"/>
    <p:sldId id="361" r:id="rId8"/>
    <p:sldId id="37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4616"/>
    <a:srgbClr val="0020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9" autoAdjust="0"/>
    <p:restoredTop sz="74973" autoAdjust="0"/>
  </p:normalViewPr>
  <p:slideViewPr>
    <p:cSldViewPr snapToGrid="0">
      <p:cViewPr varScale="1">
        <p:scale>
          <a:sx n="119" d="100"/>
          <a:sy n="119" d="100"/>
        </p:scale>
        <p:origin x="415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653C81-74EF-4C31-A4DC-2AAABB4AFAD0}" type="datetimeFigureOut">
              <a:rPr lang="en-US" smtClean="0"/>
              <a:t>3/12/2024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8EF2AF-BAFA-4256-97B2-8AFFF357D8B2}" type="slidenum">
              <a:rPr lang="en-US" smtClean="0"/>
              <a:t>‹#›</a:t>
            </a:fld>
            <a:endParaRPr lang="en-US"/>
          </a:p>
        </p:txBody>
      </p:sp>
    </p:spTree>
    <p:extLst>
      <p:ext uri="{BB962C8B-B14F-4D97-AF65-F5344CB8AC3E}">
        <p14:creationId xmlns:p14="http://schemas.microsoft.com/office/powerpoint/2010/main" val="3163936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8EF2AF-BAFA-4256-97B2-8AFFF357D8B2}" type="slidenum">
              <a:rPr lang="en-US" smtClean="0"/>
              <a:t>2</a:t>
            </a:fld>
            <a:endParaRPr lang="en-US"/>
          </a:p>
        </p:txBody>
      </p:sp>
    </p:spTree>
    <p:extLst>
      <p:ext uri="{BB962C8B-B14F-4D97-AF65-F5344CB8AC3E}">
        <p14:creationId xmlns:p14="http://schemas.microsoft.com/office/powerpoint/2010/main" val="278295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an overview of the project. Answer questions such as: </a:t>
            </a:r>
          </a:p>
          <a:p>
            <a:endParaRPr lang="en-US" dirty="0"/>
          </a:p>
          <a:p>
            <a:pPr marL="171450" indent="-171450">
              <a:buFont typeface="Arial" panose="020B0604020202020204" pitchFamily="34" charset="0"/>
              <a:buChar char="•"/>
            </a:pPr>
            <a:r>
              <a:rPr lang="en-US" dirty="0"/>
              <a:t>Where is the project located? </a:t>
            </a:r>
          </a:p>
          <a:p>
            <a:pPr marL="171450" indent="-171450">
              <a:buFont typeface="Arial" panose="020B0604020202020204" pitchFamily="34" charset="0"/>
              <a:buChar char="•"/>
            </a:pPr>
            <a:r>
              <a:rPr lang="en-US" dirty="0"/>
              <a:t>What is the purpose of the project? </a:t>
            </a:r>
          </a:p>
          <a:p>
            <a:pPr marL="171450" indent="-171450">
              <a:buFont typeface="Arial" panose="020B0604020202020204" pitchFamily="34" charset="0"/>
              <a:buChar char="•"/>
            </a:pPr>
            <a:r>
              <a:rPr lang="en-US" dirty="0"/>
              <a:t>What is the estimated total SF/program needs? </a:t>
            </a:r>
          </a:p>
          <a:p>
            <a:pPr marL="171450" indent="-171450">
              <a:buFont typeface="Arial" panose="020B0604020202020204" pitchFamily="34" charset="0"/>
              <a:buChar char="•"/>
            </a:pPr>
            <a:r>
              <a:rPr lang="en-US" dirty="0"/>
              <a:t>Why was this site selected?</a:t>
            </a:r>
          </a:p>
        </p:txBody>
      </p:sp>
      <p:sp>
        <p:nvSpPr>
          <p:cNvPr id="4" name="Slide Number Placeholder 3"/>
          <p:cNvSpPr>
            <a:spLocks noGrp="1"/>
          </p:cNvSpPr>
          <p:nvPr>
            <p:ph type="sldNum" sz="quarter" idx="5"/>
          </p:nvPr>
        </p:nvSpPr>
        <p:spPr/>
        <p:txBody>
          <a:bodyPr/>
          <a:lstStyle/>
          <a:p>
            <a:fld id="{868EF2AF-BAFA-4256-97B2-8AFFF357D8B2}" type="slidenum">
              <a:rPr lang="en-US" smtClean="0"/>
              <a:t>3</a:t>
            </a:fld>
            <a:endParaRPr lang="en-US"/>
          </a:p>
        </p:txBody>
      </p:sp>
    </p:spTree>
    <p:extLst>
      <p:ext uri="{BB962C8B-B14F-4D97-AF65-F5344CB8AC3E}">
        <p14:creationId xmlns:p14="http://schemas.microsoft.com/office/powerpoint/2010/main" val="2986741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describe the site. Answer questions such as: </a:t>
            </a:r>
          </a:p>
          <a:p>
            <a:endParaRPr lang="en-US" dirty="0"/>
          </a:p>
          <a:p>
            <a:pPr marL="171450" indent="-171450">
              <a:buFont typeface="Arial" panose="020B0604020202020204" pitchFamily="34" charset="0"/>
              <a:buChar char="•"/>
            </a:pPr>
            <a:r>
              <a:rPr lang="en-US" dirty="0"/>
              <a:t>What is the site currently used for? </a:t>
            </a:r>
          </a:p>
          <a:p>
            <a:pPr marL="171450" indent="-171450">
              <a:buFont typeface="Arial" panose="020B0604020202020204" pitchFamily="34" charset="0"/>
              <a:buChar char="•"/>
            </a:pPr>
            <a:r>
              <a:rPr lang="en-US" dirty="0"/>
              <a:t>What is the Future Land Use Designation in the Campus Master Plan (refer to the Future Land Use map in the Future Land Use element of the Campus Master Plan)? </a:t>
            </a:r>
          </a:p>
          <a:p>
            <a:pPr marL="171450" indent="-171450">
              <a:buFont typeface="Arial" panose="020B0604020202020204" pitchFamily="34" charset="0"/>
              <a:buChar char="•"/>
            </a:pPr>
            <a:r>
              <a:rPr lang="en-US" dirty="0"/>
              <a:t>What are the buildings and land uses surrounding the site? </a:t>
            </a:r>
          </a:p>
          <a:p>
            <a:pPr marL="171450" indent="-171450">
              <a:buFont typeface="Arial" panose="020B0604020202020204" pitchFamily="34" charset="0"/>
              <a:buChar char="•"/>
            </a:pPr>
            <a:r>
              <a:rPr lang="en-US" dirty="0"/>
              <a:t>Is the project in the campus historic district, or historic impact area? </a:t>
            </a:r>
          </a:p>
          <a:p>
            <a:pPr marL="171450" indent="-171450">
              <a:buFont typeface="Arial" panose="020B0604020202020204" pitchFamily="34" charset="0"/>
              <a:buChar char="•"/>
            </a:pPr>
            <a:r>
              <a:rPr lang="en-US" dirty="0"/>
              <a:t>Is it adjacent to a lake, pond, wetland, or conservation area? </a:t>
            </a:r>
          </a:p>
          <a:p>
            <a:pPr marL="171450" indent="-171450">
              <a:buFont typeface="Arial" panose="020B0604020202020204" pitchFamily="34" charset="0"/>
              <a:buChar char="•"/>
            </a:pPr>
            <a:r>
              <a:rPr lang="en-US" dirty="0"/>
              <a:t>What other features need to be shared with the committee about the context of the site? </a:t>
            </a:r>
          </a:p>
          <a:p>
            <a:endParaRPr lang="en-US" dirty="0"/>
          </a:p>
          <a:p>
            <a:endParaRPr lang="en-US" dirty="0"/>
          </a:p>
        </p:txBody>
      </p:sp>
      <p:sp>
        <p:nvSpPr>
          <p:cNvPr id="4" name="Slide Number Placeholder 3"/>
          <p:cNvSpPr>
            <a:spLocks noGrp="1"/>
          </p:cNvSpPr>
          <p:nvPr>
            <p:ph type="sldNum" sz="quarter" idx="5"/>
          </p:nvPr>
        </p:nvSpPr>
        <p:spPr/>
        <p:txBody>
          <a:bodyPr/>
          <a:lstStyle/>
          <a:p>
            <a:fld id="{868EF2AF-BAFA-4256-97B2-8AFFF357D8B2}" type="slidenum">
              <a:rPr lang="en-US" smtClean="0"/>
              <a:t>4</a:t>
            </a:fld>
            <a:endParaRPr lang="en-US"/>
          </a:p>
        </p:txBody>
      </p:sp>
    </p:spTree>
    <p:extLst>
      <p:ext uri="{BB962C8B-B14F-4D97-AF65-F5344CB8AC3E}">
        <p14:creationId xmlns:p14="http://schemas.microsoft.com/office/powerpoint/2010/main" val="3296980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Use this slide to provide an overview of the site’s existing conditions that may impact the building design and site layout. Answer questions such as: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What does the landscape of the site look like?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Are there significant elevation changes? Does the project fall within the 100-year floodplain?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Is the project within an archaeologically sensitive area?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What other site constraints should the committee be aware of?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Provide an inventory of existing trees. </a:t>
            </a:r>
            <a:r>
              <a:rPr lang="en-US" dirty="0"/>
              <a:t>Provide locations, summaries and justifications for the trees that are most likely to be removed. At the programming phase, </a:t>
            </a:r>
            <a:r>
              <a:rPr lang="en-US" u="sng" dirty="0"/>
              <a:t>this should not be a finalized list for the committee to vote on</a:t>
            </a:r>
            <a:r>
              <a:rPr lang="en-US" dirty="0"/>
              <a:t>. At this phase, the committee should be approving the program and site selection with recommendations for canopy preservation</a:t>
            </a:r>
          </a:p>
          <a:p>
            <a:endParaRPr lang="en-US" dirty="0"/>
          </a:p>
          <a:p>
            <a:endParaRPr lang="en-US" dirty="0"/>
          </a:p>
        </p:txBody>
      </p:sp>
      <p:sp>
        <p:nvSpPr>
          <p:cNvPr id="4" name="Slide Number Placeholder 3"/>
          <p:cNvSpPr>
            <a:spLocks noGrp="1"/>
          </p:cNvSpPr>
          <p:nvPr>
            <p:ph type="sldNum" sz="quarter" idx="5"/>
          </p:nvPr>
        </p:nvSpPr>
        <p:spPr/>
        <p:txBody>
          <a:bodyPr/>
          <a:lstStyle/>
          <a:p>
            <a:fld id="{868EF2AF-BAFA-4256-97B2-8AFFF357D8B2}" type="slidenum">
              <a:rPr lang="en-US" smtClean="0"/>
              <a:t>5</a:t>
            </a:fld>
            <a:endParaRPr lang="en-US"/>
          </a:p>
        </p:txBody>
      </p:sp>
    </p:spTree>
    <p:extLst>
      <p:ext uri="{BB962C8B-B14F-4D97-AF65-F5344CB8AC3E}">
        <p14:creationId xmlns:p14="http://schemas.microsoft.com/office/powerpoint/2010/main" val="1663714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Use this slide to show compliance with the Landscape Master Plan. </a:t>
            </a:r>
            <a:br>
              <a:rPr lang="en-US" dirty="0"/>
            </a:br>
            <a:endParaRPr lang="en-US" dirty="0"/>
          </a:p>
          <a:p>
            <a:pPr marL="171450" indent="-171450">
              <a:buFont typeface="Arial" panose="020B0604020202020204" pitchFamily="34" charset="0"/>
              <a:buChar char="•"/>
            </a:pPr>
            <a:r>
              <a:rPr lang="en-US" dirty="0"/>
              <a:t>Does the project fall within an area identified as a priority project (section 6)? If yes, describe the project. </a:t>
            </a:r>
          </a:p>
          <a:p>
            <a:pPr marL="171450" indent="-171450">
              <a:buFont typeface="Arial" panose="020B0604020202020204" pitchFamily="34" charset="0"/>
              <a:buChar char="•"/>
            </a:pPr>
            <a:r>
              <a:rPr lang="en-US" dirty="0"/>
              <a:t>Does the project fall within an area identified as a campus area for enhancement (section 3)? If yes, describe the project. </a:t>
            </a:r>
          </a:p>
          <a:p>
            <a:pPr marL="171450" indent="-171450">
              <a:buFont typeface="Arial" panose="020B0604020202020204" pitchFamily="34" charset="0"/>
              <a:buChar char="•"/>
            </a:pPr>
            <a:r>
              <a:rPr lang="en-US" dirty="0"/>
              <a:t>Does the project front the Arts Axis or Arts Walk (section 4)? </a:t>
            </a:r>
          </a:p>
          <a:p>
            <a:pPr marL="171450" indent="-171450">
              <a:buFont typeface="Arial" panose="020B0604020202020204" pitchFamily="34" charset="0"/>
              <a:buChar char="•"/>
            </a:pPr>
            <a:r>
              <a:rPr lang="en-US" dirty="0"/>
              <a:t>Identify the landscape typologies applicable to the site and describe the potential project impacts and recommendations of the LMP (section 5).</a:t>
            </a:r>
          </a:p>
        </p:txBody>
      </p:sp>
      <p:sp>
        <p:nvSpPr>
          <p:cNvPr id="4" name="Slide Number Placeholder 3"/>
          <p:cNvSpPr>
            <a:spLocks noGrp="1"/>
          </p:cNvSpPr>
          <p:nvPr>
            <p:ph type="sldNum" sz="quarter" idx="5"/>
          </p:nvPr>
        </p:nvSpPr>
        <p:spPr/>
        <p:txBody>
          <a:bodyPr/>
          <a:lstStyle/>
          <a:p>
            <a:fld id="{868EF2AF-BAFA-4256-97B2-8AFFF357D8B2}" type="slidenum">
              <a:rPr lang="en-US" smtClean="0"/>
              <a:t>6</a:t>
            </a:fld>
            <a:endParaRPr lang="en-US"/>
          </a:p>
        </p:txBody>
      </p:sp>
    </p:spTree>
    <p:extLst>
      <p:ext uri="{BB962C8B-B14F-4D97-AF65-F5344CB8AC3E}">
        <p14:creationId xmlns:p14="http://schemas.microsoft.com/office/powerpoint/2010/main" val="1193851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Draft the desired motion to be made by the committee.</a:t>
            </a:r>
          </a:p>
        </p:txBody>
      </p:sp>
      <p:sp>
        <p:nvSpPr>
          <p:cNvPr id="4" name="Slide Number Placeholder 3"/>
          <p:cNvSpPr>
            <a:spLocks noGrp="1"/>
          </p:cNvSpPr>
          <p:nvPr>
            <p:ph type="sldNum" sz="quarter" idx="5"/>
          </p:nvPr>
        </p:nvSpPr>
        <p:spPr/>
        <p:txBody>
          <a:bodyPr/>
          <a:lstStyle/>
          <a:p>
            <a:fld id="{868EF2AF-BAFA-4256-97B2-8AFFF357D8B2}" type="slidenum">
              <a:rPr lang="en-US" smtClean="0"/>
              <a:t>7</a:t>
            </a:fld>
            <a:endParaRPr lang="en-US"/>
          </a:p>
        </p:txBody>
      </p:sp>
    </p:spTree>
    <p:extLst>
      <p:ext uri="{BB962C8B-B14F-4D97-AF65-F5344CB8AC3E}">
        <p14:creationId xmlns:p14="http://schemas.microsoft.com/office/powerpoint/2010/main" val="955370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Title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2568992" y="2953714"/>
            <a:ext cx="9379552" cy="1345359"/>
          </a:xfrm>
        </p:spPr>
        <p:txBody>
          <a:bodyPr lIns="0" tIns="0" rIns="0" bIns="0" anchor="t" anchorCtr="0">
            <a:noAutofit/>
          </a:bodyPr>
          <a:lstStyle>
            <a:lvl1pPr algn="l">
              <a:lnSpc>
                <a:spcPct val="80000"/>
              </a:lnSpc>
              <a:defRPr sz="5400" b="1" i="0">
                <a:solidFill>
                  <a:srgbClr val="FFFFFF"/>
                </a:solidFill>
                <a:latin typeface="Obviously Wide Blck"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2568992" y="4355719"/>
            <a:ext cx="6574969" cy="594233"/>
          </a:xfrm>
        </p:spPr>
        <p:txBody>
          <a:bodyPr lIns="0" tIns="0" rIns="0" bIns="0">
            <a:noAutofit/>
          </a:bodyPr>
          <a:lstStyle>
            <a:lvl1pPr marL="0" indent="0" algn="l">
              <a:spcBef>
                <a:spcPts val="0"/>
              </a:spcBef>
              <a:buNone/>
              <a:defRPr sz="1400" b="1" i="1" spc="100" baseline="0">
                <a:solidFill>
                  <a:schemeClr val="accent1"/>
                </a:solidFill>
                <a:latin typeface="Gentona Bold"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568992" y="1519783"/>
            <a:ext cx="3564476" cy="158546"/>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2568992" y="1688877"/>
            <a:ext cx="3681358" cy="365864"/>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PRESENTER NAME HERE</a:t>
            </a:r>
          </a:p>
        </p:txBody>
      </p:sp>
      <p:cxnSp>
        <p:nvCxnSpPr>
          <p:cNvPr id="19" name="Straight Connector 18">
            <a:extLst>
              <a:ext uri="{FF2B5EF4-FFF2-40B4-BE49-F238E27FC236}">
                <a16:creationId xmlns:a16="http://schemas.microsoft.com/office/drawing/2014/main" id="{E1A7D0E3-C300-7E4D-B803-0CC8342A9691}"/>
              </a:ext>
            </a:extLst>
          </p:cNvPr>
          <p:cNvCxnSpPr>
            <a:cxnSpLocks/>
          </p:cNvCxnSpPr>
          <p:nvPr userDrawn="1"/>
        </p:nvCxnSpPr>
        <p:spPr>
          <a:xfrm>
            <a:off x="801490" y="1591877"/>
            <a:ext cx="1210249" cy="0"/>
          </a:xfrm>
          <a:prstGeom prst="line">
            <a:avLst/>
          </a:prstGeom>
          <a:ln w="9525">
            <a:solidFill>
              <a:srgbClr val="F26A36"/>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0464D91A-78D7-FB4F-8462-0AB9A80AA9A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1490" y="2953067"/>
            <a:ext cx="1210249" cy="1210249"/>
          </a:xfrm>
          <a:prstGeom prst="rect">
            <a:avLst/>
          </a:prstGeom>
        </p:spPr>
      </p:pic>
    </p:spTree>
    <p:extLst>
      <p:ext uri="{BB962C8B-B14F-4D97-AF65-F5344CB8AC3E}">
        <p14:creationId xmlns:p14="http://schemas.microsoft.com/office/powerpoint/2010/main" val="236861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250156" y="0"/>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dirty="0"/>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64288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Bold 1">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1640684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Bold 3">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3265044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Bold 2">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510828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Bold 4">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grpSp>
    </p:spTree>
    <p:extLst>
      <p:ext uri="{BB962C8B-B14F-4D97-AF65-F5344CB8AC3E}">
        <p14:creationId xmlns:p14="http://schemas.microsoft.com/office/powerpoint/2010/main" val="2230286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29931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29930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7" y="2723124"/>
            <a:ext cx="5431944"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8972AE95-B15B-11E8-BD17-3254936C0337}"/>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4548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29933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299319"/>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3FBA73E0-8571-12FC-766D-EC6C05EABC6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73091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53243DC8-6C2B-2E1E-A1B4-828CC199C5F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94701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33467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33465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21593C3A-7B9E-4BFA-B83E-EEACBADC2315}"/>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03279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7"/>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5"/>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3" name="Rectangle 2">
            <a:extLst>
              <a:ext uri="{FF2B5EF4-FFF2-40B4-BE49-F238E27FC236}">
                <a16:creationId xmlns:a16="http://schemas.microsoft.com/office/drawing/2014/main" id="{0ACB106D-F3B6-1077-8F76-80FCEB9571C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5107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Title B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userDrawn="1">
            <p:ph type="title" hasCustomPrompt="1"/>
          </p:nvPr>
        </p:nvSpPr>
        <p:spPr>
          <a:xfrm>
            <a:off x="1" y="2891435"/>
            <a:ext cx="12192000" cy="1248439"/>
          </a:xfrm>
        </p:spPr>
        <p:txBody>
          <a:bodyPr lIns="0" tIns="0" rIns="0" bIns="0">
            <a:noAutofit/>
          </a:bodyPr>
          <a:lstStyle>
            <a:lvl1pPr marL="0" algn="ctr" defTabSz="914400" rtl="0" eaLnBrk="1" latinLnBrk="0" hangingPunct="1">
              <a:lnSpc>
                <a:spcPct val="80000"/>
              </a:lnSpc>
              <a:spcBef>
                <a:spcPts val="95"/>
              </a:spcBef>
              <a:tabLst>
                <a:tab pos="5000625" algn="l"/>
                <a:tab pos="10304780" algn="l"/>
              </a:tabLst>
              <a:defRPr lang="en-US" sz="5400" b="1" i="1" kern="1200" spc="300" baseline="0" dirty="0">
                <a:solidFill>
                  <a:schemeClr val="bg2">
                    <a:lumMod val="40000"/>
                    <a:lumOff val="60000"/>
                  </a:schemeClr>
                </a:solidFill>
                <a:latin typeface="Obviously-WideLghtItalic"/>
                <a:ea typeface="+mn-ea"/>
                <a:cs typeface="Obviously-WideLghtItalic"/>
              </a:defRPr>
            </a:lvl1pPr>
          </a:lstStyle>
          <a:p>
            <a:r>
              <a:rPr lang="en-US" dirty="0"/>
              <a:t>CLICK 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userDrawn="1">
            <p:ph sz="quarter" idx="10" hasCustomPrompt="1"/>
          </p:nvPr>
        </p:nvSpPr>
        <p:spPr>
          <a:xfrm>
            <a:off x="0" y="2393511"/>
            <a:ext cx="12192000" cy="485156"/>
          </a:xfrm>
        </p:spPr>
        <p:txBody>
          <a:bodyPr lIns="0" tIns="0" rIns="0" bIns="0">
            <a:noAutofit/>
          </a:bodyPr>
          <a:lstStyle>
            <a:lvl1pPr marL="0" indent="0" algn="ctr" defTabSz="914400" rtl="0" eaLnBrk="1" latinLnBrk="0" hangingPunct="1">
              <a:lnSpc>
                <a:spcPct val="100000"/>
              </a:lnSpc>
              <a:spcBef>
                <a:spcPts val="120"/>
              </a:spcBef>
              <a:buNone/>
              <a:tabLst>
                <a:tab pos="1349375" algn="l"/>
                <a:tab pos="2849245" algn="l"/>
              </a:tabLst>
              <a:defRPr lang="en-US" sz="1800" b="0" i="0" kern="1200" spc="300" dirty="0" smtClean="0">
                <a:solidFill>
                  <a:schemeClr val="accent1"/>
                </a:solidFill>
                <a:latin typeface="Gentona"/>
                <a:ea typeface="+mj-ea"/>
                <a:cs typeface="Gentona"/>
              </a:defRPr>
            </a:lvl1pPr>
          </a:lstStyle>
          <a:p>
            <a:pPr lvl="0"/>
            <a:r>
              <a:rPr lang="en-US" dirty="0"/>
              <a:t>CLICK TO ADD TITLE SETUP LINE</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userDrawn="1">
            <p:ph sz="quarter" idx="11" hasCustomPrompt="1"/>
          </p:nvPr>
        </p:nvSpPr>
        <p:spPr>
          <a:xfrm>
            <a:off x="0"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userDrawn="1">
            <p:ph sz="quarter" idx="12" hasCustomPrompt="1"/>
          </p:nvPr>
        </p:nvSpPr>
        <p:spPr>
          <a:xfrm>
            <a:off x="6647749"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PRESENTER NAME</a:t>
            </a:r>
          </a:p>
        </p:txBody>
      </p:sp>
      <p:pic>
        <p:nvPicPr>
          <p:cNvPr id="13" name="Picture 12">
            <a:extLst>
              <a:ext uri="{FF2B5EF4-FFF2-40B4-BE49-F238E27FC236}">
                <a16:creationId xmlns:a16="http://schemas.microsoft.com/office/drawing/2014/main" id="{E441474E-F800-A54C-ADC8-4B3620CFAD7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85664" y="5346392"/>
            <a:ext cx="1210249" cy="1210249"/>
          </a:xfrm>
          <a:prstGeom prst="rect">
            <a:avLst/>
          </a:prstGeom>
        </p:spPr>
      </p:pic>
    </p:spTree>
    <p:extLst>
      <p:ext uri="{BB962C8B-B14F-4D97-AF65-F5344CB8AC3E}">
        <p14:creationId xmlns:p14="http://schemas.microsoft.com/office/powerpoint/2010/main" val="7023703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34113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3411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0FCF70B2-F119-F49D-8E82-8DECF25F79FF}"/>
              </a:ext>
            </a:extLst>
          </p:cNvPr>
          <p:cNvSpPr/>
          <p:nvPr userDrawn="1"/>
        </p:nvSpPr>
        <p:spPr>
          <a:xfrm>
            <a:off x="0" y="0"/>
            <a:ext cx="12191994"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6561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33"/>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E76B4D16-6C84-E032-9F75-686D355DFD99}"/>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24268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41202" cy="29932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41202" cy="299313"/>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FC747363-22EE-FAFD-F491-FF11A5D3113F}"/>
              </a:ext>
            </a:extLst>
          </p:cNvPr>
          <p:cNvSpPr/>
          <p:nvPr userDrawn="1"/>
        </p:nvSpPr>
        <p:spPr>
          <a:xfrm>
            <a:off x="-11703" y="0"/>
            <a:ext cx="12203703"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83246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34682"/>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5"/>
            <a:ext cx="11617797" cy="334668"/>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0462ACCD-0A7A-A55B-B14C-36552183153D}"/>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82960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13740"/>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31372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0A71C966-8BC3-1780-D645-67B95C3F07CB}"/>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90303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17BD831-EAF6-B2C6-7FF5-156C2B04AE66}"/>
              </a:ext>
            </a:extLst>
          </p:cNvPr>
          <p:cNvSpPr/>
          <p:nvPr userDrawn="1"/>
        </p:nvSpPr>
        <p:spPr>
          <a:xfrm>
            <a:off x="0" y="0"/>
            <a:ext cx="12192000" cy="4630422"/>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1"/>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2"/>
                </a:solidFill>
                <a:latin typeface="Obviously Wide Semi" pitchFamily="8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2"/>
                </a:solidFill>
                <a:latin typeface="Obviously Wide Semi" pitchFamily="82" charset="77"/>
              </a:defRPr>
            </a:lvl1pPr>
          </a:lstStyle>
          <a:p>
            <a:pPr lvl="0"/>
            <a:r>
              <a:rPr lang="en-US" dirty="0"/>
              <a:t>CLICK TO ADD PRESENTER NAME HERE</a:t>
            </a:r>
          </a:p>
        </p:txBody>
      </p:sp>
      <p:grpSp>
        <p:nvGrpSpPr>
          <p:cNvPr id="4" name="Group 3">
            <a:extLst>
              <a:ext uri="{FF2B5EF4-FFF2-40B4-BE49-F238E27FC236}">
                <a16:creationId xmlns:a16="http://schemas.microsoft.com/office/drawing/2014/main" id="{6ED70F11-21DB-AE42-A648-9A8FFAA14C90}"/>
              </a:ext>
            </a:extLst>
          </p:cNvPr>
          <p:cNvGrpSpPr/>
          <p:nvPr userDrawn="1"/>
        </p:nvGrpSpPr>
        <p:grpSpPr>
          <a:xfrm>
            <a:off x="6414079" y="5084200"/>
            <a:ext cx="81474" cy="1293117"/>
            <a:chOff x="11708180" y="2750455"/>
            <a:chExt cx="81474" cy="1293117"/>
          </a:xfrm>
        </p:grpSpPr>
        <p:sp>
          <p:nvSpPr>
            <p:cNvPr id="13" name="object 12">
              <a:extLst>
                <a:ext uri="{FF2B5EF4-FFF2-40B4-BE49-F238E27FC236}">
                  <a16:creationId xmlns:a16="http://schemas.microsoft.com/office/drawing/2014/main" id="{9755D1AA-CF36-5A4C-B1E7-E9B3E1BDF158}"/>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22">
              <a:extLst>
                <a:ext uri="{FF2B5EF4-FFF2-40B4-BE49-F238E27FC236}">
                  <a16:creationId xmlns:a16="http://schemas.microsoft.com/office/drawing/2014/main" id="{32A2ED7C-B1C8-514C-BD1B-3D6C75301703}"/>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spTree>
    <p:extLst>
      <p:ext uri="{BB962C8B-B14F-4D97-AF65-F5344CB8AC3E}">
        <p14:creationId xmlns:p14="http://schemas.microsoft.com/office/powerpoint/2010/main" val="4555217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650F0F6-C41D-29FC-51D4-0EE6EBA9D52B}"/>
              </a:ext>
            </a:extLst>
          </p:cNvPr>
          <p:cNvSpPr/>
          <p:nvPr userDrawn="1"/>
        </p:nvSpPr>
        <p:spPr>
          <a:xfrm>
            <a:off x="0" y="0"/>
            <a:ext cx="12192000" cy="463042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2"/>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1"/>
                </a:solidFill>
                <a:latin typeface="Obviously Wide Semi" pitchFamily="8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1"/>
                </a:solidFill>
                <a:latin typeface="Obviously Wide Semi" pitchFamily="82" charset="77"/>
              </a:defRPr>
            </a:lvl1pPr>
          </a:lstStyle>
          <a:p>
            <a:pPr lvl="0"/>
            <a:r>
              <a:rPr lang="en-US" dirty="0"/>
              <a:t>CLICK TO ADD PRESENTER NAME HERE</a:t>
            </a:r>
          </a:p>
        </p:txBody>
      </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grpSp>
        <p:nvGrpSpPr>
          <p:cNvPr id="17" name="Group 16">
            <a:extLst>
              <a:ext uri="{FF2B5EF4-FFF2-40B4-BE49-F238E27FC236}">
                <a16:creationId xmlns:a16="http://schemas.microsoft.com/office/drawing/2014/main" id="{40080802-9C1C-174B-9450-760AE8970B43}"/>
              </a:ext>
            </a:extLst>
          </p:cNvPr>
          <p:cNvGrpSpPr/>
          <p:nvPr userDrawn="1"/>
        </p:nvGrpSpPr>
        <p:grpSpPr>
          <a:xfrm>
            <a:off x="6414079" y="5084200"/>
            <a:ext cx="81474" cy="1293117"/>
            <a:chOff x="11708180" y="2750455"/>
            <a:chExt cx="81474" cy="1293117"/>
          </a:xfrm>
        </p:grpSpPr>
        <p:sp>
          <p:nvSpPr>
            <p:cNvPr id="19" name="object 12">
              <a:extLst>
                <a:ext uri="{FF2B5EF4-FFF2-40B4-BE49-F238E27FC236}">
                  <a16:creationId xmlns:a16="http://schemas.microsoft.com/office/drawing/2014/main" id="{D54F02A5-CF51-9D40-B14F-AFBE7ECBA423}"/>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20" name="object 22">
              <a:extLst>
                <a:ext uri="{FF2B5EF4-FFF2-40B4-BE49-F238E27FC236}">
                  <a16:creationId xmlns:a16="http://schemas.microsoft.com/office/drawing/2014/main" id="{8CE7DCDC-8380-D24D-AA79-D5C30F1E31DA}"/>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Tree>
    <p:extLst>
      <p:ext uri="{BB962C8B-B14F-4D97-AF65-F5344CB8AC3E}">
        <p14:creationId xmlns:p14="http://schemas.microsoft.com/office/powerpoint/2010/main" val="13270327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Title-Streamline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93AF511-B775-D53F-045F-E32B44D9066D}"/>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80450EB-F9ED-C8FD-7688-6F2B34B635A3}"/>
              </a:ext>
            </a:extLst>
          </p:cNvPr>
          <p:cNvSpPr/>
          <p:nvPr userDrawn="1"/>
        </p:nvSpPr>
        <p:spPr>
          <a:xfrm>
            <a:off x="1305518" y="1851949"/>
            <a:ext cx="10886481" cy="196769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1"/>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2"/>
                </a:solidFill>
                <a:latin typeface="Obviously Wide Bold" pitchFamily="82" charset="77"/>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2"/>
                </a:solidFill>
                <a:latin typeface="Obviously Wide Bold" pitchFamily="82" charset="77"/>
              </a:defRPr>
            </a:lvl1pPr>
          </a:lstStyle>
          <a:p>
            <a:pPr lvl="0"/>
            <a:r>
              <a:rPr lang="en-US" dirty="0"/>
              <a:t>CLICK TO ADD PRESENTER NAME HERE</a:t>
            </a:r>
          </a:p>
        </p:txBody>
      </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grpSp>
        <p:nvGrpSpPr>
          <p:cNvPr id="22" name="Group 21">
            <a:extLst>
              <a:ext uri="{FF2B5EF4-FFF2-40B4-BE49-F238E27FC236}">
                <a16:creationId xmlns:a16="http://schemas.microsoft.com/office/drawing/2014/main" id="{341D9D09-E6B0-C149-A8D9-5106E44D936A}"/>
              </a:ext>
            </a:extLst>
          </p:cNvPr>
          <p:cNvGrpSpPr/>
          <p:nvPr userDrawn="1"/>
        </p:nvGrpSpPr>
        <p:grpSpPr>
          <a:xfrm>
            <a:off x="7046414" y="4694794"/>
            <a:ext cx="81474" cy="1293117"/>
            <a:chOff x="11708180" y="2750455"/>
            <a:chExt cx="81474" cy="1293117"/>
          </a:xfrm>
        </p:grpSpPr>
        <p:sp>
          <p:nvSpPr>
            <p:cNvPr id="23" name="object 12">
              <a:extLst>
                <a:ext uri="{FF2B5EF4-FFF2-40B4-BE49-F238E27FC236}">
                  <a16:creationId xmlns:a16="http://schemas.microsoft.com/office/drawing/2014/main" id="{52D5C89F-F80A-9849-B0C2-15A39D9DA35E}"/>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24" name="object 22">
              <a:extLst>
                <a:ext uri="{FF2B5EF4-FFF2-40B4-BE49-F238E27FC236}">
                  <a16:creationId xmlns:a16="http://schemas.microsoft.com/office/drawing/2014/main" id="{B2101815-C8F2-5B4B-8C1F-24FB3A709101}"/>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13191326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AE162D1-EFF1-D616-713E-FA85CD079CD3}"/>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A951B25-5E60-6996-A4D1-A4195FA7D976}"/>
              </a:ext>
            </a:extLst>
          </p:cNvPr>
          <p:cNvSpPr/>
          <p:nvPr userDrawn="1"/>
        </p:nvSpPr>
        <p:spPr>
          <a:xfrm>
            <a:off x="1305517" y="1851948"/>
            <a:ext cx="10884062" cy="1967697"/>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2"/>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1"/>
                </a:solidFill>
                <a:latin typeface="Obviously Wide Bold" pitchFamily="82" charset="77"/>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1"/>
                </a:solidFill>
                <a:latin typeface="Obviously Wide Bold" pitchFamily="82" charset="77"/>
              </a:defRPr>
            </a:lvl1pPr>
          </a:lstStyle>
          <a:p>
            <a:pPr lvl="0"/>
            <a:r>
              <a:rPr lang="en-US" dirty="0"/>
              <a:t>CLICK TO ADD PRESENTER NAME HERE</a:t>
            </a:r>
          </a:p>
        </p:txBody>
      </p:sp>
      <p:grpSp>
        <p:nvGrpSpPr>
          <p:cNvPr id="32" name="Group 31">
            <a:extLst>
              <a:ext uri="{FF2B5EF4-FFF2-40B4-BE49-F238E27FC236}">
                <a16:creationId xmlns:a16="http://schemas.microsoft.com/office/drawing/2014/main" id="{32DB91D6-1A5A-4748-B8F6-17E1B34ADDB0}"/>
              </a:ext>
            </a:extLst>
          </p:cNvPr>
          <p:cNvGrpSpPr/>
          <p:nvPr userDrawn="1"/>
        </p:nvGrpSpPr>
        <p:grpSpPr>
          <a:xfrm>
            <a:off x="7050685" y="4688808"/>
            <a:ext cx="81474" cy="1293117"/>
            <a:chOff x="11708180" y="2750455"/>
            <a:chExt cx="81474" cy="1293117"/>
          </a:xfrm>
        </p:grpSpPr>
        <p:sp>
          <p:nvSpPr>
            <p:cNvPr id="33" name="object 12">
              <a:extLst>
                <a:ext uri="{FF2B5EF4-FFF2-40B4-BE49-F238E27FC236}">
                  <a16:creationId xmlns:a16="http://schemas.microsoft.com/office/drawing/2014/main" id="{C60BA644-1C63-6946-A652-FF01928C0919}"/>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34" name="object 22">
              <a:extLst>
                <a:ext uri="{FF2B5EF4-FFF2-40B4-BE49-F238E27FC236}">
                  <a16:creationId xmlns:a16="http://schemas.microsoft.com/office/drawing/2014/main" id="{286826CD-8324-894B-BD0A-B711952AEAE6}"/>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spTree>
    <p:extLst>
      <p:ext uri="{BB962C8B-B14F-4D97-AF65-F5344CB8AC3E}">
        <p14:creationId xmlns:p14="http://schemas.microsoft.com/office/powerpoint/2010/main" val="34580541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Intro-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068FC3-6371-1127-3D1C-57C10D45AB76}"/>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914132" y="2785587"/>
            <a:ext cx="3817733" cy="455219"/>
          </a:xfrm>
        </p:spPr>
        <p:txBody>
          <a:bodyPr lIns="0" tIns="0" rIns="0" bIns="0" anchor="t" anchorCtr="0">
            <a:noAutofit/>
          </a:bodyPr>
          <a:lstStyle>
            <a:lvl1pPr algn="l">
              <a:defRPr sz="1100" b="1" i="0" spc="400" baseline="0">
                <a:solidFill>
                  <a:srgbClr val="FF0000"/>
                </a:solidFill>
                <a:latin typeface="Obviously Wide Semi" pitchFamily="82" charset="77"/>
              </a:defRPr>
            </a:lvl1pPr>
          </a:lstStyle>
          <a:p>
            <a:r>
              <a:rPr lang="en-US" dirty="0"/>
              <a:t>CLICK TO 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914133" y="3548444"/>
            <a:ext cx="3680820" cy="1358900"/>
          </a:xfrm>
        </p:spPr>
        <p:txBody>
          <a:bodyPr lIns="0" tIns="0" rIns="0" bIns="0">
            <a:noAutofit/>
          </a:bodyPr>
          <a:lstStyle>
            <a:lvl1pPr marL="0" indent="0" algn="l">
              <a:spcBef>
                <a:spcPts val="0"/>
              </a:spcBef>
              <a:buNone/>
              <a:defRPr sz="1800" b="1" i="0">
                <a:solidFill>
                  <a:schemeClr val="accent2"/>
                </a:solidFill>
                <a:latin typeface="Obviously Wide Semi" pitchFamily="82" charset="77"/>
              </a:defRPr>
            </a:lvl1pPr>
            <a:lvl2pPr marL="11113" indent="0" algn="l">
              <a:buNone/>
              <a:tabLst/>
              <a:defRPr sz="11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a:t>
            </a:r>
          </a:p>
          <a:p>
            <a:pPr lvl="1"/>
            <a:r>
              <a:rPr lang="en-US" dirty="0"/>
              <a:t>Second Level</a:t>
            </a:r>
            <a:br>
              <a:rPr lang="en-US" dirty="0"/>
            </a:br>
            <a:r>
              <a:rPr lang="en-US" dirty="0"/>
              <a:t>Additional Line If Needed</a:t>
            </a:r>
          </a:p>
        </p:txBody>
      </p:sp>
      <p:grpSp>
        <p:nvGrpSpPr>
          <p:cNvPr id="6" name="Group 5">
            <a:extLst>
              <a:ext uri="{FF2B5EF4-FFF2-40B4-BE49-F238E27FC236}">
                <a16:creationId xmlns:a16="http://schemas.microsoft.com/office/drawing/2014/main" id="{041E4829-5EBD-ED4B-B65C-191F8889ADA2}"/>
              </a:ext>
            </a:extLst>
          </p:cNvPr>
          <p:cNvGrpSpPr/>
          <p:nvPr userDrawn="1"/>
        </p:nvGrpSpPr>
        <p:grpSpPr>
          <a:xfrm>
            <a:off x="326600" y="2876117"/>
            <a:ext cx="313810" cy="1637267"/>
            <a:chOff x="85329" y="8106682"/>
            <a:chExt cx="275222" cy="1435937"/>
          </a:xfrm>
        </p:grpSpPr>
        <p:sp>
          <p:nvSpPr>
            <p:cNvPr id="60" name="object 7">
              <a:extLst>
                <a:ext uri="{FF2B5EF4-FFF2-40B4-BE49-F238E27FC236}">
                  <a16:creationId xmlns:a16="http://schemas.microsoft.com/office/drawing/2014/main" id="{80640D98-B291-6645-8306-3D8792CF6CE6}"/>
                </a:ext>
              </a:extLst>
            </p:cNvPr>
            <p:cNvSpPr/>
            <p:nvPr/>
          </p:nvSpPr>
          <p:spPr>
            <a:xfrm>
              <a:off x="314174" y="8679351"/>
              <a:ext cx="0" cy="863268"/>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a:p>
          </p:txBody>
        </p:sp>
        <p:sp>
          <p:nvSpPr>
            <p:cNvPr id="78" name="object 25">
              <a:extLst>
                <a:ext uri="{FF2B5EF4-FFF2-40B4-BE49-F238E27FC236}">
                  <a16:creationId xmlns:a16="http://schemas.microsoft.com/office/drawing/2014/main" id="{2E837B53-1EF7-8744-A427-F95623B3BB33}"/>
                </a:ext>
              </a:extLst>
            </p:cNvPr>
            <p:cNvSpPr/>
            <p:nvPr/>
          </p:nvSpPr>
          <p:spPr>
            <a:xfrm>
              <a:off x="85329" y="8679350"/>
              <a:ext cx="0" cy="720449"/>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79" name="object 26">
              <a:extLst>
                <a:ext uri="{FF2B5EF4-FFF2-40B4-BE49-F238E27FC236}">
                  <a16:creationId xmlns:a16="http://schemas.microsoft.com/office/drawing/2014/main" id="{6B29EA59-8629-E144-915F-72688335EA8B}"/>
                </a:ext>
              </a:extLst>
            </p:cNvPr>
            <p:cNvSpPr/>
            <p:nvPr/>
          </p:nvSpPr>
          <p:spPr>
            <a:xfrm>
              <a:off x="140426" y="8106682"/>
              <a:ext cx="0" cy="720449"/>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dirty="0"/>
            </a:p>
          </p:txBody>
        </p:sp>
        <p:sp>
          <p:nvSpPr>
            <p:cNvPr id="81" name="object 28">
              <a:extLst>
                <a:ext uri="{FF2B5EF4-FFF2-40B4-BE49-F238E27FC236}">
                  <a16:creationId xmlns:a16="http://schemas.microsoft.com/office/drawing/2014/main" id="{A86B55A8-AD85-8148-87D5-A2371C99D8D2}"/>
                </a:ext>
              </a:extLst>
            </p:cNvPr>
            <p:cNvSpPr/>
            <p:nvPr userDrawn="1"/>
          </p:nvSpPr>
          <p:spPr>
            <a:xfrm>
              <a:off x="360551" y="8106682"/>
              <a:ext cx="0" cy="720449"/>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grpSp>
        <p:nvGrpSpPr>
          <p:cNvPr id="7" name="Group 6">
            <a:extLst>
              <a:ext uri="{FF2B5EF4-FFF2-40B4-BE49-F238E27FC236}">
                <a16:creationId xmlns:a16="http://schemas.microsoft.com/office/drawing/2014/main" id="{03714DCA-40EE-474C-8853-8264AA0973FB}"/>
              </a:ext>
            </a:extLst>
          </p:cNvPr>
          <p:cNvGrpSpPr/>
          <p:nvPr userDrawn="1"/>
        </p:nvGrpSpPr>
        <p:grpSpPr>
          <a:xfrm>
            <a:off x="4647831" y="2785587"/>
            <a:ext cx="342277" cy="1823983"/>
            <a:chOff x="4647831" y="2785587"/>
            <a:chExt cx="342277" cy="1823983"/>
          </a:xfrm>
        </p:grpSpPr>
        <p:sp>
          <p:nvSpPr>
            <p:cNvPr id="61" name="object 8">
              <a:extLst>
                <a:ext uri="{FF2B5EF4-FFF2-40B4-BE49-F238E27FC236}">
                  <a16:creationId xmlns:a16="http://schemas.microsoft.com/office/drawing/2014/main" id="{485D1293-9E15-A748-8D58-D23ACDC46398}"/>
                </a:ext>
              </a:extLst>
            </p:cNvPr>
            <p:cNvSpPr/>
            <p:nvPr/>
          </p:nvSpPr>
          <p:spPr>
            <a:xfrm>
              <a:off x="4647831" y="3562341"/>
              <a:ext cx="0" cy="697519"/>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a:p>
          </p:txBody>
        </p:sp>
        <p:sp>
          <p:nvSpPr>
            <p:cNvPr id="62" name="object 9">
              <a:extLst>
                <a:ext uri="{FF2B5EF4-FFF2-40B4-BE49-F238E27FC236}">
                  <a16:creationId xmlns:a16="http://schemas.microsoft.com/office/drawing/2014/main" id="{449586A5-797E-4844-B195-B143781BC6FC}"/>
                </a:ext>
              </a:extLst>
            </p:cNvPr>
            <p:cNvSpPr/>
            <p:nvPr/>
          </p:nvSpPr>
          <p:spPr>
            <a:xfrm>
              <a:off x="4905828" y="3562339"/>
              <a:ext cx="0" cy="1047231"/>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a:p>
          </p:txBody>
        </p:sp>
        <p:sp>
          <p:nvSpPr>
            <p:cNvPr id="76" name="object 23">
              <a:extLst>
                <a:ext uri="{FF2B5EF4-FFF2-40B4-BE49-F238E27FC236}">
                  <a16:creationId xmlns:a16="http://schemas.microsoft.com/office/drawing/2014/main" id="{4CBC4500-76B5-BE4C-A136-E5E1A4547121}"/>
                </a:ext>
              </a:extLst>
            </p:cNvPr>
            <p:cNvSpPr/>
            <p:nvPr/>
          </p:nvSpPr>
          <p:spPr>
            <a:xfrm>
              <a:off x="4990108" y="3027834"/>
              <a:ext cx="0" cy="703239"/>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a:p>
          </p:txBody>
        </p:sp>
        <p:sp>
          <p:nvSpPr>
            <p:cNvPr id="80" name="object 27">
              <a:extLst>
                <a:ext uri="{FF2B5EF4-FFF2-40B4-BE49-F238E27FC236}">
                  <a16:creationId xmlns:a16="http://schemas.microsoft.com/office/drawing/2014/main" id="{AF73F3F9-2068-704D-87A5-24F775D15D67}"/>
                </a:ext>
              </a:extLst>
            </p:cNvPr>
            <p:cNvSpPr/>
            <p:nvPr/>
          </p:nvSpPr>
          <p:spPr>
            <a:xfrm>
              <a:off x="4731870" y="2785587"/>
              <a:ext cx="0" cy="945406"/>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a:p>
          </p:txBody>
        </p:sp>
      </p:grpSp>
      <p:pic>
        <p:nvPicPr>
          <p:cNvPr id="39" name="Picture 38">
            <a:extLst>
              <a:ext uri="{FF2B5EF4-FFF2-40B4-BE49-F238E27FC236}">
                <a16:creationId xmlns:a16="http://schemas.microsoft.com/office/drawing/2014/main" id="{CB49173B-1967-934E-8582-ACC2B5DF00F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33" name="Picture Placeholder 32">
            <a:extLst>
              <a:ext uri="{FF2B5EF4-FFF2-40B4-BE49-F238E27FC236}">
                <a16:creationId xmlns:a16="http://schemas.microsoft.com/office/drawing/2014/main" id="{CC69924B-6F9A-8A4B-B6AB-AAFA31AABAF4}"/>
              </a:ext>
            </a:extLst>
          </p:cNvPr>
          <p:cNvSpPr>
            <a:spLocks noGrp="1"/>
          </p:cNvSpPr>
          <p:nvPr userDrawn="1">
            <p:ph type="pic" sz="quarter" idx="13" hasCustomPrompt="1"/>
          </p:nvPr>
        </p:nvSpPr>
        <p:spPr>
          <a:xfrm>
            <a:off x="5793320" y="591423"/>
            <a:ext cx="5522374" cy="6035249"/>
          </a:xfrm>
          <a:solidFill>
            <a:srgbClr val="FFFFFF"/>
          </a:solidFill>
        </p:spPr>
        <p:txBody>
          <a:bodyPr/>
          <a:lstStyle/>
          <a:p>
            <a:r>
              <a:rPr lang="en-US" dirty="0"/>
              <a:t>CLICK TO ADD PHOTO</a:t>
            </a:r>
          </a:p>
        </p:txBody>
      </p:sp>
    </p:spTree>
    <p:extLst>
      <p:ext uri="{BB962C8B-B14F-4D97-AF65-F5344CB8AC3E}">
        <p14:creationId xmlns:p14="http://schemas.microsoft.com/office/powerpoint/2010/main" val="1083383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Title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p:ph type="title" hasCustomPrompt="1"/>
          </p:nvPr>
        </p:nvSpPr>
        <p:spPr>
          <a:xfrm>
            <a:off x="425301" y="2592130"/>
            <a:ext cx="6206185" cy="1248439"/>
          </a:xfrm>
        </p:spPr>
        <p:txBody>
          <a:bodyPr lIns="0" tIns="0" rIns="0" bIns="0" anchor="b" anchorCtr="0">
            <a:noAutofit/>
          </a:bodyPr>
          <a:lstStyle>
            <a:lvl1pPr marL="0" algn="l" defTabSz="914400" rtl="0" eaLnBrk="1" latinLnBrk="0" hangingPunct="1">
              <a:lnSpc>
                <a:spcPct val="80000"/>
              </a:lnSpc>
              <a:spcBef>
                <a:spcPts val="95"/>
              </a:spcBef>
              <a:tabLst>
                <a:tab pos="5000625" algn="l"/>
                <a:tab pos="10304780" algn="l"/>
              </a:tabLst>
              <a:defRPr lang="en-US" sz="3200" b="1" i="0" kern="1200" spc="300" baseline="0" dirty="0">
                <a:solidFill>
                  <a:srgbClr val="FFFFFF"/>
                </a:solidFill>
                <a:latin typeface="Obviously Extd Blck" pitchFamily="82" charset="77"/>
                <a:ea typeface="+mn-ea"/>
                <a:cs typeface="Obviously Extd Blck" pitchFamily="82" charset="77"/>
              </a:defRPr>
            </a:lvl1pPr>
          </a:lstStyle>
          <a:p>
            <a:r>
              <a:rPr lang="en-US" dirty="0"/>
              <a:t>CLICK </a:t>
            </a:r>
            <a:br>
              <a:rPr lang="en-US" dirty="0"/>
            </a:br>
            <a:r>
              <a:rPr lang="en-US" dirty="0"/>
              <a:t>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p:ph sz="quarter" idx="10" hasCustomPrompt="1"/>
          </p:nvPr>
        </p:nvSpPr>
        <p:spPr>
          <a:xfrm>
            <a:off x="808072" y="4024811"/>
            <a:ext cx="3179137" cy="940594"/>
          </a:xfrm>
        </p:spPr>
        <p:txBody>
          <a:bodyPr lIns="0" tIns="0" rIns="0" bIns="0" anchor="ctr" anchorCtr="0">
            <a:noAutofit/>
          </a:bodyPr>
          <a:lstStyle>
            <a:lvl1pPr marL="0" indent="0" algn="ctr" defTabSz="914400" rtl="0" eaLnBrk="1" latinLnBrk="0" hangingPunct="1">
              <a:lnSpc>
                <a:spcPct val="100000"/>
              </a:lnSpc>
              <a:spcBef>
                <a:spcPts val="120"/>
              </a:spcBef>
              <a:buNone/>
              <a:tabLst>
                <a:tab pos="1349375" algn="l"/>
                <a:tab pos="2849245" algn="l"/>
              </a:tabLst>
              <a:defRPr lang="en-US" sz="1400" b="1" i="1" kern="1200" spc="200" baseline="0" dirty="0" smtClean="0">
                <a:solidFill>
                  <a:schemeClr val="accent2"/>
                </a:solidFill>
                <a:latin typeface="Gentona SemiBold Italic" pitchFamily="2" charset="77"/>
                <a:ea typeface="+mj-ea"/>
                <a:cs typeface="Gentona SemiBold Italic" pitchFamily="2" charset="77"/>
              </a:defRPr>
            </a:lvl1pPr>
          </a:lstStyle>
          <a:p>
            <a:pPr lvl="0"/>
            <a:r>
              <a:rPr lang="en-US" dirty="0"/>
              <a:t>CLICK TO ADD SUBTITLE OR FURTHER DESCRIPTION, AS NECESSARY – CAN BE MULTIPLE LINES</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p:ph sz="quarter" idx="11" hasCustomPrompt="1"/>
          </p:nvPr>
        </p:nvSpPr>
        <p:spPr>
          <a:xfrm>
            <a:off x="425301" y="5917253"/>
            <a:ext cx="5901071" cy="172452"/>
          </a:xfrm>
        </p:spPr>
        <p:txBody>
          <a:bodyPr lIns="0" tIns="0" rIns="0" bIns="0">
            <a:noAutofit/>
          </a:bodyPr>
          <a:lstStyle>
            <a:lvl1pPr marL="0" indent="0" algn="l">
              <a:buNone/>
              <a:defRPr sz="1400" b="1" i="0" spc="300">
                <a:solidFill>
                  <a:srgbClr val="FFFFFF"/>
                </a:solidFill>
                <a:latin typeface="Gentona Book" pitchFamily="2" charset="77"/>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p:ph sz="quarter" idx="12" hasCustomPrompt="1"/>
          </p:nvPr>
        </p:nvSpPr>
        <p:spPr>
          <a:xfrm>
            <a:off x="425301" y="6132236"/>
            <a:ext cx="5901070" cy="116683"/>
          </a:xfrm>
        </p:spPr>
        <p:txBody>
          <a:bodyPr lIns="0" tIns="0" rIns="0" bIns="0">
            <a:noAutofit/>
          </a:bodyPr>
          <a:lstStyle>
            <a:lvl1pPr marL="0" indent="0" algn="l">
              <a:buNone/>
              <a:defRPr lang="en-US" sz="1100" b="1" i="1" kern="1200" spc="0" dirty="0">
                <a:solidFill>
                  <a:srgbClr val="FFFFFF"/>
                </a:solidFill>
                <a:latin typeface="Gentona SemiBold Italic" pitchFamily="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PRESENTER NAME</a:t>
            </a:r>
          </a:p>
        </p:txBody>
      </p:sp>
      <p:sp>
        <p:nvSpPr>
          <p:cNvPr id="3" name="Rounded Rectangle 2">
            <a:extLst>
              <a:ext uri="{FF2B5EF4-FFF2-40B4-BE49-F238E27FC236}">
                <a16:creationId xmlns:a16="http://schemas.microsoft.com/office/drawing/2014/main" id="{CA4636FA-A953-E546-9AEE-E9B8C6D4B1DE}"/>
              </a:ext>
            </a:extLst>
          </p:cNvPr>
          <p:cNvSpPr/>
          <p:nvPr userDrawn="1"/>
        </p:nvSpPr>
        <p:spPr>
          <a:xfrm>
            <a:off x="425301" y="3982138"/>
            <a:ext cx="3944680" cy="983267"/>
          </a:xfrm>
          <a:prstGeom prst="roundRect">
            <a:avLst>
              <a:gd name="adj" fmla="val 5000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D4040F81-EBC7-CF4E-A5CD-C387BCEDA4DB}"/>
              </a:ext>
            </a:extLst>
          </p:cNvPr>
          <p:cNvCxnSpPr>
            <a:cxnSpLocks/>
          </p:cNvCxnSpPr>
          <p:nvPr userDrawn="1"/>
        </p:nvCxnSpPr>
        <p:spPr>
          <a:xfrm>
            <a:off x="4369981" y="4476307"/>
            <a:ext cx="1275907"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5702B6BC-20CD-5044-81F3-48EC74AD0B3C}"/>
              </a:ext>
            </a:extLst>
          </p:cNvPr>
          <p:cNvSpPr>
            <a:spLocks noGrp="1"/>
          </p:cNvSpPr>
          <p:nvPr>
            <p:ph type="pic" sz="quarter" idx="13" hasCustomPrompt="1"/>
          </p:nvPr>
        </p:nvSpPr>
        <p:spPr>
          <a:xfrm>
            <a:off x="6631486" y="553279"/>
            <a:ext cx="5278437" cy="5751439"/>
          </a:xfrm>
          <a:solidFill>
            <a:srgbClr val="FFFFFF"/>
          </a:solidFill>
        </p:spPr>
        <p:txBody>
          <a:bodyPr/>
          <a:lstStyle/>
          <a:p>
            <a:r>
              <a:rPr lang="en-US" dirty="0"/>
              <a:t>CLICK TO ADD PICTURE</a:t>
            </a:r>
          </a:p>
        </p:txBody>
      </p:sp>
      <p:pic>
        <p:nvPicPr>
          <p:cNvPr id="19" name="Picture 18">
            <a:extLst>
              <a:ext uri="{FF2B5EF4-FFF2-40B4-BE49-F238E27FC236}">
                <a16:creationId xmlns:a16="http://schemas.microsoft.com/office/drawing/2014/main" id="{C3A6BF86-7AA4-A140-8A00-0AA3DD82E30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25301" y="436620"/>
            <a:ext cx="998777" cy="998777"/>
          </a:xfrm>
          <a:prstGeom prst="rect">
            <a:avLst/>
          </a:prstGeom>
        </p:spPr>
      </p:pic>
    </p:spTree>
    <p:extLst>
      <p:ext uri="{BB962C8B-B14F-4D97-AF65-F5344CB8AC3E}">
        <p14:creationId xmlns:p14="http://schemas.microsoft.com/office/powerpoint/2010/main" val="6761601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7C0431-6F84-841F-C3D3-F3027B3723E2}"/>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F79AE6E2-8AF5-794C-80AF-6CC72C8AF53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lvl="1"/>
            <a:r>
              <a:rPr lang="en-US" dirty="0"/>
              <a:t>Second Level</a:t>
            </a:r>
            <a:br>
              <a:rPr lang="en-US" dirty="0"/>
            </a:br>
            <a:r>
              <a:rPr lang="en-US" dirty="0"/>
              <a:t>Additional Line If </a:t>
            </a:r>
            <a:r>
              <a:rPr lang="en-US" dirty="0" err="1"/>
              <a:t>Neededv</a:t>
            </a:r>
            <a:endParaRPr lang="en-US" dirty="0"/>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5" name="Slide Number Placeholder 5">
            <a:extLst>
              <a:ext uri="{FF2B5EF4-FFF2-40B4-BE49-F238E27FC236}">
                <a16:creationId xmlns:a16="http://schemas.microsoft.com/office/drawing/2014/main" id="{83AED46B-6841-D34B-B20C-1258B0FE867A}"/>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14385897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725285A-9B11-5E56-B2F2-02DE005A0DFC}"/>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id="{424D2B3D-58E1-6542-B596-DC246608D7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sz="8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19039656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Section-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BEF644-C6FC-50B6-7611-43AB99B0A006}"/>
              </a:ext>
            </a:extLst>
          </p:cNvPr>
          <p:cNvSpPr/>
          <p:nvPr userDrawn="1"/>
        </p:nvSpPr>
        <p:spPr>
          <a:xfrm>
            <a:off x="1379930" y="-5604"/>
            <a:ext cx="10812069" cy="6858000"/>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2128842"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13236071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Section-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9A0BAC-D37A-FB65-272E-5FE209EFEEBE}"/>
              </a:ext>
            </a:extLst>
          </p:cNvPr>
          <p:cNvSpPr/>
          <p:nvPr userDrawn="1"/>
        </p:nvSpPr>
        <p:spPr>
          <a:xfrm>
            <a:off x="1343025" y="-2"/>
            <a:ext cx="10872380" cy="6858002"/>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FCF71CA8-3C13-A846-950D-185342585695}"/>
              </a:ext>
            </a:extLst>
          </p:cNvPr>
          <p:cNvGrpSpPr/>
          <p:nvPr userDrawn="1"/>
        </p:nvGrpSpPr>
        <p:grpSpPr>
          <a:xfrm>
            <a:off x="2128842" y="307065"/>
            <a:ext cx="1054452" cy="6343343"/>
            <a:chOff x="5637151" y="307065"/>
            <a:chExt cx="1054452" cy="6343343"/>
          </a:xfrm>
        </p:grpSpPr>
        <p:grpSp>
          <p:nvGrpSpPr>
            <p:cNvPr id="36" name="Group 35">
              <a:extLst>
                <a:ext uri="{FF2B5EF4-FFF2-40B4-BE49-F238E27FC236}">
                  <a16:creationId xmlns:a16="http://schemas.microsoft.com/office/drawing/2014/main" id="{8D9749FD-1650-AC4C-8FAF-7A5967BFDB07}"/>
                </a:ext>
              </a:extLst>
            </p:cNvPr>
            <p:cNvGrpSpPr/>
            <p:nvPr userDrawn="1"/>
          </p:nvGrpSpPr>
          <p:grpSpPr>
            <a:xfrm>
              <a:off x="5637151" y="307065"/>
              <a:ext cx="1054452" cy="97449"/>
              <a:chOff x="5637151" y="307065"/>
              <a:chExt cx="1054452" cy="97449"/>
            </a:xfrm>
          </p:grpSpPr>
          <p:sp>
            <p:nvSpPr>
              <p:cNvPr id="61" name="object 12">
                <a:extLst>
                  <a:ext uri="{FF2B5EF4-FFF2-40B4-BE49-F238E27FC236}">
                    <a16:creationId xmlns:a16="http://schemas.microsoft.com/office/drawing/2014/main" id="{9F9996D8-A547-A04D-82CA-0856441B2AD5}"/>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62" name="object 22">
                <a:extLst>
                  <a:ext uri="{FF2B5EF4-FFF2-40B4-BE49-F238E27FC236}">
                    <a16:creationId xmlns:a16="http://schemas.microsoft.com/office/drawing/2014/main" id="{E8744191-3CCC-CE4E-BB90-9766515C313B}"/>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38" name="Group 37">
              <a:extLst>
                <a:ext uri="{FF2B5EF4-FFF2-40B4-BE49-F238E27FC236}">
                  <a16:creationId xmlns:a16="http://schemas.microsoft.com/office/drawing/2014/main" id="{2A7499B9-3195-D045-A404-4C018F7DE908}"/>
                </a:ext>
              </a:extLst>
            </p:cNvPr>
            <p:cNvGrpSpPr/>
            <p:nvPr userDrawn="1"/>
          </p:nvGrpSpPr>
          <p:grpSpPr>
            <a:xfrm>
              <a:off x="5637151" y="748531"/>
              <a:ext cx="1054452" cy="111512"/>
              <a:chOff x="5637151" y="748531"/>
              <a:chExt cx="1054452" cy="111512"/>
            </a:xfrm>
          </p:grpSpPr>
          <p:sp>
            <p:nvSpPr>
              <p:cNvPr id="58" name="object 10">
                <a:extLst>
                  <a:ext uri="{FF2B5EF4-FFF2-40B4-BE49-F238E27FC236}">
                    <a16:creationId xmlns:a16="http://schemas.microsoft.com/office/drawing/2014/main" id="{C89791E1-8ED0-D048-8581-B3572F454F6E}"/>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9" name="object 22">
                <a:extLst>
                  <a:ext uri="{FF2B5EF4-FFF2-40B4-BE49-F238E27FC236}">
                    <a16:creationId xmlns:a16="http://schemas.microsoft.com/office/drawing/2014/main" id="{ED37D4F5-434C-7F45-B6F6-0C2FBCC83FF8}"/>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sp>
            <p:nvSpPr>
              <p:cNvPr id="60" name="object 10">
                <a:extLst>
                  <a:ext uri="{FF2B5EF4-FFF2-40B4-BE49-F238E27FC236}">
                    <a16:creationId xmlns:a16="http://schemas.microsoft.com/office/drawing/2014/main" id="{8D5A636C-2F49-0143-8A47-F90ABB33E47D}"/>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grpSp>
        <p:grpSp>
          <p:nvGrpSpPr>
            <p:cNvPr id="39" name="Group 38">
              <a:extLst>
                <a:ext uri="{FF2B5EF4-FFF2-40B4-BE49-F238E27FC236}">
                  <a16:creationId xmlns:a16="http://schemas.microsoft.com/office/drawing/2014/main" id="{D2037C88-237D-AF48-9D71-2D84C1F29960}"/>
                </a:ext>
              </a:extLst>
            </p:cNvPr>
            <p:cNvGrpSpPr/>
            <p:nvPr userDrawn="1"/>
          </p:nvGrpSpPr>
          <p:grpSpPr>
            <a:xfrm>
              <a:off x="5637151" y="1356272"/>
              <a:ext cx="1054452" cy="18398"/>
              <a:chOff x="5637151" y="1356272"/>
              <a:chExt cx="1054452" cy="18398"/>
            </a:xfrm>
          </p:grpSpPr>
          <p:sp>
            <p:nvSpPr>
              <p:cNvPr id="56" name="object 10">
                <a:extLst>
                  <a:ext uri="{FF2B5EF4-FFF2-40B4-BE49-F238E27FC236}">
                    <a16:creationId xmlns:a16="http://schemas.microsoft.com/office/drawing/2014/main" id="{4DB64A41-693C-D44E-BF7F-033274EE04E3}"/>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7" name="object 22">
                <a:extLst>
                  <a:ext uri="{FF2B5EF4-FFF2-40B4-BE49-F238E27FC236}">
                    <a16:creationId xmlns:a16="http://schemas.microsoft.com/office/drawing/2014/main" id="{7D74FD52-9AC0-1A41-B7A6-168AAC276A53}"/>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40" name="Group 39">
              <a:extLst>
                <a:ext uri="{FF2B5EF4-FFF2-40B4-BE49-F238E27FC236}">
                  <a16:creationId xmlns:a16="http://schemas.microsoft.com/office/drawing/2014/main" id="{9F9E9A71-0FF1-3941-B88B-324ED6B5FA49}"/>
                </a:ext>
              </a:extLst>
            </p:cNvPr>
            <p:cNvGrpSpPr/>
            <p:nvPr userDrawn="1"/>
          </p:nvGrpSpPr>
          <p:grpSpPr>
            <a:xfrm>
              <a:off x="5637151" y="2332004"/>
              <a:ext cx="1054452" cy="18398"/>
              <a:chOff x="5637151" y="1356272"/>
              <a:chExt cx="1054452" cy="18398"/>
            </a:xfrm>
          </p:grpSpPr>
          <p:sp>
            <p:nvSpPr>
              <p:cNvPr id="54" name="object 10">
                <a:extLst>
                  <a:ext uri="{FF2B5EF4-FFF2-40B4-BE49-F238E27FC236}">
                    <a16:creationId xmlns:a16="http://schemas.microsoft.com/office/drawing/2014/main" id="{8EAFBA7B-BF3D-0F42-B8E1-78A9A998D24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5" name="object 22">
                <a:extLst>
                  <a:ext uri="{FF2B5EF4-FFF2-40B4-BE49-F238E27FC236}">
                    <a16:creationId xmlns:a16="http://schemas.microsoft.com/office/drawing/2014/main" id="{4B18B7FF-5747-C049-A6C5-4F423D9F5986}"/>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
          <p:nvSpPr>
            <p:cNvPr id="41" name="object 22">
              <a:extLst>
                <a:ext uri="{FF2B5EF4-FFF2-40B4-BE49-F238E27FC236}">
                  <a16:creationId xmlns:a16="http://schemas.microsoft.com/office/drawing/2014/main" id="{A56F6ECD-C894-5944-BE88-D7507C74EAF2}"/>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nvGrpSpPr>
            <p:cNvPr id="42" name="Group 41">
              <a:extLst>
                <a:ext uri="{FF2B5EF4-FFF2-40B4-BE49-F238E27FC236}">
                  <a16:creationId xmlns:a16="http://schemas.microsoft.com/office/drawing/2014/main" id="{BFAEDB62-5DF7-3B4F-A4FB-DB3F193C6B87}"/>
                </a:ext>
              </a:extLst>
            </p:cNvPr>
            <p:cNvGrpSpPr/>
            <p:nvPr userDrawn="1"/>
          </p:nvGrpSpPr>
          <p:grpSpPr>
            <a:xfrm flipH="1">
              <a:off x="5637151" y="4556673"/>
              <a:ext cx="1054452" cy="18398"/>
              <a:chOff x="5637151" y="1356272"/>
              <a:chExt cx="1054452" cy="18398"/>
            </a:xfrm>
          </p:grpSpPr>
          <p:sp>
            <p:nvSpPr>
              <p:cNvPr id="52" name="object 10">
                <a:extLst>
                  <a:ext uri="{FF2B5EF4-FFF2-40B4-BE49-F238E27FC236}">
                    <a16:creationId xmlns:a16="http://schemas.microsoft.com/office/drawing/2014/main" id="{EEB282D0-9214-4844-A266-84F472E2FEC9}"/>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3" name="object 22">
                <a:extLst>
                  <a:ext uri="{FF2B5EF4-FFF2-40B4-BE49-F238E27FC236}">
                    <a16:creationId xmlns:a16="http://schemas.microsoft.com/office/drawing/2014/main" id="{6F9330EC-85CF-CB43-9A77-C814C76E7BDF}"/>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694A5AAC-867A-C542-962B-18338EECF9C6}"/>
                </a:ext>
              </a:extLst>
            </p:cNvPr>
            <p:cNvGrpSpPr/>
            <p:nvPr userDrawn="1"/>
          </p:nvGrpSpPr>
          <p:grpSpPr>
            <a:xfrm flipH="1">
              <a:off x="5637151" y="5071585"/>
              <a:ext cx="1054452" cy="444171"/>
              <a:chOff x="5637151" y="1285667"/>
              <a:chExt cx="1054452" cy="444171"/>
            </a:xfrm>
          </p:grpSpPr>
          <p:sp>
            <p:nvSpPr>
              <p:cNvPr id="48" name="object 10">
                <a:extLst>
                  <a:ext uri="{FF2B5EF4-FFF2-40B4-BE49-F238E27FC236}">
                    <a16:creationId xmlns:a16="http://schemas.microsoft.com/office/drawing/2014/main" id="{5C3EA676-EBF9-C542-8D0E-233EB097A7ED}"/>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49" name="object 22">
                <a:extLst>
                  <a:ext uri="{FF2B5EF4-FFF2-40B4-BE49-F238E27FC236}">
                    <a16:creationId xmlns:a16="http://schemas.microsoft.com/office/drawing/2014/main" id="{6ACE70E3-2255-B54F-9093-14639DF54CA6}"/>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sp>
            <p:nvSpPr>
              <p:cNvPr id="50" name="object 10">
                <a:extLst>
                  <a:ext uri="{FF2B5EF4-FFF2-40B4-BE49-F238E27FC236}">
                    <a16:creationId xmlns:a16="http://schemas.microsoft.com/office/drawing/2014/main" id="{E32582A8-A0BA-F142-9606-55946DB07C32}"/>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1" name="object 22">
                <a:extLst>
                  <a:ext uri="{FF2B5EF4-FFF2-40B4-BE49-F238E27FC236}">
                    <a16:creationId xmlns:a16="http://schemas.microsoft.com/office/drawing/2014/main" id="{CA4F6FB0-9D21-2D4E-9EE8-5D358C5C033B}"/>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
          <p:nvSpPr>
            <p:cNvPr id="44" name="object 22">
              <a:extLst>
                <a:ext uri="{FF2B5EF4-FFF2-40B4-BE49-F238E27FC236}">
                  <a16:creationId xmlns:a16="http://schemas.microsoft.com/office/drawing/2014/main" id="{EA47F1CB-5FCA-6042-95CD-CEFC2ADE4197}"/>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nvGrpSpPr>
            <p:cNvPr id="45" name="Group 44">
              <a:extLst>
                <a:ext uri="{FF2B5EF4-FFF2-40B4-BE49-F238E27FC236}">
                  <a16:creationId xmlns:a16="http://schemas.microsoft.com/office/drawing/2014/main" id="{5FEBC9B4-32D5-AE44-8B01-97AE950BF45C}"/>
                </a:ext>
              </a:extLst>
            </p:cNvPr>
            <p:cNvGrpSpPr/>
            <p:nvPr userDrawn="1"/>
          </p:nvGrpSpPr>
          <p:grpSpPr>
            <a:xfrm>
              <a:off x="5637151" y="6467844"/>
              <a:ext cx="1039485" cy="182564"/>
              <a:chOff x="5637151" y="1356272"/>
              <a:chExt cx="1039485" cy="182564"/>
            </a:xfrm>
          </p:grpSpPr>
          <p:sp>
            <p:nvSpPr>
              <p:cNvPr id="46" name="object 10">
                <a:extLst>
                  <a:ext uri="{FF2B5EF4-FFF2-40B4-BE49-F238E27FC236}">
                    <a16:creationId xmlns:a16="http://schemas.microsoft.com/office/drawing/2014/main" id="{DB674065-ADFF-8E4C-951A-993BAF69F3C7}"/>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47" name="object 22">
                <a:extLst>
                  <a:ext uri="{FF2B5EF4-FFF2-40B4-BE49-F238E27FC236}">
                    <a16:creationId xmlns:a16="http://schemas.microsoft.com/office/drawing/2014/main" id="{358EE1C1-F146-554F-8D69-D1D6F8EF0BFC}"/>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12671828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uote Streamlined 1">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4800" b="1" i="0">
                <a:solidFill>
                  <a:schemeClr val="accent2"/>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01458B"/>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01458B"/>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01458B"/>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01458B"/>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01458B"/>
                </a:solidFill>
              </a:ln>
            </p:spPr>
            <p:txBody>
              <a:bodyPr wrap="square" lIns="0" tIns="0" rIns="0" bIns="0" rtlCol="0"/>
              <a:lstStyle/>
              <a:p>
                <a:endParaRPr/>
              </a:p>
            </p:txBody>
          </p:sp>
        </p:grpSp>
      </p:grpSp>
      <p:sp>
        <p:nvSpPr>
          <p:cNvPr id="16" name="Text Placeholder 20">
            <a:extLst>
              <a:ext uri="{FF2B5EF4-FFF2-40B4-BE49-F238E27FC236}">
                <a16:creationId xmlns:a16="http://schemas.microsoft.com/office/drawing/2014/main" id="{DFE62CFD-E0E9-D129-6D88-D777A5DAD826}"/>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i="0">
                <a:solidFill>
                  <a:schemeClr val="accent2"/>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accent2"/>
                </a:solidFill>
              </a:defRPr>
            </a:lvl2pPr>
            <a:lvl3pPr marL="914400" indent="0">
              <a:buNone/>
              <a:defRPr/>
            </a:lvl3pPr>
            <a:lvl4pPr marL="1371600" indent="0">
              <a:buNone/>
              <a:defRPr/>
            </a:lvl4pPr>
            <a:lvl5pPr marL="1828800" indent="0">
              <a:buNone/>
              <a:defRPr/>
            </a:lvl5pPr>
          </a:lstStyle>
          <a:p>
            <a:pPr lvl="0"/>
            <a:r>
              <a:rPr lang="en-US" dirty="0"/>
              <a:t>Click to add add attribution here</a:t>
            </a:r>
          </a:p>
        </p:txBody>
      </p:sp>
    </p:spTree>
    <p:extLst>
      <p:ext uri="{BB962C8B-B14F-4D97-AF65-F5344CB8AC3E}">
        <p14:creationId xmlns:p14="http://schemas.microsoft.com/office/powerpoint/2010/main" val="4810089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Quote Streamlined 2">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1"/>
                </a:solidFill>
              </a:rPr>
              <a:pPr/>
              <a:t>‹#›</a:t>
            </a:fld>
            <a:endParaRPr lang="en-US" dirty="0">
              <a:solidFill>
                <a:schemeClr val="accent1"/>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chemeClr val="accent1"/>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a:solidFill>
                  <a:schemeClr val="accent1"/>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chemeClr val="accent1"/>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chemeClr val="accent1"/>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chemeClr val="accent1"/>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chemeClr val="accent1"/>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chemeClr val="accent1"/>
                </a:solidFill>
              </a:ln>
            </p:spPr>
            <p:txBody>
              <a:bodyPr wrap="square" lIns="0" tIns="0" rIns="0" bIns="0" rtlCol="0"/>
              <a:lstStyle/>
              <a:p>
                <a:endParaRPr/>
              </a:p>
            </p:txBody>
          </p:sp>
        </p:grpSp>
      </p:grpSp>
    </p:spTree>
    <p:extLst>
      <p:ext uri="{BB962C8B-B14F-4D97-AF65-F5344CB8AC3E}">
        <p14:creationId xmlns:p14="http://schemas.microsoft.com/office/powerpoint/2010/main" val="6120502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Quote Streamlined 3">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2"/>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solidFill>
                  <a:schemeClr val="accent2"/>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solidFill>
                  <a:schemeClr val="accent2"/>
                </a:solidFill>
              </a:endParaRPr>
            </a:p>
          </p:txBody>
        </p:sp>
      </p:grpSp>
    </p:spTree>
    <p:extLst>
      <p:ext uri="{BB962C8B-B14F-4D97-AF65-F5344CB8AC3E}">
        <p14:creationId xmlns:p14="http://schemas.microsoft.com/office/powerpoint/2010/main" val="25990001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Quote Streamlined 4">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1"/>
                </a:solidFill>
              </a:rPr>
              <a:pPr/>
              <a:t>‹#›</a:t>
            </a:fld>
            <a:endParaRPr lang="en-US" dirty="0">
              <a:solidFill>
                <a:schemeClr val="accent1"/>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solidFill>
                  <a:schemeClr val="accent1"/>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solidFill>
                  <a:schemeClr val="accent1"/>
                </a:solidFill>
              </a:endParaRPr>
            </a:p>
          </p:txBody>
        </p:sp>
      </p:grpSp>
    </p:spTree>
    <p:extLst>
      <p:ext uri="{BB962C8B-B14F-4D97-AF65-F5344CB8AC3E}">
        <p14:creationId xmlns:p14="http://schemas.microsoft.com/office/powerpoint/2010/main" val="33036353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Text-Blue-Streamlined">
    <p:bg>
      <p:bgPr>
        <a:solidFill>
          <a:srgbClr val="FFFF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4D3B74C-F1C6-A1CD-DD0A-FA6E8F8D036D}"/>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1090420" y="323365"/>
            <a:ext cx="10478166" cy="669161"/>
          </a:xfrm>
        </p:spPr>
        <p:txBody>
          <a:bodyPr lIns="0" tIns="0" rIns="0" bIns="0" anchor="b" anchorCtr="0">
            <a:noAutofit/>
          </a:bodyPr>
          <a:lstStyle>
            <a:lvl1pPr algn="l">
              <a:lnSpc>
                <a:spcPct val="90000"/>
              </a:lnSpc>
              <a:defRPr sz="2400" b="1" i="0" spc="100" baseline="0">
                <a:solidFill>
                  <a:schemeClr val="accent2"/>
                </a:solidFill>
                <a:latin typeface="Obviously Wide Lght" pitchFamily="82" charset="77"/>
              </a:defRPr>
            </a:lvl1pPr>
          </a:lstStyle>
          <a:p>
            <a:r>
              <a:rPr lang="en-US" dirty="0"/>
              <a:t>CLICK TO ADD 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sz="2000" b="1" i="0">
                <a:solidFill>
                  <a:schemeClr val="accent2"/>
                </a:solidFill>
                <a:latin typeface="Obviously Wide Medi" pitchFamily="8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1400" b="1" i="0">
                <a:solidFill>
                  <a:schemeClr val="accent2"/>
                </a:solidFill>
                <a:latin typeface="Obviously Wide Medi" pitchFamily="8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pic>
        <p:nvPicPr>
          <p:cNvPr id="14" name="Picture 13">
            <a:extLst>
              <a:ext uri="{FF2B5EF4-FFF2-40B4-BE49-F238E27FC236}">
                <a16:creationId xmlns:a16="http://schemas.microsoft.com/office/drawing/2014/main" id="{6016B89B-334D-5B4D-AAD2-6FD3D5D915D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grpSp>
        <p:nvGrpSpPr>
          <p:cNvPr id="47" name="Group 46">
            <a:extLst>
              <a:ext uri="{FF2B5EF4-FFF2-40B4-BE49-F238E27FC236}">
                <a16:creationId xmlns:a16="http://schemas.microsoft.com/office/drawing/2014/main" id="{3463BBD9-C22B-DD4A-8880-446CBCB4260D}"/>
              </a:ext>
            </a:extLst>
          </p:cNvPr>
          <p:cNvGrpSpPr/>
          <p:nvPr userDrawn="1"/>
        </p:nvGrpSpPr>
        <p:grpSpPr>
          <a:xfrm>
            <a:off x="11479694" y="484771"/>
            <a:ext cx="712306" cy="5410029"/>
            <a:chOff x="11492959" y="484771"/>
            <a:chExt cx="712306" cy="5410029"/>
          </a:xfrm>
        </p:grpSpPr>
        <p:grpSp>
          <p:nvGrpSpPr>
            <p:cNvPr id="16" name="Group 15">
              <a:extLst>
                <a:ext uri="{FF2B5EF4-FFF2-40B4-BE49-F238E27FC236}">
                  <a16:creationId xmlns:a16="http://schemas.microsoft.com/office/drawing/2014/main" id="{49505F81-2E20-6244-B5EF-F62C9E01FCC1}"/>
                </a:ext>
              </a:extLst>
            </p:cNvPr>
            <p:cNvGrpSpPr/>
            <p:nvPr userDrawn="1"/>
          </p:nvGrpSpPr>
          <p:grpSpPr>
            <a:xfrm>
              <a:off x="11492959" y="484771"/>
              <a:ext cx="712305" cy="98641"/>
              <a:chOff x="11492959" y="484771"/>
              <a:chExt cx="712305" cy="98641"/>
            </a:xfrm>
          </p:grpSpPr>
          <p:sp>
            <p:nvSpPr>
              <p:cNvPr id="45" name="object 12">
                <a:extLst>
                  <a:ext uri="{FF2B5EF4-FFF2-40B4-BE49-F238E27FC236}">
                    <a16:creationId xmlns:a16="http://schemas.microsoft.com/office/drawing/2014/main" id="{881AC648-48F7-704B-8869-AA0D97BFAD52}"/>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46" name="object 22">
                <a:extLst>
                  <a:ext uri="{FF2B5EF4-FFF2-40B4-BE49-F238E27FC236}">
                    <a16:creationId xmlns:a16="http://schemas.microsoft.com/office/drawing/2014/main" id="{F82239D2-1F53-AA4A-A106-EF6FDDF58902}"/>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2" name="Group 11">
              <a:extLst>
                <a:ext uri="{FF2B5EF4-FFF2-40B4-BE49-F238E27FC236}">
                  <a16:creationId xmlns:a16="http://schemas.microsoft.com/office/drawing/2014/main" id="{2BAB6B7E-91AB-A845-99F4-EF34E378B75D}"/>
                </a:ext>
              </a:extLst>
            </p:cNvPr>
            <p:cNvGrpSpPr/>
            <p:nvPr userDrawn="1"/>
          </p:nvGrpSpPr>
          <p:grpSpPr>
            <a:xfrm>
              <a:off x="11492959" y="837460"/>
              <a:ext cx="712305" cy="112876"/>
              <a:chOff x="11492959" y="837460"/>
              <a:chExt cx="712305" cy="112876"/>
            </a:xfrm>
          </p:grpSpPr>
          <p:sp>
            <p:nvSpPr>
              <p:cNvPr id="41" name="object 10">
                <a:extLst>
                  <a:ext uri="{FF2B5EF4-FFF2-40B4-BE49-F238E27FC236}">
                    <a16:creationId xmlns:a16="http://schemas.microsoft.com/office/drawing/2014/main" id="{53C4DF40-9951-0F45-BAAC-1147334A338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44" name="object 10">
                <a:extLst>
                  <a:ext uri="{FF2B5EF4-FFF2-40B4-BE49-F238E27FC236}">
                    <a16:creationId xmlns:a16="http://schemas.microsoft.com/office/drawing/2014/main" id="{9AFF11AB-8F4F-724C-8CFC-6FBC55653091}"/>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43" name="object 22">
                <a:extLst>
                  <a:ext uri="{FF2B5EF4-FFF2-40B4-BE49-F238E27FC236}">
                    <a16:creationId xmlns:a16="http://schemas.microsoft.com/office/drawing/2014/main" id="{016500BB-4144-9A4F-B7AE-380B54A21B62}"/>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 name="Group 10">
              <a:extLst>
                <a:ext uri="{FF2B5EF4-FFF2-40B4-BE49-F238E27FC236}">
                  <a16:creationId xmlns:a16="http://schemas.microsoft.com/office/drawing/2014/main" id="{7B9EF69F-2683-6B48-A324-5FEAD0814EB7}"/>
                </a:ext>
              </a:extLst>
            </p:cNvPr>
            <p:cNvGrpSpPr/>
            <p:nvPr userDrawn="1"/>
          </p:nvGrpSpPr>
          <p:grpSpPr>
            <a:xfrm>
              <a:off x="11492959" y="1459641"/>
              <a:ext cx="712305" cy="18623"/>
              <a:chOff x="11492959" y="1459641"/>
              <a:chExt cx="712305" cy="18623"/>
            </a:xfrm>
          </p:grpSpPr>
          <p:sp>
            <p:nvSpPr>
              <p:cNvPr id="39" name="object 10">
                <a:extLst>
                  <a:ext uri="{FF2B5EF4-FFF2-40B4-BE49-F238E27FC236}">
                    <a16:creationId xmlns:a16="http://schemas.microsoft.com/office/drawing/2014/main" id="{2A40E96B-A34F-9E40-ACE9-A4745F0C7F28}"/>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40" name="object 22">
                <a:extLst>
                  <a:ext uri="{FF2B5EF4-FFF2-40B4-BE49-F238E27FC236}">
                    <a16:creationId xmlns:a16="http://schemas.microsoft.com/office/drawing/2014/main" id="{43F084A3-AD2B-784B-B3EF-AD4BDD57F604}"/>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 name="Group 9">
              <a:extLst>
                <a:ext uri="{FF2B5EF4-FFF2-40B4-BE49-F238E27FC236}">
                  <a16:creationId xmlns:a16="http://schemas.microsoft.com/office/drawing/2014/main" id="{5F982F1F-6739-BC4B-BAB1-3888F2033F59}"/>
                </a:ext>
              </a:extLst>
            </p:cNvPr>
            <p:cNvGrpSpPr/>
            <p:nvPr userDrawn="1"/>
          </p:nvGrpSpPr>
          <p:grpSpPr>
            <a:xfrm>
              <a:off x="11492959" y="2418879"/>
              <a:ext cx="712305" cy="126395"/>
              <a:chOff x="11492959" y="2418879"/>
              <a:chExt cx="712305" cy="126395"/>
            </a:xfrm>
          </p:grpSpPr>
          <p:sp>
            <p:nvSpPr>
              <p:cNvPr id="37" name="object 10">
                <a:extLst>
                  <a:ext uri="{FF2B5EF4-FFF2-40B4-BE49-F238E27FC236}">
                    <a16:creationId xmlns:a16="http://schemas.microsoft.com/office/drawing/2014/main" id="{7A6ED7BE-5A24-DC47-8B6F-49081FF69B5F}"/>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38" name="object 22">
                <a:extLst>
                  <a:ext uri="{FF2B5EF4-FFF2-40B4-BE49-F238E27FC236}">
                    <a16:creationId xmlns:a16="http://schemas.microsoft.com/office/drawing/2014/main" id="{25C4C95E-AFAE-B64C-9050-39D34C50F606}"/>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21" name="object 22">
              <a:extLst>
                <a:ext uri="{FF2B5EF4-FFF2-40B4-BE49-F238E27FC236}">
                  <a16:creationId xmlns:a16="http://schemas.microsoft.com/office/drawing/2014/main" id="{0BB380E0-F0AD-8D49-9ADE-10943B64CFA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9" name="Group 8">
              <a:extLst>
                <a:ext uri="{FF2B5EF4-FFF2-40B4-BE49-F238E27FC236}">
                  <a16:creationId xmlns:a16="http://schemas.microsoft.com/office/drawing/2014/main" id="{30D6B3E6-2AA6-874C-B07F-43C1BD46C0EF}"/>
                </a:ext>
              </a:extLst>
            </p:cNvPr>
            <p:cNvGrpSpPr/>
            <p:nvPr userDrawn="1"/>
          </p:nvGrpSpPr>
          <p:grpSpPr>
            <a:xfrm>
              <a:off x="11492959" y="5160951"/>
              <a:ext cx="712305" cy="70754"/>
              <a:chOff x="11492959" y="5160951"/>
              <a:chExt cx="712305" cy="70754"/>
            </a:xfrm>
          </p:grpSpPr>
          <p:sp>
            <p:nvSpPr>
              <p:cNvPr id="34" name="object 22">
                <a:extLst>
                  <a:ext uri="{FF2B5EF4-FFF2-40B4-BE49-F238E27FC236}">
                    <a16:creationId xmlns:a16="http://schemas.microsoft.com/office/drawing/2014/main" id="{5CAE99AC-19A9-5C42-AF7C-70DEB7FD5B79}"/>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32" name="object 10">
                <a:extLst>
                  <a:ext uri="{FF2B5EF4-FFF2-40B4-BE49-F238E27FC236}">
                    <a16:creationId xmlns:a16="http://schemas.microsoft.com/office/drawing/2014/main" id="{25BDE417-F839-5941-9662-16DF0A8A99D7}"/>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9" name="object 22">
              <a:extLst>
                <a:ext uri="{FF2B5EF4-FFF2-40B4-BE49-F238E27FC236}">
                  <a16:creationId xmlns:a16="http://schemas.microsoft.com/office/drawing/2014/main" id="{C008405F-AD5B-A24D-9999-84228CA5920C}"/>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8" name="object 10">
              <a:extLst>
                <a:ext uri="{FF2B5EF4-FFF2-40B4-BE49-F238E27FC236}">
                  <a16:creationId xmlns:a16="http://schemas.microsoft.com/office/drawing/2014/main" id="{703129EE-7825-5948-A27A-1D79F9B2F776}"/>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39071638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CA50B3-B544-8050-7B46-896A323F55C8}"/>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5" name="Title 1">
            <a:extLst>
              <a:ext uri="{FF2B5EF4-FFF2-40B4-BE49-F238E27FC236}">
                <a16:creationId xmlns:a16="http://schemas.microsoft.com/office/drawing/2014/main" id="{9C851DD2-137B-174A-8657-C360631E4145}"/>
              </a:ext>
            </a:extLst>
          </p:cNvPr>
          <p:cNvSpPr>
            <a:spLocks noGrp="1"/>
          </p:cNvSpPr>
          <p:nvPr>
            <p:ph type="title" hasCustomPrompt="1"/>
          </p:nvPr>
        </p:nvSpPr>
        <p:spPr>
          <a:xfrm>
            <a:off x="1090420" y="261791"/>
            <a:ext cx="10820622" cy="72410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7" name="Group 46">
            <a:extLst>
              <a:ext uri="{FF2B5EF4-FFF2-40B4-BE49-F238E27FC236}">
                <a16:creationId xmlns:a16="http://schemas.microsoft.com/office/drawing/2014/main" id="{6A8CCB4F-EB6E-7C49-BFF4-BFE193A492BA}"/>
              </a:ext>
            </a:extLst>
          </p:cNvPr>
          <p:cNvGrpSpPr/>
          <p:nvPr userDrawn="1"/>
        </p:nvGrpSpPr>
        <p:grpSpPr>
          <a:xfrm>
            <a:off x="11479694" y="484771"/>
            <a:ext cx="712306" cy="5410029"/>
            <a:chOff x="11492959" y="484771"/>
            <a:chExt cx="712306" cy="5410029"/>
          </a:xfrm>
        </p:grpSpPr>
        <p:grpSp>
          <p:nvGrpSpPr>
            <p:cNvPr id="48" name="Group 47">
              <a:extLst>
                <a:ext uri="{FF2B5EF4-FFF2-40B4-BE49-F238E27FC236}">
                  <a16:creationId xmlns:a16="http://schemas.microsoft.com/office/drawing/2014/main" id="{4D52C820-4118-5844-B4C6-0F6ECAAE10C5}"/>
                </a:ext>
              </a:extLst>
            </p:cNvPr>
            <p:cNvGrpSpPr/>
            <p:nvPr userDrawn="1"/>
          </p:nvGrpSpPr>
          <p:grpSpPr>
            <a:xfrm>
              <a:off x="11492959" y="484771"/>
              <a:ext cx="712305" cy="98641"/>
              <a:chOff x="11492959" y="484771"/>
              <a:chExt cx="712305" cy="98641"/>
            </a:xfrm>
          </p:grpSpPr>
          <p:sp>
            <p:nvSpPr>
              <p:cNvPr id="65" name="object 12">
                <a:extLst>
                  <a:ext uri="{FF2B5EF4-FFF2-40B4-BE49-F238E27FC236}">
                    <a16:creationId xmlns:a16="http://schemas.microsoft.com/office/drawing/2014/main" id="{BE12A101-DF84-F747-9771-CB4355965664}"/>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6" name="object 22">
                <a:extLst>
                  <a:ext uri="{FF2B5EF4-FFF2-40B4-BE49-F238E27FC236}">
                    <a16:creationId xmlns:a16="http://schemas.microsoft.com/office/drawing/2014/main" id="{E18BFEC0-9622-8C4B-BEAB-155F3A86A4F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CDDA3EA8-5304-8E4F-9EF0-3B226B876524}"/>
                </a:ext>
              </a:extLst>
            </p:cNvPr>
            <p:cNvGrpSpPr/>
            <p:nvPr userDrawn="1"/>
          </p:nvGrpSpPr>
          <p:grpSpPr>
            <a:xfrm>
              <a:off x="11492959" y="837460"/>
              <a:ext cx="712305" cy="112876"/>
              <a:chOff x="11492959" y="837460"/>
              <a:chExt cx="712305" cy="112876"/>
            </a:xfrm>
          </p:grpSpPr>
          <p:sp>
            <p:nvSpPr>
              <p:cNvPr id="62" name="object 10">
                <a:extLst>
                  <a:ext uri="{FF2B5EF4-FFF2-40B4-BE49-F238E27FC236}">
                    <a16:creationId xmlns:a16="http://schemas.microsoft.com/office/drawing/2014/main" id="{E0E1BB06-EA7B-E14F-BAD7-BDCB1A94219C}"/>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3" name="object 10">
                <a:extLst>
                  <a:ext uri="{FF2B5EF4-FFF2-40B4-BE49-F238E27FC236}">
                    <a16:creationId xmlns:a16="http://schemas.microsoft.com/office/drawing/2014/main" id="{CBE47FDE-FF02-074A-B9DB-F0F4661EBE5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0B497DC5-24D2-7E47-B359-40C9E161FE76}"/>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0" name="Group 49">
              <a:extLst>
                <a:ext uri="{FF2B5EF4-FFF2-40B4-BE49-F238E27FC236}">
                  <a16:creationId xmlns:a16="http://schemas.microsoft.com/office/drawing/2014/main" id="{A08C2A0C-61DC-AD43-8303-E68852FB5C2C}"/>
                </a:ext>
              </a:extLst>
            </p:cNvPr>
            <p:cNvGrpSpPr/>
            <p:nvPr userDrawn="1"/>
          </p:nvGrpSpPr>
          <p:grpSpPr>
            <a:xfrm>
              <a:off x="11492959" y="1459641"/>
              <a:ext cx="712305" cy="18623"/>
              <a:chOff x="11492959" y="1459641"/>
              <a:chExt cx="712305" cy="18623"/>
            </a:xfrm>
          </p:grpSpPr>
          <p:sp>
            <p:nvSpPr>
              <p:cNvPr id="60" name="object 10">
                <a:extLst>
                  <a:ext uri="{FF2B5EF4-FFF2-40B4-BE49-F238E27FC236}">
                    <a16:creationId xmlns:a16="http://schemas.microsoft.com/office/drawing/2014/main" id="{A819BBCB-D1B4-3148-95C0-DB1885048F31}"/>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1" name="object 22">
                <a:extLst>
                  <a:ext uri="{FF2B5EF4-FFF2-40B4-BE49-F238E27FC236}">
                    <a16:creationId xmlns:a16="http://schemas.microsoft.com/office/drawing/2014/main" id="{CC15F2B0-424E-FA43-A735-194F8572DBE7}"/>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1" name="Group 50">
              <a:extLst>
                <a:ext uri="{FF2B5EF4-FFF2-40B4-BE49-F238E27FC236}">
                  <a16:creationId xmlns:a16="http://schemas.microsoft.com/office/drawing/2014/main" id="{99316C53-414D-5E4C-9A57-1C645317124C}"/>
                </a:ext>
              </a:extLst>
            </p:cNvPr>
            <p:cNvGrpSpPr/>
            <p:nvPr userDrawn="1"/>
          </p:nvGrpSpPr>
          <p:grpSpPr>
            <a:xfrm>
              <a:off x="11492959" y="2418879"/>
              <a:ext cx="712305" cy="126395"/>
              <a:chOff x="11492959" y="2418879"/>
              <a:chExt cx="712305" cy="126395"/>
            </a:xfrm>
          </p:grpSpPr>
          <p:sp>
            <p:nvSpPr>
              <p:cNvPr id="58" name="object 10">
                <a:extLst>
                  <a:ext uri="{FF2B5EF4-FFF2-40B4-BE49-F238E27FC236}">
                    <a16:creationId xmlns:a16="http://schemas.microsoft.com/office/drawing/2014/main" id="{53E70FBD-0E5F-FB46-8A99-2E5007564159}"/>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C686AC97-6BE7-3240-8B47-2F6DDE516FC9}"/>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2" name="object 22">
              <a:extLst>
                <a:ext uri="{FF2B5EF4-FFF2-40B4-BE49-F238E27FC236}">
                  <a16:creationId xmlns:a16="http://schemas.microsoft.com/office/drawing/2014/main" id="{9E29B2C6-4C96-1E4E-A6E7-0BE771074BC9}"/>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3" name="Group 52">
              <a:extLst>
                <a:ext uri="{FF2B5EF4-FFF2-40B4-BE49-F238E27FC236}">
                  <a16:creationId xmlns:a16="http://schemas.microsoft.com/office/drawing/2014/main" id="{8D91ADF0-2698-4440-B2A7-94FF113F28CC}"/>
                </a:ext>
              </a:extLst>
            </p:cNvPr>
            <p:cNvGrpSpPr/>
            <p:nvPr userDrawn="1"/>
          </p:nvGrpSpPr>
          <p:grpSpPr>
            <a:xfrm>
              <a:off x="11492959" y="5160951"/>
              <a:ext cx="712305" cy="70754"/>
              <a:chOff x="11492959" y="5160951"/>
              <a:chExt cx="712305" cy="70754"/>
            </a:xfrm>
          </p:grpSpPr>
          <p:sp>
            <p:nvSpPr>
              <p:cNvPr id="56" name="object 22">
                <a:extLst>
                  <a:ext uri="{FF2B5EF4-FFF2-40B4-BE49-F238E27FC236}">
                    <a16:creationId xmlns:a16="http://schemas.microsoft.com/office/drawing/2014/main" id="{557CF4E5-A2DD-AE42-859E-1C502965D5D4}"/>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7" name="object 10">
                <a:extLst>
                  <a:ext uri="{FF2B5EF4-FFF2-40B4-BE49-F238E27FC236}">
                    <a16:creationId xmlns:a16="http://schemas.microsoft.com/office/drawing/2014/main" id="{AA98D139-27CF-A046-90AC-6A2205B70887}"/>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4" name="object 22">
              <a:extLst>
                <a:ext uri="{FF2B5EF4-FFF2-40B4-BE49-F238E27FC236}">
                  <a16:creationId xmlns:a16="http://schemas.microsoft.com/office/drawing/2014/main" id="{9B673621-43F3-6D40-A227-317FA2F08BF4}"/>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047C592D-3942-6345-8F73-4337FAC7340D}"/>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6" name="Picture 45">
            <a:extLst>
              <a:ext uri="{FF2B5EF4-FFF2-40B4-BE49-F238E27FC236}">
                <a16:creationId xmlns:a16="http://schemas.microsoft.com/office/drawing/2014/main" id="{9420185E-4AC2-AF46-821D-B6A39598C45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3809849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061103"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3913624" y="1731963"/>
            <a:ext cx="4125195"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3913624" y="5108946"/>
            <a:ext cx="4125195" cy="1358900"/>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59" name="Group 58">
            <a:extLst>
              <a:ext uri="{FF2B5EF4-FFF2-40B4-BE49-F238E27FC236}">
                <a16:creationId xmlns:a16="http://schemas.microsoft.com/office/drawing/2014/main" id="{FA947BC9-9906-B044-B30A-68982AC5136D}"/>
              </a:ext>
            </a:extLst>
          </p:cNvPr>
          <p:cNvGrpSpPr/>
          <p:nvPr userDrawn="1"/>
        </p:nvGrpSpPr>
        <p:grpSpPr>
          <a:xfrm>
            <a:off x="97535" y="2509520"/>
            <a:ext cx="11692119" cy="1930400"/>
            <a:chOff x="240378" y="4083645"/>
            <a:chExt cx="19619509" cy="3664909"/>
          </a:xfrm>
        </p:grpSpPr>
        <p:sp>
          <p:nvSpPr>
            <p:cNvPr id="60" name="object 7">
              <a:extLst>
                <a:ext uri="{FF2B5EF4-FFF2-40B4-BE49-F238E27FC236}">
                  <a16:creationId xmlns:a16="http://schemas.microsoft.com/office/drawing/2014/main" id="{80640D98-B291-6645-8306-3D8792CF6CE6}"/>
                </a:ext>
              </a:extLst>
            </p:cNvPr>
            <p:cNvSpPr/>
            <p:nvPr/>
          </p:nvSpPr>
          <p:spPr>
            <a:xfrm>
              <a:off x="624383" y="5628289"/>
              <a:ext cx="0" cy="1638935"/>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a:p>
          </p:txBody>
        </p:sp>
        <p:sp>
          <p:nvSpPr>
            <p:cNvPr id="61" name="object 8">
              <a:extLst>
                <a:ext uri="{FF2B5EF4-FFF2-40B4-BE49-F238E27FC236}">
                  <a16:creationId xmlns:a16="http://schemas.microsoft.com/office/drawing/2014/main" id="{485D1293-9E15-A748-8D58-D23ACDC46398}"/>
                </a:ext>
              </a:extLst>
            </p:cNvPr>
            <p:cNvSpPr/>
            <p:nvPr/>
          </p:nvSpPr>
          <p:spPr>
            <a:xfrm>
              <a:off x="5883289" y="5628293"/>
              <a:ext cx="0" cy="1161415"/>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a:p>
          </p:txBody>
        </p:sp>
        <p:sp>
          <p:nvSpPr>
            <p:cNvPr id="62" name="object 9">
              <a:extLst>
                <a:ext uri="{FF2B5EF4-FFF2-40B4-BE49-F238E27FC236}">
                  <a16:creationId xmlns:a16="http://schemas.microsoft.com/office/drawing/2014/main" id="{449586A5-797E-4844-B195-B143781BC6FC}"/>
                </a:ext>
              </a:extLst>
            </p:cNvPr>
            <p:cNvSpPr/>
            <p:nvPr/>
          </p:nvSpPr>
          <p:spPr>
            <a:xfrm>
              <a:off x="6314331" y="5628289"/>
              <a:ext cx="0" cy="1743710"/>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a:p>
          </p:txBody>
        </p:sp>
        <p:sp>
          <p:nvSpPr>
            <p:cNvPr id="63" name="object 10">
              <a:extLst>
                <a:ext uri="{FF2B5EF4-FFF2-40B4-BE49-F238E27FC236}">
                  <a16:creationId xmlns:a16="http://schemas.microsoft.com/office/drawing/2014/main" id="{0510D2EC-A71E-5248-875A-9E734ACDE9E7}"/>
                </a:ext>
              </a:extLst>
            </p:cNvPr>
            <p:cNvSpPr/>
            <p:nvPr/>
          </p:nvSpPr>
          <p:spPr>
            <a:xfrm>
              <a:off x="18261610"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4" name="object 11">
              <a:extLst>
                <a:ext uri="{FF2B5EF4-FFF2-40B4-BE49-F238E27FC236}">
                  <a16:creationId xmlns:a16="http://schemas.microsoft.com/office/drawing/2014/main" id="{00003A82-A8D8-4946-A2FE-151872D24A0D}"/>
                </a:ext>
              </a:extLst>
            </p:cNvPr>
            <p:cNvSpPr/>
            <p:nvPr/>
          </p:nvSpPr>
          <p:spPr>
            <a:xfrm>
              <a:off x="13788576"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5" name="object 12">
              <a:extLst>
                <a:ext uri="{FF2B5EF4-FFF2-40B4-BE49-F238E27FC236}">
                  <a16:creationId xmlns:a16="http://schemas.microsoft.com/office/drawing/2014/main" id="{2E7A9E87-646F-954A-A25B-73D09AF5CD97}"/>
                </a:ext>
              </a:extLst>
            </p:cNvPr>
            <p:cNvSpPr/>
            <p:nvPr/>
          </p:nvSpPr>
          <p:spPr>
            <a:xfrm>
              <a:off x="19723173"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6" name="object 13">
              <a:extLst>
                <a:ext uri="{FF2B5EF4-FFF2-40B4-BE49-F238E27FC236}">
                  <a16:creationId xmlns:a16="http://schemas.microsoft.com/office/drawing/2014/main" id="{4A27ADFE-F218-1B4A-809E-4320DF9C97B4}"/>
                </a:ext>
              </a:extLst>
            </p:cNvPr>
            <p:cNvSpPr/>
            <p:nvPr/>
          </p:nvSpPr>
          <p:spPr>
            <a:xfrm>
              <a:off x="14830765" y="5664881"/>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67" name="object 14">
              <a:extLst>
                <a:ext uri="{FF2B5EF4-FFF2-40B4-BE49-F238E27FC236}">
                  <a16:creationId xmlns:a16="http://schemas.microsoft.com/office/drawing/2014/main" id="{6F5A039D-511F-9447-B200-3F6C26112F42}"/>
                </a:ext>
              </a:extLst>
            </p:cNvPr>
            <p:cNvSpPr/>
            <p:nvPr/>
          </p:nvSpPr>
          <p:spPr>
            <a:xfrm>
              <a:off x="16253153" y="5628289"/>
              <a:ext cx="0" cy="2120265"/>
            </a:xfrm>
            <a:custGeom>
              <a:avLst/>
              <a:gdLst/>
              <a:ahLst/>
              <a:cxnLst/>
              <a:rect l="l" t="t" r="r" b="b"/>
              <a:pathLst>
                <a:path h="2120265">
                  <a:moveTo>
                    <a:pt x="0" y="2120165"/>
                  </a:moveTo>
                  <a:lnTo>
                    <a:pt x="0" y="0"/>
                  </a:lnTo>
                </a:path>
              </a:pathLst>
            </a:custGeom>
            <a:ln w="13695">
              <a:solidFill>
                <a:schemeClr val="accent1"/>
              </a:solidFill>
            </a:ln>
          </p:spPr>
          <p:txBody>
            <a:bodyPr wrap="square" lIns="0" tIns="0" rIns="0" bIns="0" rtlCol="0"/>
            <a:lstStyle/>
            <a:p>
              <a:endParaRPr/>
            </a:p>
          </p:txBody>
        </p:sp>
        <p:sp>
          <p:nvSpPr>
            <p:cNvPr id="68" name="object 15">
              <a:extLst>
                <a:ext uri="{FF2B5EF4-FFF2-40B4-BE49-F238E27FC236}">
                  <a16:creationId xmlns:a16="http://schemas.microsoft.com/office/drawing/2014/main" id="{5F695F29-C382-AA46-9441-79AFBB33D895}"/>
                </a:ext>
              </a:extLst>
            </p:cNvPr>
            <p:cNvSpPr/>
            <p:nvPr/>
          </p:nvSpPr>
          <p:spPr>
            <a:xfrm>
              <a:off x="14198365" y="5628289"/>
              <a:ext cx="0" cy="1638935"/>
            </a:xfrm>
            <a:custGeom>
              <a:avLst/>
              <a:gdLst/>
              <a:ahLst/>
              <a:cxnLst/>
              <a:rect l="l" t="t" r="r" b="b"/>
              <a:pathLst>
                <a:path h="1638934">
                  <a:moveTo>
                    <a:pt x="0" y="1638505"/>
                  </a:moveTo>
                  <a:lnTo>
                    <a:pt x="0" y="0"/>
                  </a:lnTo>
                </a:path>
              </a:pathLst>
            </a:custGeom>
            <a:ln w="13695">
              <a:solidFill>
                <a:schemeClr val="accent1"/>
              </a:solidFill>
            </a:ln>
          </p:spPr>
          <p:txBody>
            <a:bodyPr wrap="square" lIns="0" tIns="0" rIns="0" bIns="0" rtlCol="0"/>
            <a:lstStyle/>
            <a:p>
              <a:endParaRPr/>
            </a:p>
          </p:txBody>
        </p:sp>
        <p:sp>
          <p:nvSpPr>
            <p:cNvPr id="69" name="object 16">
              <a:extLst>
                <a:ext uri="{FF2B5EF4-FFF2-40B4-BE49-F238E27FC236}">
                  <a16:creationId xmlns:a16="http://schemas.microsoft.com/office/drawing/2014/main" id="{CF57C7E7-236E-5747-BC21-2B7A4B310971}"/>
                </a:ext>
              </a:extLst>
            </p:cNvPr>
            <p:cNvSpPr/>
            <p:nvPr/>
          </p:nvSpPr>
          <p:spPr>
            <a:xfrm>
              <a:off x="17238634"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70" name="object 17">
              <a:extLst>
                <a:ext uri="{FF2B5EF4-FFF2-40B4-BE49-F238E27FC236}">
                  <a16:creationId xmlns:a16="http://schemas.microsoft.com/office/drawing/2014/main" id="{CC2F267F-D852-5644-A8EB-E3C0A50285D5}"/>
                </a:ext>
              </a:extLst>
            </p:cNvPr>
            <p:cNvSpPr/>
            <p:nvPr/>
          </p:nvSpPr>
          <p:spPr>
            <a:xfrm>
              <a:off x="17336739"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71" name="object 18">
              <a:extLst>
                <a:ext uri="{FF2B5EF4-FFF2-40B4-BE49-F238E27FC236}">
                  <a16:creationId xmlns:a16="http://schemas.microsoft.com/office/drawing/2014/main" id="{3D4CEAB5-907E-354D-8BBC-52D2B8327B31}"/>
                </a:ext>
              </a:extLst>
            </p:cNvPr>
            <p:cNvSpPr/>
            <p:nvPr/>
          </p:nvSpPr>
          <p:spPr>
            <a:xfrm>
              <a:off x="16334886" y="4083645"/>
              <a:ext cx="0" cy="1825625"/>
            </a:xfrm>
            <a:custGeom>
              <a:avLst/>
              <a:gdLst/>
              <a:ahLst/>
              <a:cxnLst/>
              <a:rect l="l" t="t" r="r" b="b"/>
              <a:pathLst>
                <a:path h="1825625">
                  <a:moveTo>
                    <a:pt x="0" y="1825002"/>
                  </a:moveTo>
                  <a:lnTo>
                    <a:pt x="0" y="0"/>
                  </a:lnTo>
                </a:path>
              </a:pathLst>
            </a:custGeom>
            <a:ln w="32742">
              <a:solidFill>
                <a:schemeClr val="accent1"/>
              </a:solidFill>
            </a:ln>
          </p:spPr>
          <p:txBody>
            <a:bodyPr wrap="square" lIns="0" tIns="0" rIns="0" bIns="0" rtlCol="0"/>
            <a:lstStyle/>
            <a:p>
              <a:endParaRPr/>
            </a:p>
          </p:txBody>
        </p:sp>
        <p:sp>
          <p:nvSpPr>
            <p:cNvPr id="72" name="object 19">
              <a:extLst>
                <a:ext uri="{FF2B5EF4-FFF2-40B4-BE49-F238E27FC236}">
                  <a16:creationId xmlns:a16="http://schemas.microsoft.com/office/drawing/2014/main" id="{31417C22-3690-3742-9682-F5F58C88724E}"/>
                </a:ext>
              </a:extLst>
            </p:cNvPr>
            <p:cNvSpPr/>
            <p:nvPr/>
          </p:nvSpPr>
          <p:spPr>
            <a:xfrm>
              <a:off x="15884107"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73" name="object 20">
              <a:extLst>
                <a:ext uri="{FF2B5EF4-FFF2-40B4-BE49-F238E27FC236}">
                  <a16:creationId xmlns:a16="http://schemas.microsoft.com/office/drawing/2014/main" id="{DABB4064-C1A1-9F42-94FD-38CFE3331A7A}"/>
                </a:ext>
              </a:extLst>
            </p:cNvPr>
            <p:cNvSpPr/>
            <p:nvPr/>
          </p:nvSpPr>
          <p:spPr>
            <a:xfrm>
              <a:off x="14896851"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74" name="object 21">
              <a:extLst>
                <a:ext uri="{FF2B5EF4-FFF2-40B4-BE49-F238E27FC236}">
                  <a16:creationId xmlns:a16="http://schemas.microsoft.com/office/drawing/2014/main" id="{80E89B1B-8A92-3848-8A50-1F65449BC0E6}"/>
                </a:ext>
              </a:extLst>
            </p:cNvPr>
            <p:cNvSpPr/>
            <p:nvPr/>
          </p:nvSpPr>
          <p:spPr>
            <a:xfrm>
              <a:off x="13823475"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5" name="object 22">
              <a:extLst>
                <a:ext uri="{FF2B5EF4-FFF2-40B4-BE49-F238E27FC236}">
                  <a16:creationId xmlns:a16="http://schemas.microsoft.com/office/drawing/2014/main" id="{62EEBB27-1388-1E46-8386-E27D84C15447}"/>
                </a:ext>
              </a:extLst>
            </p:cNvPr>
            <p:cNvSpPr/>
            <p:nvPr/>
          </p:nvSpPr>
          <p:spPr>
            <a:xfrm>
              <a:off x="19859887"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6" name="object 23">
              <a:extLst>
                <a:ext uri="{FF2B5EF4-FFF2-40B4-BE49-F238E27FC236}">
                  <a16:creationId xmlns:a16="http://schemas.microsoft.com/office/drawing/2014/main" id="{4CBC4500-76B5-BE4C-A136-E5E1A4547121}"/>
                </a:ext>
              </a:extLst>
            </p:cNvPr>
            <p:cNvSpPr/>
            <p:nvPr/>
          </p:nvSpPr>
          <p:spPr>
            <a:xfrm>
              <a:off x="6366464" y="4738306"/>
              <a:ext cx="0" cy="1170940"/>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a:p>
          </p:txBody>
        </p:sp>
        <p:sp>
          <p:nvSpPr>
            <p:cNvPr id="77" name="object 24">
              <a:extLst>
                <a:ext uri="{FF2B5EF4-FFF2-40B4-BE49-F238E27FC236}">
                  <a16:creationId xmlns:a16="http://schemas.microsoft.com/office/drawing/2014/main" id="{66CDEB0C-3566-4D45-9173-B6CB35F86EA4}"/>
                </a:ext>
              </a:extLst>
            </p:cNvPr>
            <p:cNvSpPr/>
            <p:nvPr/>
          </p:nvSpPr>
          <p:spPr>
            <a:xfrm>
              <a:off x="18313743" y="4270142"/>
              <a:ext cx="0" cy="1638935"/>
            </a:xfrm>
            <a:custGeom>
              <a:avLst/>
              <a:gdLst/>
              <a:ahLst/>
              <a:cxnLst/>
              <a:rect l="l" t="t" r="r" b="b"/>
              <a:pathLst>
                <a:path h="1638935">
                  <a:moveTo>
                    <a:pt x="0" y="1638505"/>
                  </a:moveTo>
                  <a:lnTo>
                    <a:pt x="0" y="0"/>
                  </a:lnTo>
                </a:path>
              </a:pathLst>
            </a:custGeom>
            <a:ln w="10125">
              <a:solidFill>
                <a:schemeClr val="accent1"/>
              </a:solidFill>
            </a:ln>
          </p:spPr>
          <p:txBody>
            <a:bodyPr wrap="square" lIns="0" tIns="0" rIns="0" bIns="0" rtlCol="0"/>
            <a:lstStyle/>
            <a:p>
              <a:endParaRPr/>
            </a:p>
          </p:txBody>
        </p:sp>
        <p:sp>
          <p:nvSpPr>
            <p:cNvPr id="78" name="object 25">
              <a:extLst>
                <a:ext uri="{FF2B5EF4-FFF2-40B4-BE49-F238E27FC236}">
                  <a16:creationId xmlns:a16="http://schemas.microsoft.com/office/drawing/2014/main" id="{2E837B53-1EF7-8744-A427-F95623B3BB33}"/>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79" name="object 26">
              <a:extLst>
                <a:ext uri="{FF2B5EF4-FFF2-40B4-BE49-F238E27FC236}">
                  <a16:creationId xmlns:a16="http://schemas.microsoft.com/office/drawing/2014/main" id="{6B29EA59-8629-E144-915F-72688335EA8B}"/>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80" name="object 27">
              <a:extLst>
                <a:ext uri="{FF2B5EF4-FFF2-40B4-BE49-F238E27FC236}">
                  <a16:creationId xmlns:a16="http://schemas.microsoft.com/office/drawing/2014/main" id="{AF73F3F9-2068-704D-87A5-24F775D15D67}"/>
                </a:ext>
              </a:extLst>
            </p:cNvPr>
            <p:cNvSpPr/>
            <p:nvPr/>
          </p:nvSpPr>
          <p:spPr>
            <a:xfrm>
              <a:off x="5945333" y="4334946"/>
              <a:ext cx="0" cy="1574165"/>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a:p>
          </p:txBody>
        </p:sp>
        <p:sp>
          <p:nvSpPr>
            <p:cNvPr id="81" name="object 28">
              <a:extLst>
                <a:ext uri="{FF2B5EF4-FFF2-40B4-BE49-F238E27FC236}">
                  <a16:creationId xmlns:a16="http://schemas.microsoft.com/office/drawing/2014/main" id="{A86B55A8-AD85-8148-87D5-A2371C99D8D2}"/>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68035146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08CAAD-0E63-C927-255B-F8B34ACEFD43}"/>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0" name="Title 1">
            <a:extLst>
              <a:ext uri="{FF2B5EF4-FFF2-40B4-BE49-F238E27FC236}">
                <a16:creationId xmlns:a16="http://schemas.microsoft.com/office/drawing/2014/main" id="{294D3B3C-6D7C-6441-B7F9-4B397F80561D}"/>
              </a:ext>
            </a:extLst>
          </p:cNvPr>
          <p:cNvSpPr>
            <a:spLocks noGrp="1"/>
          </p:cNvSpPr>
          <p:nvPr>
            <p:ph type="title" hasCustomPrompt="1"/>
          </p:nvPr>
        </p:nvSpPr>
        <p:spPr>
          <a:xfrm>
            <a:off x="1085102" y="276519"/>
            <a:ext cx="10697362" cy="70997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9A53C210-D38F-B147-8B38-51E72E04B2C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D743CD63-4EBD-FF43-82E4-44622ECF7F26}"/>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70C3B72A-0255-A643-8BCB-743321AE4C45}"/>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AF4E6DA5-78BD-9A43-8031-F3D6B002AC64}"/>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A127F773-8447-EF4B-B718-12D5F2E991AF}"/>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777F725-CE64-6C48-BCB5-3829866DA261}"/>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C82B53FD-9695-1A4A-A1D7-1CB7DDBD7104}"/>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F9E7742B-2A8C-B64E-B27E-97E41BBED30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F599F89F-F1FF-A94F-A99A-0AC7EBEC9CE6}"/>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22D50117-144D-2042-8838-D6BD708EE213}"/>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B3170071-F337-9B4D-8523-2A0337757F1B}"/>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A2614D46-AB61-0442-AA3D-26EAFA482188}"/>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6B64305-E4EF-474F-9A3C-352E1DA9E45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5A780A98-3242-FF41-81F7-434BE8AC1D47}"/>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2A06A007-BFA8-F841-907E-F5982031CC2F}"/>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7B746EDC-FE6D-444C-902A-779258B4783A}"/>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3011B8D6-C982-2D48-BFD1-047936EE2A21}"/>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3894879A-F527-3B49-AFE7-1D35877F5B2A}"/>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3A44FFE2-CC80-F541-A5F5-026F6EB2DE0D}"/>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E5F44BB9-D299-1749-B4BB-FED2A2B0DCA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4" name="Picture 43">
            <a:extLst>
              <a:ext uri="{FF2B5EF4-FFF2-40B4-BE49-F238E27FC236}">
                <a16:creationId xmlns:a16="http://schemas.microsoft.com/office/drawing/2014/main" id="{80637074-04E7-044E-AA67-C4BCAA7E00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6798896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4-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BA3367-E24F-45E3-EEDB-32AC7B21884C}"/>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10343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5-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4C96CF-4B62-29D2-2D11-6CACDCB6B4D7}"/>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0097957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Text-Orang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1838E9-C540-71D8-1913-7FA9453262E3}"/>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lang="en-US" sz="14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14" name="Title 1">
            <a:extLst>
              <a:ext uri="{FF2B5EF4-FFF2-40B4-BE49-F238E27FC236}">
                <a16:creationId xmlns:a16="http://schemas.microsoft.com/office/drawing/2014/main" id="{3CE96427-CC30-D34E-ADEB-161B79B79BCE}"/>
              </a:ext>
            </a:extLst>
          </p:cNvPr>
          <p:cNvSpPr>
            <a:spLocks noGrp="1"/>
          </p:cNvSpPr>
          <p:nvPr>
            <p:ph type="title" hasCustomPrompt="1"/>
          </p:nvPr>
        </p:nvSpPr>
        <p:spPr>
          <a:xfrm>
            <a:off x="1090420" y="279269"/>
            <a:ext cx="10828501" cy="709980"/>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cxnSp>
        <p:nvCxnSpPr>
          <p:cNvPr id="49" name="Straight Connector 48">
            <a:extLst>
              <a:ext uri="{FF2B5EF4-FFF2-40B4-BE49-F238E27FC236}">
                <a16:creationId xmlns:a16="http://schemas.microsoft.com/office/drawing/2014/main" id="{D08ED431-4AA0-FF45-956C-2F98C2E528D3}"/>
              </a:ext>
            </a:extLst>
          </p:cNvPr>
          <p:cNvCxnSpPr/>
          <p:nvPr userDrawn="1"/>
        </p:nvCxnSpPr>
        <p:spPr>
          <a:xfrm>
            <a:off x="5021336" y="12347790"/>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77" name="Picture 76">
            <a:extLst>
              <a:ext uri="{FF2B5EF4-FFF2-40B4-BE49-F238E27FC236}">
                <a16:creationId xmlns:a16="http://schemas.microsoft.com/office/drawing/2014/main" id="{F8E9A6BA-48C3-B141-9BBC-BB5A5CC7DA9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grpSp>
        <p:nvGrpSpPr>
          <p:cNvPr id="78" name="Group 77">
            <a:extLst>
              <a:ext uri="{FF2B5EF4-FFF2-40B4-BE49-F238E27FC236}">
                <a16:creationId xmlns:a16="http://schemas.microsoft.com/office/drawing/2014/main" id="{F80CF280-019C-7047-AE31-5DD80D71D201}"/>
              </a:ext>
            </a:extLst>
          </p:cNvPr>
          <p:cNvGrpSpPr/>
          <p:nvPr userDrawn="1"/>
        </p:nvGrpSpPr>
        <p:grpSpPr>
          <a:xfrm>
            <a:off x="11479694" y="484771"/>
            <a:ext cx="712306" cy="5410029"/>
            <a:chOff x="11492959" y="484771"/>
            <a:chExt cx="712306" cy="5410029"/>
          </a:xfrm>
        </p:grpSpPr>
        <p:grpSp>
          <p:nvGrpSpPr>
            <p:cNvPr id="79" name="Group 78">
              <a:extLst>
                <a:ext uri="{FF2B5EF4-FFF2-40B4-BE49-F238E27FC236}">
                  <a16:creationId xmlns:a16="http://schemas.microsoft.com/office/drawing/2014/main" id="{61E4CF4A-CEE7-6943-B621-A79A7AF42B1A}"/>
                </a:ext>
              </a:extLst>
            </p:cNvPr>
            <p:cNvGrpSpPr/>
            <p:nvPr userDrawn="1"/>
          </p:nvGrpSpPr>
          <p:grpSpPr>
            <a:xfrm>
              <a:off x="11492959" y="484771"/>
              <a:ext cx="712305" cy="98641"/>
              <a:chOff x="11492959" y="484771"/>
              <a:chExt cx="712305" cy="98641"/>
            </a:xfrm>
          </p:grpSpPr>
          <p:sp>
            <p:nvSpPr>
              <p:cNvPr id="96" name="object 12">
                <a:extLst>
                  <a:ext uri="{FF2B5EF4-FFF2-40B4-BE49-F238E27FC236}">
                    <a16:creationId xmlns:a16="http://schemas.microsoft.com/office/drawing/2014/main" id="{A8E85381-544B-5D48-B30E-BF883F2F1F5B}"/>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7" name="object 22">
                <a:extLst>
                  <a:ext uri="{FF2B5EF4-FFF2-40B4-BE49-F238E27FC236}">
                    <a16:creationId xmlns:a16="http://schemas.microsoft.com/office/drawing/2014/main" id="{D646D3E3-4496-1049-9E06-220812D32728}"/>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0" name="Group 79">
              <a:extLst>
                <a:ext uri="{FF2B5EF4-FFF2-40B4-BE49-F238E27FC236}">
                  <a16:creationId xmlns:a16="http://schemas.microsoft.com/office/drawing/2014/main" id="{11432E9C-C2B7-D140-80C4-72456A1472B6}"/>
                </a:ext>
              </a:extLst>
            </p:cNvPr>
            <p:cNvGrpSpPr/>
            <p:nvPr userDrawn="1"/>
          </p:nvGrpSpPr>
          <p:grpSpPr>
            <a:xfrm>
              <a:off x="11492959" y="837460"/>
              <a:ext cx="712305" cy="112876"/>
              <a:chOff x="11492959" y="837460"/>
              <a:chExt cx="712305" cy="112876"/>
            </a:xfrm>
          </p:grpSpPr>
          <p:sp>
            <p:nvSpPr>
              <p:cNvPr id="93" name="object 10">
                <a:extLst>
                  <a:ext uri="{FF2B5EF4-FFF2-40B4-BE49-F238E27FC236}">
                    <a16:creationId xmlns:a16="http://schemas.microsoft.com/office/drawing/2014/main" id="{EC6388C5-9C3F-404F-B84E-DB43D8FE881E}"/>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94" name="object 10">
                <a:extLst>
                  <a:ext uri="{FF2B5EF4-FFF2-40B4-BE49-F238E27FC236}">
                    <a16:creationId xmlns:a16="http://schemas.microsoft.com/office/drawing/2014/main" id="{2CBB1369-2187-CF49-B0F9-C442C03BF3B6}"/>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AE182827-52F3-A747-979F-C8243BFDAB9B}"/>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1" name="Group 80">
              <a:extLst>
                <a:ext uri="{FF2B5EF4-FFF2-40B4-BE49-F238E27FC236}">
                  <a16:creationId xmlns:a16="http://schemas.microsoft.com/office/drawing/2014/main" id="{62E84EFF-2C22-EA41-8C6C-432C3A6170B0}"/>
                </a:ext>
              </a:extLst>
            </p:cNvPr>
            <p:cNvGrpSpPr/>
            <p:nvPr userDrawn="1"/>
          </p:nvGrpSpPr>
          <p:grpSpPr>
            <a:xfrm>
              <a:off x="11492959" y="1459641"/>
              <a:ext cx="712305" cy="18623"/>
              <a:chOff x="11492959" y="1459641"/>
              <a:chExt cx="712305" cy="18623"/>
            </a:xfrm>
          </p:grpSpPr>
          <p:sp>
            <p:nvSpPr>
              <p:cNvPr id="91" name="object 10">
                <a:extLst>
                  <a:ext uri="{FF2B5EF4-FFF2-40B4-BE49-F238E27FC236}">
                    <a16:creationId xmlns:a16="http://schemas.microsoft.com/office/drawing/2014/main" id="{5CEF3585-4DFE-A347-A6CD-5CA4BEA1285D}"/>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2" name="object 22">
                <a:extLst>
                  <a:ext uri="{FF2B5EF4-FFF2-40B4-BE49-F238E27FC236}">
                    <a16:creationId xmlns:a16="http://schemas.microsoft.com/office/drawing/2014/main" id="{F914CD92-D434-ED41-950B-3D19F3E8F400}"/>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2" name="Group 81">
              <a:extLst>
                <a:ext uri="{FF2B5EF4-FFF2-40B4-BE49-F238E27FC236}">
                  <a16:creationId xmlns:a16="http://schemas.microsoft.com/office/drawing/2014/main" id="{17C54E50-7F72-BD49-96CC-88BE65033CAE}"/>
                </a:ext>
              </a:extLst>
            </p:cNvPr>
            <p:cNvGrpSpPr/>
            <p:nvPr userDrawn="1"/>
          </p:nvGrpSpPr>
          <p:grpSpPr>
            <a:xfrm>
              <a:off x="11492959" y="2418879"/>
              <a:ext cx="712305" cy="126395"/>
              <a:chOff x="11492959" y="2418879"/>
              <a:chExt cx="712305" cy="126395"/>
            </a:xfrm>
          </p:grpSpPr>
          <p:sp>
            <p:nvSpPr>
              <p:cNvPr id="89" name="object 10">
                <a:extLst>
                  <a:ext uri="{FF2B5EF4-FFF2-40B4-BE49-F238E27FC236}">
                    <a16:creationId xmlns:a16="http://schemas.microsoft.com/office/drawing/2014/main" id="{EEBF635E-8628-BC48-B963-775B49988450}"/>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0" name="object 22">
                <a:extLst>
                  <a:ext uri="{FF2B5EF4-FFF2-40B4-BE49-F238E27FC236}">
                    <a16:creationId xmlns:a16="http://schemas.microsoft.com/office/drawing/2014/main" id="{3EE9EB51-124C-AC4A-AA6F-D4BEF5139E40}"/>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83" name="object 22">
              <a:extLst>
                <a:ext uri="{FF2B5EF4-FFF2-40B4-BE49-F238E27FC236}">
                  <a16:creationId xmlns:a16="http://schemas.microsoft.com/office/drawing/2014/main" id="{3E12D583-80CB-EB4A-9297-B8816B94AA6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84" name="Group 83">
              <a:extLst>
                <a:ext uri="{FF2B5EF4-FFF2-40B4-BE49-F238E27FC236}">
                  <a16:creationId xmlns:a16="http://schemas.microsoft.com/office/drawing/2014/main" id="{E9D775C0-C818-CB41-A2CA-BA21BD541CB7}"/>
                </a:ext>
              </a:extLst>
            </p:cNvPr>
            <p:cNvGrpSpPr/>
            <p:nvPr userDrawn="1"/>
          </p:nvGrpSpPr>
          <p:grpSpPr>
            <a:xfrm>
              <a:off x="11492959" y="5160951"/>
              <a:ext cx="712305" cy="70754"/>
              <a:chOff x="11492959" y="5160951"/>
              <a:chExt cx="712305" cy="70754"/>
            </a:xfrm>
          </p:grpSpPr>
          <p:sp>
            <p:nvSpPr>
              <p:cNvPr id="87" name="object 22">
                <a:extLst>
                  <a:ext uri="{FF2B5EF4-FFF2-40B4-BE49-F238E27FC236}">
                    <a16:creationId xmlns:a16="http://schemas.microsoft.com/office/drawing/2014/main" id="{C0912A34-A4CA-FF4F-8F41-C5A8722C36B7}"/>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10F143D0-127A-CF45-8D8E-19F1D614AD6B}"/>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85" name="object 22">
              <a:extLst>
                <a:ext uri="{FF2B5EF4-FFF2-40B4-BE49-F238E27FC236}">
                  <a16:creationId xmlns:a16="http://schemas.microsoft.com/office/drawing/2014/main" id="{A577E466-202F-D14D-AE58-B0352C2B6E0F}"/>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86" name="object 10">
              <a:extLst>
                <a:ext uri="{FF2B5EF4-FFF2-40B4-BE49-F238E27FC236}">
                  <a16:creationId xmlns:a16="http://schemas.microsoft.com/office/drawing/2014/main" id="{F95F252D-F480-2A45-BDC3-28AF589B3B5B}"/>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18807939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1" name="Title 1">
            <a:extLst>
              <a:ext uri="{FF2B5EF4-FFF2-40B4-BE49-F238E27FC236}">
                <a16:creationId xmlns:a16="http://schemas.microsoft.com/office/drawing/2014/main" id="{1EE80935-D622-A947-8098-4CFAC2DE2EF5}"/>
              </a:ext>
            </a:extLst>
          </p:cNvPr>
          <p:cNvSpPr>
            <a:spLocks noGrp="1"/>
          </p:cNvSpPr>
          <p:nvPr>
            <p:ph type="title" hasCustomPrompt="1"/>
          </p:nvPr>
        </p:nvSpPr>
        <p:spPr>
          <a:xfrm>
            <a:off x="1085102" y="285228"/>
            <a:ext cx="10697362" cy="708484"/>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6" name="Group 45">
            <a:extLst>
              <a:ext uri="{FF2B5EF4-FFF2-40B4-BE49-F238E27FC236}">
                <a16:creationId xmlns:a16="http://schemas.microsoft.com/office/drawing/2014/main" id="{4F07AFFE-02A7-8347-9039-32A144AFBD30}"/>
              </a:ext>
            </a:extLst>
          </p:cNvPr>
          <p:cNvGrpSpPr/>
          <p:nvPr userDrawn="1"/>
        </p:nvGrpSpPr>
        <p:grpSpPr>
          <a:xfrm>
            <a:off x="11479694" y="484771"/>
            <a:ext cx="712306" cy="5410029"/>
            <a:chOff x="11492959" y="484771"/>
            <a:chExt cx="712306" cy="5410029"/>
          </a:xfrm>
        </p:grpSpPr>
        <p:grpSp>
          <p:nvGrpSpPr>
            <p:cNvPr id="47" name="Group 46">
              <a:extLst>
                <a:ext uri="{FF2B5EF4-FFF2-40B4-BE49-F238E27FC236}">
                  <a16:creationId xmlns:a16="http://schemas.microsoft.com/office/drawing/2014/main" id="{A1C22115-CFBB-354C-BC4C-AFBDED0F8BAB}"/>
                </a:ext>
              </a:extLst>
            </p:cNvPr>
            <p:cNvGrpSpPr/>
            <p:nvPr userDrawn="1"/>
          </p:nvGrpSpPr>
          <p:grpSpPr>
            <a:xfrm>
              <a:off x="11492959" y="484771"/>
              <a:ext cx="712305" cy="98641"/>
              <a:chOff x="11492959" y="484771"/>
              <a:chExt cx="712305" cy="98641"/>
            </a:xfrm>
          </p:grpSpPr>
          <p:sp>
            <p:nvSpPr>
              <p:cNvPr id="64" name="object 12">
                <a:extLst>
                  <a:ext uri="{FF2B5EF4-FFF2-40B4-BE49-F238E27FC236}">
                    <a16:creationId xmlns:a16="http://schemas.microsoft.com/office/drawing/2014/main" id="{8F64E239-5EF9-D74E-B904-C27CB961B9C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5" name="object 22">
                <a:extLst>
                  <a:ext uri="{FF2B5EF4-FFF2-40B4-BE49-F238E27FC236}">
                    <a16:creationId xmlns:a16="http://schemas.microsoft.com/office/drawing/2014/main" id="{A91727E6-4679-634D-B10B-1F43AA0DED7A}"/>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8F668C74-5C26-E547-8B68-8A20C355C7EC}"/>
                </a:ext>
              </a:extLst>
            </p:cNvPr>
            <p:cNvGrpSpPr/>
            <p:nvPr userDrawn="1"/>
          </p:nvGrpSpPr>
          <p:grpSpPr>
            <a:xfrm>
              <a:off x="11492959" y="837460"/>
              <a:ext cx="712305" cy="112876"/>
              <a:chOff x="11492959" y="837460"/>
              <a:chExt cx="712305" cy="112876"/>
            </a:xfrm>
          </p:grpSpPr>
          <p:sp>
            <p:nvSpPr>
              <p:cNvPr id="61" name="object 10">
                <a:extLst>
                  <a:ext uri="{FF2B5EF4-FFF2-40B4-BE49-F238E27FC236}">
                    <a16:creationId xmlns:a16="http://schemas.microsoft.com/office/drawing/2014/main" id="{5AAD1A1F-4F4D-5349-BB89-A88B9A5EA73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2" name="object 10">
                <a:extLst>
                  <a:ext uri="{FF2B5EF4-FFF2-40B4-BE49-F238E27FC236}">
                    <a16:creationId xmlns:a16="http://schemas.microsoft.com/office/drawing/2014/main" id="{D4D434CE-8440-304E-867A-B16CFCFB552A}"/>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3" name="object 22">
                <a:extLst>
                  <a:ext uri="{FF2B5EF4-FFF2-40B4-BE49-F238E27FC236}">
                    <a16:creationId xmlns:a16="http://schemas.microsoft.com/office/drawing/2014/main" id="{BF1F6D86-7ED8-054F-93D2-091217C96CE3}"/>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C2EBBB97-FD44-DB4B-9865-098EF0DCAF94}"/>
                </a:ext>
              </a:extLst>
            </p:cNvPr>
            <p:cNvGrpSpPr/>
            <p:nvPr userDrawn="1"/>
          </p:nvGrpSpPr>
          <p:grpSpPr>
            <a:xfrm>
              <a:off x="11492959" y="1459641"/>
              <a:ext cx="712305" cy="18623"/>
              <a:chOff x="11492959" y="1459641"/>
              <a:chExt cx="712305" cy="18623"/>
            </a:xfrm>
          </p:grpSpPr>
          <p:sp>
            <p:nvSpPr>
              <p:cNvPr id="59" name="object 10">
                <a:extLst>
                  <a:ext uri="{FF2B5EF4-FFF2-40B4-BE49-F238E27FC236}">
                    <a16:creationId xmlns:a16="http://schemas.microsoft.com/office/drawing/2014/main" id="{143320EE-5C41-3241-82F8-7D395E0AD2B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F7360E1A-0BF2-6E40-ADD0-27E2EE0160A1}"/>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0" name="Group 49">
              <a:extLst>
                <a:ext uri="{FF2B5EF4-FFF2-40B4-BE49-F238E27FC236}">
                  <a16:creationId xmlns:a16="http://schemas.microsoft.com/office/drawing/2014/main" id="{48937F08-549B-734F-A5DE-17A7940D7124}"/>
                </a:ext>
              </a:extLst>
            </p:cNvPr>
            <p:cNvGrpSpPr/>
            <p:nvPr userDrawn="1"/>
          </p:nvGrpSpPr>
          <p:grpSpPr>
            <a:xfrm>
              <a:off x="11492959" y="2418879"/>
              <a:ext cx="712305" cy="126395"/>
              <a:chOff x="11492959" y="2418879"/>
              <a:chExt cx="712305" cy="126395"/>
            </a:xfrm>
          </p:grpSpPr>
          <p:sp>
            <p:nvSpPr>
              <p:cNvPr id="57" name="object 10">
                <a:extLst>
                  <a:ext uri="{FF2B5EF4-FFF2-40B4-BE49-F238E27FC236}">
                    <a16:creationId xmlns:a16="http://schemas.microsoft.com/office/drawing/2014/main" id="{DF3BAE29-CF22-7D4B-8ABA-5F85B3C03C34}"/>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BF854A08-3726-1549-916C-E29985A3A9D9}"/>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1" name="object 22">
              <a:extLst>
                <a:ext uri="{FF2B5EF4-FFF2-40B4-BE49-F238E27FC236}">
                  <a16:creationId xmlns:a16="http://schemas.microsoft.com/office/drawing/2014/main" id="{83825BD9-0B6F-9E48-A3EA-515A6AFC56B9}"/>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2" name="Group 51">
              <a:extLst>
                <a:ext uri="{FF2B5EF4-FFF2-40B4-BE49-F238E27FC236}">
                  <a16:creationId xmlns:a16="http://schemas.microsoft.com/office/drawing/2014/main" id="{5EDC41C9-8B8E-8540-AED0-3BFA81601E18}"/>
                </a:ext>
              </a:extLst>
            </p:cNvPr>
            <p:cNvGrpSpPr/>
            <p:nvPr userDrawn="1"/>
          </p:nvGrpSpPr>
          <p:grpSpPr>
            <a:xfrm>
              <a:off x="11492959" y="5160951"/>
              <a:ext cx="712305" cy="70754"/>
              <a:chOff x="11492959" y="5160951"/>
              <a:chExt cx="712305" cy="70754"/>
            </a:xfrm>
          </p:grpSpPr>
          <p:sp>
            <p:nvSpPr>
              <p:cNvPr id="55" name="object 22">
                <a:extLst>
                  <a:ext uri="{FF2B5EF4-FFF2-40B4-BE49-F238E27FC236}">
                    <a16:creationId xmlns:a16="http://schemas.microsoft.com/office/drawing/2014/main" id="{D180C815-D54E-7E4A-BC83-0892D165227C}"/>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6" name="object 10">
                <a:extLst>
                  <a:ext uri="{FF2B5EF4-FFF2-40B4-BE49-F238E27FC236}">
                    <a16:creationId xmlns:a16="http://schemas.microsoft.com/office/drawing/2014/main" id="{C47F86EA-9369-8C46-BDB4-97B338B55CF9}"/>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3" name="object 22">
              <a:extLst>
                <a:ext uri="{FF2B5EF4-FFF2-40B4-BE49-F238E27FC236}">
                  <a16:creationId xmlns:a16="http://schemas.microsoft.com/office/drawing/2014/main" id="{8CFBB2BB-FE7C-E948-8A4B-ED828BCB920F}"/>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4" name="object 10">
              <a:extLst>
                <a:ext uri="{FF2B5EF4-FFF2-40B4-BE49-F238E27FC236}">
                  <a16:creationId xmlns:a16="http://schemas.microsoft.com/office/drawing/2014/main" id="{203E17F6-EBB0-A84B-B4CF-F1697C214E67}"/>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 name="Rectangle 1">
            <a:extLst>
              <a:ext uri="{FF2B5EF4-FFF2-40B4-BE49-F238E27FC236}">
                <a16:creationId xmlns:a16="http://schemas.microsoft.com/office/drawing/2014/main" id="{8A7BEE61-483C-D04E-4BA4-84715FFA9E7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44">
            <a:extLst>
              <a:ext uri="{FF2B5EF4-FFF2-40B4-BE49-F238E27FC236}">
                <a16:creationId xmlns:a16="http://schemas.microsoft.com/office/drawing/2014/main" id="{4DB668B3-7F49-AB41-A402-BF56DD946AC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9581746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1" name="Title 1">
            <a:extLst>
              <a:ext uri="{FF2B5EF4-FFF2-40B4-BE49-F238E27FC236}">
                <a16:creationId xmlns:a16="http://schemas.microsoft.com/office/drawing/2014/main" id="{62634540-58F9-9948-8899-1026D1045379}"/>
              </a:ext>
            </a:extLst>
          </p:cNvPr>
          <p:cNvSpPr>
            <a:spLocks noGrp="1"/>
          </p:cNvSpPr>
          <p:nvPr>
            <p:ph type="title" hasCustomPrompt="1"/>
          </p:nvPr>
        </p:nvSpPr>
        <p:spPr>
          <a:xfrm>
            <a:off x="1082613" y="265880"/>
            <a:ext cx="10697361" cy="72098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E5F0B839-9353-E846-AD47-E0CA9DAEDC3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0DFC5487-CD62-CB4E-A4E3-A1E9D83EDC08}"/>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17573EB3-047D-BC44-93E1-5C114BA32B7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9DE04C44-735E-D24D-96C5-B25A500FADAE}"/>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D3807DD3-597D-B446-BFDF-38E89FCF3473}"/>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070191D-56A9-7C49-BCBA-92FBB3DEA655}"/>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7DB34162-57C7-8446-BE88-8A38F9F44DD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DB001776-25EE-B44E-A0F9-4501B3CBA51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48927D32-81A5-8D49-9713-C4D4B21FDAAD}"/>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E59CFED6-027F-0645-9F49-FC2890BA1A7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18D30FB2-01E3-AB44-8354-1D2F1F26F813}"/>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82FA8889-B16F-EE41-8FE1-D4106849B034}"/>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CC61547-D98D-9348-A9ED-D3022C830F3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190D34D4-A150-9F41-A079-D037936229AF}"/>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E6981967-3430-2242-B2DB-A1C6DFEE2AD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F75F63B2-AF78-174E-A1E7-6AC266A634FF}"/>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E338C308-24B6-0C4A-81C5-9AD123CA88F0}"/>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79BFF00E-5E28-EB42-9013-3D4B47448D98}"/>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232ED4AC-708F-CB44-902F-82607003E83E}"/>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7D93ABB1-23F8-5F4C-967A-5D0C774ECA1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3" name="Rectangle 2">
            <a:extLst>
              <a:ext uri="{FF2B5EF4-FFF2-40B4-BE49-F238E27FC236}">
                <a16:creationId xmlns:a16="http://schemas.microsoft.com/office/drawing/2014/main" id="{E0CD0931-38CF-EC05-6988-B22E5E729029}"/>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16366731-1AAA-9240-8A54-0E4A0F1AAC6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68285182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 name="Rectangle 1">
            <a:extLst>
              <a:ext uri="{FF2B5EF4-FFF2-40B4-BE49-F238E27FC236}">
                <a16:creationId xmlns:a16="http://schemas.microsoft.com/office/drawing/2014/main" id="{41A36668-209C-0BDF-993C-65919D0029F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1844948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5-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73937"/>
            <a:ext cx="10502434" cy="709971"/>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sp>
        <p:nvSpPr>
          <p:cNvPr id="2" name="Rectangle 1">
            <a:extLst>
              <a:ext uri="{FF2B5EF4-FFF2-40B4-BE49-F238E27FC236}">
                <a16:creationId xmlns:a16="http://schemas.microsoft.com/office/drawing/2014/main" id="{594357FA-5D1E-A512-3709-9E8057FEF074}"/>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DE97D9C6-73FE-D14D-8512-14E37BC89322}"/>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E468C303-0BCD-294D-8A5E-F72832293BBA}"/>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3AA8EBE3-E990-E744-A51E-9E1EDA281452}"/>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DDEA5A50-442F-1E41-94EA-A753D6726DD9}"/>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DA891276-27F9-3348-B21F-433466982B35}"/>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0F170833-719E-854B-A96A-2CFC1983BCA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F0EBAB6A-8787-3D4D-9662-EA0BC6E72CB1}"/>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5DA9EBDC-4C27-474A-B7F5-A1484E88C5C6}"/>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28D2AF26-6608-1149-90BF-7B7C591953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B2CDD3D2-5178-3947-AC8A-6F48542A55D9}"/>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72C2EC78-D90B-6741-B9AE-3AD609280FFE}"/>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B4041E71-F3E0-9841-B59B-2CE9464FAB93}"/>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60246A32-4DEA-EE48-8F0C-557498470B84}"/>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A35F30EE-6BC3-6B40-8242-1897072F0A06}"/>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C6620E60-909D-B049-804E-873036BE17A3}"/>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AD6957E-8036-BD42-8B86-C7D45890B44D}"/>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08F963C8-233E-E44D-A3E3-2C76B20A8E72}"/>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5B9D0947-E2C8-AA4D-8B86-CB7D56DCEA4C}"/>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22AA30A2-8C47-344A-8DD4-C1E326ECC4AA}"/>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EBB8F6FF-704A-624B-9791-C7BBE41B469B}"/>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F7FE98E8-B3CD-AE4A-92CB-AA122681F8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575898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5" name="Slide Number Placeholder 4">
            <a:extLst>
              <a:ext uri="{FF2B5EF4-FFF2-40B4-BE49-F238E27FC236}">
                <a16:creationId xmlns:a16="http://schemas.microsoft.com/office/drawing/2014/main" id="{F62A5DB0-4924-BB49-820C-024D595F7CA7}"/>
              </a:ext>
            </a:extLst>
          </p:cNvPr>
          <p:cNvSpPr>
            <a:spLocks noGrp="1"/>
          </p:cNvSpPr>
          <p:nvPr>
            <p:ph type="sldNum" sz="quarter" idx="12"/>
          </p:nvPr>
        </p:nvSpPr>
        <p:spPr>
          <a:xfrm>
            <a:off x="9448800" y="6467846"/>
            <a:ext cx="2743200" cy="365125"/>
          </a:xfrm>
        </p:spPr>
        <p:txBody>
          <a:bodyPr/>
          <a:lstStyle>
            <a:lvl1pPr>
              <a:defRPr b="1" i="0">
                <a:solidFill>
                  <a:srgbClr val="FFFFFF"/>
                </a:solidFill>
                <a:latin typeface="Gentona Book" pitchFamily="2" charset="77"/>
              </a:defRPr>
            </a:lvl1pPr>
          </a:lstStyle>
          <a:p>
            <a:fld id="{56B21313-48D6-BF45-9C7F-8CB603AB36D7}" type="slidenum">
              <a:rPr lang="en-US" smtClean="0"/>
              <a:pPr/>
              <a:t>‹#›</a:t>
            </a:fld>
            <a:endParaRPr lang="en-US"/>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1010800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96304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552407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tx2"/>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sp>
        <p:nvSpPr>
          <p:cNvPr id="35" name="Slide Number Placeholder 5">
            <a:extLst>
              <a:ext uri="{FF2B5EF4-FFF2-40B4-BE49-F238E27FC236}">
                <a16:creationId xmlns:a16="http://schemas.microsoft.com/office/drawing/2014/main" id="{78A0251E-E929-4449-AC90-A2E9CBD31DCB}"/>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236503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308344" y="1"/>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3101010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3" Type="http://schemas.openxmlformats.org/officeDocument/2006/relationships/slideLayout" Target="../slideLayouts/slideLayout27.xml"/><Relationship Id="rId21" Type="http://schemas.openxmlformats.org/officeDocument/2006/relationships/slideLayout" Target="../slideLayouts/slideLayout45.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theme" Target="../theme/theme2.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slideLayout" Target="../slideLayouts/slideLayout47.xml"/><Relationship Id="rId10" Type="http://schemas.openxmlformats.org/officeDocument/2006/relationships/slideLayout" Target="../slideLayouts/slideLayout34.xml"/><Relationship Id="rId19" Type="http://schemas.openxmlformats.org/officeDocument/2006/relationships/slideLayout" Target="../slideLayouts/slideLayout43.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a:p>
        </p:txBody>
      </p:sp>
    </p:spTree>
    <p:extLst>
      <p:ext uri="{BB962C8B-B14F-4D97-AF65-F5344CB8AC3E}">
        <p14:creationId xmlns:p14="http://schemas.microsoft.com/office/powerpoint/2010/main" val="2198964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a:p>
        </p:txBody>
      </p:sp>
    </p:spTree>
    <p:extLst>
      <p:ext uri="{BB962C8B-B14F-4D97-AF65-F5344CB8AC3E}">
        <p14:creationId xmlns:p14="http://schemas.microsoft.com/office/powerpoint/2010/main" val="355830229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 id="2147483704" r:id="rId19"/>
    <p:sldLayoutId id="2147483705" r:id="rId20"/>
    <p:sldLayoutId id="2147483706" r:id="rId21"/>
    <p:sldLayoutId id="2147483707" r:id="rId22"/>
    <p:sldLayoutId id="2147483708" r:id="rId23"/>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facilities.ufl.edu/campus-planning/campus-master-plan/landscape-master-plan/" TargetMode="External"/><Relationship Id="rId7" Type="http://schemas.openxmlformats.org/officeDocument/2006/relationships/hyperlink" Target="chrome-extension://efaidnbmnnnibpcajpcglclefindmkaj/https:/facilities.ufl.edu/wp-content/uploads/committees/lvl/treemitigationpolicy.pdf" TargetMode="External"/><Relationship Id="rId2" Type="http://schemas.openxmlformats.org/officeDocument/2006/relationships/notesSlide" Target="../notesSlides/notesSlide1.xml"/><Relationship Id="rId1" Type="http://schemas.openxmlformats.org/officeDocument/2006/relationships/slideLayout" Target="../slideLayouts/slideLayout45.xml"/><Relationship Id="rId6" Type="http://schemas.openxmlformats.org/officeDocument/2006/relationships/hyperlink" Target="https://facilities.ufl.edu/wp-content/uploads/plan/Appendix.D.pdf" TargetMode="External"/><Relationship Id="rId5" Type="http://schemas.openxmlformats.org/officeDocument/2006/relationships/hyperlink" Target="https://facilities.ufl.edu/wp-content/uploads/plan/2020-2030/elements/Future%20Land%20Use%20Element%20FINAL%202020.pdf" TargetMode="External"/><Relationship Id="rId4" Type="http://schemas.openxmlformats.org/officeDocument/2006/relationships/hyperlink" Target="https://facilities.ufl.edu/campus-planning/campus-master-plan/"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5.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FCC4D-7D17-F640-8641-52DE2102DCB9}"/>
              </a:ext>
            </a:extLst>
          </p:cNvPr>
          <p:cNvSpPr>
            <a:spLocks noGrp="1"/>
          </p:cNvSpPr>
          <p:nvPr>
            <p:ph type="ctrTitle"/>
          </p:nvPr>
        </p:nvSpPr>
        <p:spPr/>
        <p:txBody>
          <a:bodyPr/>
          <a:lstStyle/>
          <a:p>
            <a:r>
              <a:rPr lang="en-US" dirty="0"/>
              <a:t>PROJECT NUMBER &amp; NAME</a:t>
            </a:r>
            <a:br>
              <a:rPr lang="en-US" dirty="0"/>
            </a:br>
            <a:r>
              <a:rPr lang="en-US" dirty="0"/>
              <a:t>(Ex. UF-100 CENTURY TOWER)</a:t>
            </a:r>
          </a:p>
        </p:txBody>
      </p:sp>
      <p:sp>
        <p:nvSpPr>
          <p:cNvPr id="3" name="Subtitle 2">
            <a:extLst>
              <a:ext uri="{FF2B5EF4-FFF2-40B4-BE49-F238E27FC236}">
                <a16:creationId xmlns:a16="http://schemas.microsoft.com/office/drawing/2014/main" id="{A2AA880F-20E3-0D44-8CDE-45497D7E2E36}"/>
              </a:ext>
            </a:extLst>
          </p:cNvPr>
          <p:cNvSpPr>
            <a:spLocks noGrp="1"/>
          </p:cNvSpPr>
          <p:nvPr>
            <p:ph type="subTitle" idx="1"/>
          </p:nvPr>
        </p:nvSpPr>
        <p:spPr>
          <a:xfrm>
            <a:off x="2568992" y="4355719"/>
            <a:ext cx="8588634" cy="2181268"/>
          </a:xfrm>
        </p:spPr>
        <p:txBody>
          <a:bodyPr/>
          <a:lstStyle/>
          <a:p>
            <a:r>
              <a:rPr lang="en-US" sz="1800" i="0" dirty="0"/>
              <a:t>PROJECT MANAGER</a:t>
            </a:r>
          </a:p>
          <a:p>
            <a:endParaRPr lang="en-US" dirty="0"/>
          </a:p>
          <a:p>
            <a:endParaRPr lang="en-US" dirty="0"/>
          </a:p>
        </p:txBody>
      </p:sp>
      <p:sp>
        <p:nvSpPr>
          <p:cNvPr id="4" name="Text Placeholder 3">
            <a:extLst>
              <a:ext uri="{FF2B5EF4-FFF2-40B4-BE49-F238E27FC236}">
                <a16:creationId xmlns:a16="http://schemas.microsoft.com/office/drawing/2014/main" id="{1E9F5295-143D-AE4E-9BF3-3DA58FA69AD1}"/>
              </a:ext>
            </a:extLst>
          </p:cNvPr>
          <p:cNvSpPr>
            <a:spLocks noGrp="1"/>
          </p:cNvSpPr>
          <p:nvPr>
            <p:ph type="body" sz="quarter" idx="10"/>
          </p:nvPr>
        </p:nvSpPr>
        <p:spPr/>
        <p:txBody>
          <a:bodyPr/>
          <a:lstStyle/>
          <a:p>
            <a:r>
              <a:rPr lang="en-US" dirty="0"/>
              <a:t>DATE OF LVL COMMITTEE MEETING</a:t>
            </a:r>
          </a:p>
        </p:txBody>
      </p:sp>
      <p:sp>
        <p:nvSpPr>
          <p:cNvPr id="5" name="Text Placeholder 4">
            <a:extLst>
              <a:ext uri="{FF2B5EF4-FFF2-40B4-BE49-F238E27FC236}">
                <a16:creationId xmlns:a16="http://schemas.microsoft.com/office/drawing/2014/main" id="{FD2C4807-D82C-B241-B47B-DAB0E118937A}"/>
              </a:ext>
            </a:extLst>
          </p:cNvPr>
          <p:cNvSpPr>
            <a:spLocks noGrp="1"/>
          </p:cNvSpPr>
          <p:nvPr>
            <p:ph type="body" sz="quarter" idx="11"/>
          </p:nvPr>
        </p:nvSpPr>
        <p:spPr/>
        <p:txBody>
          <a:bodyPr/>
          <a:lstStyle/>
          <a:p>
            <a:r>
              <a:rPr lang="en-US" sz="1800" dirty="0"/>
              <a:t>PROGRAMMING</a:t>
            </a:r>
          </a:p>
        </p:txBody>
      </p:sp>
    </p:spTree>
    <p:extLst>
      <p:ext uri="{BB962C8B-B14F-4D97-AF65-F5344CB8AC3E}">
        <p14:creationId xmlns:p14="http://schemas.microsoft.com/office/powerpoint/2010/main" val="243588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603F15C-9753-BE40-A1C5-C906F1D00435}"/>
              </a:ext>
            </a:extLst>
          </p:cNvPr>
          <p:cNvSpPr>
            <a:spLocks noGrp="1"/>
          </p:cNvSpPr>
          <p:nvPr>
            <p:ph type="body" sz="quarter" idx="19"/>
          </p:nvPr>
        </p:nvSpPr>
        <p:spPr>
          <a:xfrm>
            <a:off x="253803" y="1486831"/>
            <a:ext cx="10697361" cy="4278904"/>
          </a:xfrm>
        </p:spPr>
        <p:txBody>
          <a:bodyPr/>
          <a:lstStyle/>
          <a:p>
            <a:pPr marL="228600" indent="-219075">
              <a:buFont typeface="Arial" panose="020B0604020202020204" pitchFamily="34" charset="0"/>
              <a:buChar char="•"/>
            </a:pPr>
            <a:r>
              <a:rPr lang="en-US" sz="2800" b="1" dirty="0"/>
              <a:t>DO NOT INCLUDE FLOORPLANS</a:t>
            </a:r>
            <a:br>
              <a:rPr lang="en-US" sz="2800" b="1" dirty="0"/>
            </a:br>
            <a:endParaRPr lang="en-US" sz="2800" b="1" dirty="0"/>
          </a:p>
          <a:p>
            <a:pPr marL="228600" indent="-219075">
              <a:buFont typeface="Arial" panose="020B0604020202020204" pitchFamily="34" charset="0"/>
              <a:buChar char="•"/>
            </a:pPr>
            <a:r>
              <a:rPr lang="en-US" dirty="0"/>
              <a:t>Use this template as a guide to build your presentation. Not all slides may be applicable to your project, and additional slides may still be needed.</a:t>
            </a:r>
            <a:br>
              <a:rPr lang="en-US" dirty="0"/>
            </a:br>
            <a:endParaRPr lang="en-US" dirty="0"/>
          </a:p>
          <a:p>
            <a:pPr marL="228600" indent="-219075">
              <a:buFont typeface="Arial" panose="020B0604020202020204" pitchFamily="34" charset="0"/>
              <a:buChar char="•"/>
            </a:pPr>
            <a:r>
              <a:rPr lang="en-US" dirty="0"/>
              <a:t>Read the suggestions in the ‘Notes’ section to help develop the content for each slide.</a:t>
            </a:r>
            <a:br>
              <a:rPr lang="en-US" dirty="0"/>
            </a:br>
            <a:endParaRPr lang="en-US" dirty="0"/>
          </a:p>
          <a:p>
            <a:pPr marL="228600" indent="-219075">
              <a:buFont typeface="Arial" panose="020B0604020202020204" pitchFamily="34" charset="0"/>
              <a:buChar char="•"/>
            </a:pPr>
            <a:r>
              <a:rPr lang="en-US" dirty="0"/>
              <a:t>During the </a:t>
            </a:r>
            <a:r>
              <a:rPr lang="en-US" dirty="0">
                <a:solidFill>
                  <a:srgbClr val="0020A5"/>
                </a:solidFill>
              </a:rPr>
              <a:t>Programming</a:t>
            </a:r>
            <a:r>
              <a:rPr lang="en-US" dirty="0"/>
              <a:t> </a:t>
            </a:r>
            <a:r>
              <a:rPr lang="en-US" dirty="0">
                <a:solidFill>
                  <a:srgbClr val="0020A5"/>
                </a:solidFill>
              </a:rPr>
              <a:t>phase</a:t>
            </a:r>
            <a:r>
              <a:rPr lang="en-US" dirty="0"/>
              <a:t> of Major Projects, the committee is approving the </a:t>
            </a:r>
            <a:r>
              <a:rPr lang="en-US" b="1" dirty="0"/>
              <a:t>project site</a:t>
            </a:r>
            <a:r>
              <a:rPr lang="en-US" dirty="0"/>
              <a:t>. </a:t>
            </a:r>
            <a:br>
              <a:rPr lang="en-US" dirty="0"/>
            </a:br>
            <a:endParaRPr lang="en-US" dirty="0"/>
          </a:p>
          <a:p>
            <a:pPr marL="228600" indent="-219075">
              <a:buFont typeface="Arial" panose="020B0604020202020204" pitchFamily="34" charset="0"/>
              <a:buChar char="•"/>
            </a:pPr>
            <a:r>
              <a:rPr lang="en-US" dirty="0"/>
              <a:t>Throughout the template, refer the resources below to assist with answering questions:</a:t>
            </a:r>
            <a:br>
              <a:rPr lang="en-US" dirty="0"/>
            </a:br>
            <a:endParaRPr lang="en-US" dirty="0"/>
          </a:p>
          <a:p>
            <a:pPr marL="398463" lvl="4" indent="-219075"/>
            <a:r>
              <a:rPr lang="en-US" sz="1400" dirty="0">
                <a:solidFill>
                  <a:srgbClr val="0020A5"/>
                </a:solidFill>
                <a:hlinkClick r:id="rId3">
                  <a:extLst>
                    <a:ext uri="{A12FA001-AC4F-418D-AE19-62706E023703}">
                      <ahyp:hlinkClr xmlns:ahyp="http://schemas.microsoft.com/office/drawing/2018/hyperlinkcolor" val="tx"/>
                    </a:ext>
                  </a:extLst>
                </a:hlinkClick>
              </a:rPr>
              <a:t>Landscape Master Plan</a:t>
            </a:r>
            <a:endParaRPr lang="en-US" sz="1400" dirty="0">
              <a:solidFill>
                <a:srgbClr val="0020A5"/>
              </a:solidFill>
            </a:endParaRPr>
          </a:p>
          <a:p>
            <a:pPr marL="398463" lvl="4" indent="-219075"/>
            <a:r>
              <a:rPr lang="en-US" sz="1400" dirty="0">
                <a:solidFill>
                  <a:srgbClr val="0020A5"/>
                </a:solidFill>
                <a:hlinkClick r:id="rId4">
                  <a:extLst>
                    <a:ext uri="{A12FA001-AC4F-418D-AE19-62706E023703}">
                      <ahyp:hlinkClr xmlns:ahyp="http://schemas.microsoft.com/office/drawing/2018/hyperlinkcolor" val="tx"/>
                    </a:ext>
                  </a:extLst>
                </a:hlinkClick>
              </a:rPr>
              <a:t>Campus Master Plan</a:t>
            </a:r>
            <a:endParaRPr lang="en-US" sz="1400" dirty="0">
              <a:solidFill>
                <a:srgbClr val="0020A5"/>
              </a:solidFill>
            </a:endParaRPr>
          </a:p>
          <a:p>
            <a:pPr marL="398463" lvl="4" indent="-219075"/>
            <a:r>
              <a:rPr lang="en-US" sz="1400" dirty="0">
                <a:solidFill>
                  <a:srgbClr val="0020A5"/>
                </a:solidFill>
                <a:hlinkClick r:id="rId5">
                  <a:extLst>
                    <a:ext uri="{A12FA001-AC4F-418D-AE19-62706E023703}">
                      <ahyp:hlinkClr xmlns:ahyp="http://schemas.microsoft.com/office/drawing/2018/hyperlinkcolor" val="tx"/>
                    </a:ext>
                  </a:extLst>
                </a:hlinkClick>
              </a:rPr>
              <a:t>Future Land Use Element</a:t>
            </a:r>
            <a:endParaRPr lang="en-US" sz="1400" dirty="0">
              <a:solidFill>
                <a:srgbClr val="0020A5"/>
              </a:solidFill>
            </a:endParaRPr>
          </a:p>
          <a:p>
            <a:pPr marL="398463" lvl="4" indent="-219075"/>
            <a:r>
              <a:rPr lang="en-US" sz="1400" dirty="0">
                <a:solidFill>
                  <a:srgbClr val="0020A5"/>
                </a:solidFill>
                <a:hlinkClick r:id="rId6">
                  <a:extLst>
                    <a:ext uri="{A12FA001-AC4F-418D-AE19-62706E023703}">
                      <ahyp:hlinkClr xmlns:ahyp="http://schemas.microsoft.com/office/drawing/2018/hyperlinkcolor" val="tx"/>
                    </a:ext>
                  </a:extLst>
                </a:hlinkClick>
              </a:rPr>
              <a:t>Historic District &amp; Archaeology</a:t>
            </a:r>
            <a:endParaRPr lang="en-US" sz="1400" dirty="0">
              <a:solidFill>
                <a:srgbClr val="0020A5"/>
              </a:solidFill>
            </a:endParaRPr>
          </a:p>
          <a:p>
            <a:pPr marL="398463" lvl="4" indent="-219075"/>
            <a:r>
              <a:rPr lang="en-US" sz="1400" dirty="0">
                <a:solidFill>
                  <a:srgbClr val="0020A5"/>
                </a:solidFill>
                <a:hlinkClick r:id="rId7">
                  <a:extLst>
                    <a:ext uri="{A12FA001-AC4F-418D-AE19-62706E023703}">
                      <ahyp:hlinkClr xmlns:ahyp="http://schemas.microsoft.com/office/drawing/2018/hyperlinkcolor" val="tx"/>
                    </a:ext>
                  </a:extLst>
                </a:hlinkClick>
              </a:rPr>
              <a:t>Tree Mitigation Policy</a:t>
            </a:r>
            <a:endParaRPr lang="en-US" sz="1400" dirty="0">
              <a:solidFill>
                <a:srgbClr val="0020A5"/>
              </a:solidFill>
            </a:endParaRPr>
          </a:p>
          <a:p>
            <a:pPr marL="179388" lvl="4" indent="0">
              <a:buNone/>
            </a:pPr>
            <a:endParaRPr lang="en-US" sz="1400" dirty="0">
              <a:solidFill>
                <a:srgbClr val="0020A5"/>
              </a:solidFill>
            </a:endParaRPr>
          </a:p>
          <a:p>
            <a:pPr marL="398463" lvl="4" indent="-219075"/>
            <a:endParaRPr lang="en-US" sz="1400" dirty="0">
              <a:solidFill>
                <a:srgbClr val="0020A5"/>
              </a:solidFill>
            </a:endParaRPr>
          </a:p>
          <a:p>
            <a:pPr marL="398463" lvl="4" indent="-219075"/>
            <a:endParaRPr lang="en-US" sz="1400" dirty="0">
              <a:solidFill>
                <a:srgbClr val="0020A5"/>
              </a:solidFill>
            </a:endParaRPr>
          </a:p>
          <a:p>
            <a:pPr marL="9525"/>
            <a:endParaRPr lang="en-US" dirty="0"/>
          </a:p>
        </p:txBody>
      </p:sp>
      <p:sp>
        <p:nvSpPr>
          <p:cNvPr id="5" name="Title 4">
            <a:extLst>
              <a:ext uri="{FF2B5EF4-FFF2-40B4-BE49-F238E27FC236}">
                <a16:creationId xmlns:a16="http://schemas.microsoft.com/office/drawing/2014/main" id="{94DF56A5-02B0-F24E-9F78-0734E49F6FAD}"/>
              </a:ext>
            </a:extLst>
          </p:cNvPr>
          <p:cNvSpPr>
            <a:spLocks noGrp="1"/>
          </p:cNvSpPr>
          <p:nvPr>
            <p:ph type="title"/>
          </p:nvPr>
        </p:nvSpPr>
        <p:spPr/>
        <p:txBody>
          <a:bodyPr/>
          <a:lstStyle/>
          <a:p>
            <a:r>
              <a:rPr lang="en-US" dirty="0"/>
              <a:t>PRESENTATION GUIDELINES</a:t>
            </a:r>
          </a:p>
        </p:txBody>
      </p:sp>
    </p:spTree>
    <p:extLst>
      <p:ext uri="{BB962C8B-B14F-4D97-AF65-F5344CB8AC3E}">
        <p14:creationId xmlns:p14="http://schemas.microsoft.com/office/powerpoint/2010/main" val="3925706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Project Overview</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The project is located at the southeast corner of Gale Lemerand Drive and Stadium Road</a:t>
            </a:r>
          </a:p>
          <a:p>
            <a:pPr marL="228600" indent="-219075">
              <a:spcAft>
                <a:spcPts val="1000"/>
              </a:spcAft>
              <a:buFont typeface="Arial" panose="020B0604020202020204" pitchFamily="34" charset="0"/>
              <a:buChar char="•"/>
            </a:pPr>
            <a:r>
              <a:rPr lang="en-US" dirty="0"/>
              <a:t>Example: The scope of this project is to build a 10,000SF building</a:t>
            </a:r>
          </a:p>
          <a:p>
            <a:pPr marL="228600" indent="-219075">
              <a:spcAft>
                <a:spcPts val="1000"/>
              </a:spcAft>
              <a:buFont typeface="Arial" panose="020B0604020202020204" pitchFamily="34" charset="0"/>
              <a:buChar char="•"/>
            </a:pPr>
            <a:r>
              <a:rPr lang="en-US" dirty="0"/>
              <a:t>Example: The purpose of the project is..</a:t>
            </a:r>
          </a:p>
          <a:p>
            <a:pPr marL="228600" indent="-219075">
              <a:spcAft>
                <a:spcPts val="1000"/>
              </a:spcAft>
              <a:buFont typeface="Arial" panose="020B0604020202020204" pitchFamily="34" charset="0"/>
              <a:buChar char="•"/>
            </a:pPr>
            <a:r>
              <a:rPr lang="en-US" dirty="0"/>
              <a:t>Example: This site was selected because..</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6097651" y="1651828"/>
            <a:ext cx="5521325"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an Aerial Map showing the projects location.</a:t>
            </a:r>
          </a:p>
          <a:p>
            <a:pPr marL="354012" indent="-342900">
              <a:buFont typeface="Arial" panose="020B0604020202020204" pitchFamily="34" charset="0"/>
              <a:buChar char="•"/>
            </a:pPr>
            <a:endParaRPr lang="en-US" dirty="0"/>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122531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Site Overview</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Currently, the site is primarily used for..</a:t>
            </a:r>
          </a:p>
          <a:p>
            <a:pPr marL="228600" indent="-219075">
              <a:spcAft>
                <a:spcPts val="1000"/>
              </a:spcAft>
              <a:buFont typeface="Arial" panose="020B0604020202020204" pitchFamily="34" charset="0"/>
              <a:buChar char="•"/>
            </a:pPr>
            <a:r>
              <a:rPr lang="en-US" dirty="0"/>
              <a:t>Example: The Future Land Use designation of the site is ________, which is (or is not) compliant with the proposed project</a:t>
            </a:r>
          </a:p>
          <a:p>
            <a:pPr marL="228600" indent="-219075">
              <a:spcAft>
                <a:spcPts val="1000"/>
              </a:spcAft>
              <a:buFont typeface="Arial" panose="020B0604020202020204" pitchFamily="34" charset="0"/>
              <a:buChar char="•"/>
            </a:pPr>
            <a:r>
              <a:rPr lang="en-US" dirty="0"/>
              <a:t>Example: The buildings and land uses surrounding the site include..</a:t>
            </a:r>
          </a:p>
          <a:p>
            <a:pPr marL="228600" indent="-219075">
              <a:spcAft>
                <a:spcPts val="1000"/>
              </a:spcAft>
              <a:buFont typeface="Arial" panose="020B0604020202020204" pitchFamily="34" charset="0"/>
              <a:buChar char="•"/>
            </a:pPr>
            <a:r>
              <a:rPr lang="en-US" dirty="0"/>
              <a:t>Example: The site is in the historic impact area</a:t>
            </a:r>
          </a:p>
          <a:p>
            <a:pPr marL="228600" indent="-219075">
              <a:buFont typeface="Arial" panose="020B0604020202020204" pitchFamily="34" charset="0"/>
              <a:buChar char="•"/>
            </a:pPr>
            <a:endParaRPr lang="en-US" dirty="0"/>
          </a:p>
          <a:p>
            <a:pPr marL="228600" indent="-219075">
              <a:buFont typeface="Arial" panose="020B0604020202020204" pitchFamily="34" charset="0"/>
              <a:buChar char="•"/>
            </a:pPr>
            <a:endParaRPr lang="en-US" dirty="0"/>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6097651" y="1651828"/>
            <a:ext cx="5521325" cy="4944235"/>
          </a:xfrm>
        </p:spPr>
        <p:txBody>
          <a:bodyPr/>
          <a:lstStyle/>
          <a:p>
            <a:pPr marL="9525" algn="ctr"/>
            <a:br>
              <a:rPr lang="en-US" dirty="0"/>
            </a:br>
            <a:br>
              <a:rPr lang="en-US" dirty="0"/>
            </a:br>
            <a:br>
              <a:rPr lang="en-US" dirty="0"/>
            </a:br>
            <a:br>
              <a:rPr lang="en-US" dirty="0"/>
            </a:br>
            <a:br>
              <a:rPr lang="en-US" dirty="0"/>
            </a:br>
            <a:br>
              <a:rPr lang="en-US" dirty="0"/>
            </a:br>
            <a:br>
              <a:rPr lang="en-US" i="1" dirty="0">
                <a:solidFill>
                  <a:srgbClr val="FA4616"/>
                </a:solidFill>
              </a:rPr>
            </a:br>
            <a:r>
              <a:rPr lang="en-US" i="1" dirty="0">
                <a:solidFill>
                  <a:srgbClr val="FA4616"/>
                </a:solidFill>
              </a:rPr>
              <a:t>Use this space to provide a closer view of the project's location, or a photo.</a:t>
            </a:r>
          </a:p>
          <a:p>
            <a:pPr marL="354012" indent="-342900">
              <a:buFont typeface="Arial" panose="020B0604020202020204" pitchFamily="34" charset="0"/>
              <a:buChar char="•"/>
            </a:pPr>
            <a:endParaRPr lang="en-US" dirty="0"/>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3021528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Site Conditions</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The site currently has a concrete path, grass lawn area and asphalt road</a:t>
            </a:r>
          </a:p>
          <a:p>
            <a:pPr marL="228600" indent="-219075">
              <a:spcAft>
                <a:spcPts val="1000"/>
              </a:spcAft>
              <a:buFont typeface="Arial" panose="020B0604020202020204" pitchFamily="34" charset="0"/>
              <a:buChar char="•"/>
            </a:pPr>
            <a:r>
              <a:rPr lang="en-US" dirty="0"/>
              <a:t>Example: The project does not fall within the 100-year floodplain and is not within an archaeologically sensitive area</a:t>
            </a:r>
          </a:p>
          <a:p>
            <a:pPr marL="228600" indent="-219075">
              <a:spcAft>
                <a:spcPts val="1000"/>
              </a:spcAft>
              <a:buFont typeface="Arial" panose="020B0604020202020204" pitchFamily="34" charset="0"/>
              <a:buChar char="•"/>
            </a:pPr>
            <a:r>
              <a:rPr lang="en-US" dirty="0"/>
              <a:t>Example: There is significant grade change from north to south</a:t>
            </a:r>
          </a:p>
          <a:p>
            <a:pPr marL="228600" indent="-219075">
              <a:spcAft>
                <a:spcPts val="1000"/>
              </a:spcAft>
              <a:buFont typeface="Arial" panose="020B0604020202020204" pitchFamily="34" charset="0"/>
              <a:buChar char="•"/>
            </a:pPr>
            <a:r>
              <a:rPr lang="en-US" dirty="0"/>
              <a:t>Example: The trees on site include..</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6097651" y="1651828"/>
            <a:ext cx="5521325"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photos or a table.</a:t>
            </a:r>
          </a:p>
          <a:p>
            <a:pPr marL="354012" indent="-342900">
              <a:buFont typeface="Arial" panose="020B0604020202020204" pitchFamily="34" charset="0"/>
              <a:buChar char="•"/>
            </a:pPr>
            <a:endParaRPr lang="en-US" dirty="0"/>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464340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FCF946-1A69-5041-9411-6EAC906A37B6}"/>
              </a:ext>
            </a:extLst>
          </p:cNvPr>
          <p:cNvSpPr>
            <a:spLocks noGrp="1"/>
          </p:cNvSpPr>
          <p:nvPr>
            <p:ph type="body" sz="quarter" idx="18"/>
          </p:nvPr>
        </p:nvSpPr>
        <p:spPr>
          <a:xfrm>
            <a:off x="243529" y="1652013"/>
            <a:ext cx="5827071" cy="413340"/>
          </a:xfrm>
        </p:spPr>
        <p:txBody>
          <a:bodyPr/>
          <a:lstStyle/>
          <a:p>
            <a:r>
              <a:rPr lang="en-US" dirty="0"/>
              <a:t>Landscape Master Plan</a:t>
            </a:r>
          </a:p>
          <a:p>
            <a:endParaRPr lang="en-US" dirty="0"/>
          </a:p>
        </p:txBody>
      </p:sp>
      <p:sp>
        <p:nvSpPr>
          <p:cNvPr id="3" name="Text Placeholder 2">
            <a:extLst>
              <a:ext uri="{FF2B5EF4-FFF2-40B4-BE49-F238E27FC236}">
                <a16:creationId xmlns:a16="http://schemas.microsoft.com/office/drawing/2014/main" id="{C603F15C-9753-BE40-A1C5-C906F1D00435}"/>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The project site falls within the LMP Priority Project ‘Gator (Corner) Plaza’. The LMP project incorporates the four corners of the intersection into one civic square.</a:t>
            </a:r>
          </a:p>
          <a:p>
            <a:pPr marL="228600" indent="-219075">
              <a:spcAft>
                <a:spcPts val="1000"/>
              </a:spcAft>
              <a:buFont typeface="Arial" panose="020B0604020202020204" pitchFamily="34" charset="0"/>
              <a:buChar char="•"/>
            </a:pPr>
            <a:r>
              <a:rPr lang="en-US" dirty="0"/>
              <a:t>Example: A secondary pedestrian way passes through the project site. The clarity, directness and sightlines must be maintained. If the building impacts the pedestrian way, it will be responsible for reimplementation. The landscape design should enrich the pedestrian experience, accent building entrances with small flowering trees, and employ CPTED design guidelines and LID practices.</a:t>
            </a:r>
          </a:p>
        </p:txBody>
      </p:sp>
      <p:sp>
        <p:nvSpPr>
          <p:cNvPr id="4" name="Text Placeholder 3">
            <a:extLst>
              <a:ext uri="{FF2B5EF4-FFF2-40B4-BE49-F238E27FC236}">
                <a16:creationId xmlns:a16="http://schemas.microsoft.com/office/drawing/2014/main" id="{795D4367-8E89-6B46-A925-B0C394AC889B}"/>
              </a:ext>
            </a:extLst>
          </p:cNvPr>
          <p:cNvSpPr>
            <a:spLocks noGrp="1"/>
          </p:cNvSpPr>
          <p:nvPr>
            <p:ph type="body" sz="quarter" idx="20"/>
          </p:nvPr>
        </p:nvSpPr>
        <p:spPr>
          <a:xfrm>
            <a:off x="6097651" y="1652014"/>
            <a:ext cx="5521325" cy="4944050"/>
          </a:xfrm>
        </p:spPr>
        <p:txBody>
          <a:bodyPr/>
          <a:lstStyle/>
          <a:p>
            <a:pPr marL="9525" algn="ctr"/>
            <a:br>
              <a:rPr lang="en-US" dirty="0"/>
            </a:br>
            <a:br>
              <a:rPr lang="en-US" dirty="0"/>
            </a:br>
            <a:br>
              <a:rPr lang="en-US" dirty="0"/>
            </a:br>
            <a:br>
              <a:rPr lang="en-US" dirty="0"/>
            </a:br>
            <a:br>
              <a:rPr lang="en-US" dirty="0"/>
            </a:br>
            <a:br>
              <a:rPr lang="en-US" dirty="0"/>
            </a:br>
            <a:br>
              <a:rPr lang="en-US" dirty="0"/>
            </a:br>
            <a:br>
              <a:rPr lang="en-US" dirty="0"/>
            </a:br>
            <a:r>
              <a:rPr lang="en-US" sz="1800" i="1" dirty="0">
                <a:solidFill>
                  <a:srgbClr val="FA4616"/>
                </a:solidFill>
              </a:rPr>
              <a:t>Use this space to provide a photo, rendering </a:t>
            </a:r>
            <a:br>
              <a:rPr lang="en-US" sz="1800" i="1" dirty="0">
                <a:solidFill>
                  <a:srgbClr val="FA4616"/>
                </a:solidFill>
              </a:rPr>
            </a:br>
            <a:r>
              <a:rPr lang="en-US" sz="1800" i="1" dirty="0">
                <a:solidFill>
                  <a:srgbClr val="FA4616"/>
                </a:solidFill>
              </a:rPr>
              <a:t>from the LMP, or other applicable graphic</a:t>
            </a:r>
          </a:p>
        </p:txBody>
      </p:sp>
      <p:sp>
        <p:nvSpPr>
          <p:cNvPr id="5" name="Title 4">
            <a:extLst>
              <a:ext uri="{FF2B5EF4-FFF2-40B4-BE49-F238E27FC236}">
                <a16:creationId xmlns:a16="http://schemas.microsoft.com/office/drawing/2014/main" id="{94DF56A5-02B0-F24E-9F78-0734E49F6FAD}"/>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592783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CF3121F-FC62-6152-85A6-35B35B5069A4}"/>
              </a:ext>
            </a:extLst>
          </p:cNvPr>
          <p:cNvSpPr>
            <a:spLocks noGrp="1"/>
          </p:cNvSpPr>
          <p:nvPr>
            <p:ph type="body" sz="quarter" idx="18"/>
          </p:nvPr>
        </p:nvSpPr>
        <p:spPr>
          <a:xfrm>
            <a:off x="2509292" y="3106876"/>
            <a:ext cx="9523930" cy="644244"/>
          </a:xfrm>
        </p:spPr>
        <p:txBody>
          <a:bodyPr/>
          <a:lstStyle/>
          <a:p>
            <a:r>
              <a:rPr lang="en-US" sz="3200" b="0" dirty="0">
                <a:latin typeface="Gentona Bold"/>
              </a:rPr>
              <a:t>Example: A motion to approve the project as presented.</a:t>
            </a:r>
          </a:p>
        </p:txBody>
      </p:sp>
      <p:sp>
        <p:nvSpPr>
          <p:cNvPr id="3" name="Text Placeholder 2">
            <a:extLst>
              <a:ext uri="{FF2B5EF4-FFF2-40B4-BE49-F238E27FC236}">
                <a16:creationId xmlns:a16="http://schemas.microsoft.com/office/drawing/2014/main" id="{8AEC1AC4-8BEF-91DA-9942-A698F8731CDF}"/>
              </a:ext>
            </a:extLst>
          </p:cNvPr>
          <p:cNvSpPr>
            <a:spLocks noGrp="1"/>
          </p:cNvSpPr>
          <p:nvPr>
            <p:ph type="body" sz="quarter" idx="19"/>
          </p:nvPr>
        </p:nvSpPr>
        <p:spPr/>
        <p:txBody>
          <a:bodyPr/>
          <a:lstStyle/>
          <a:p>
            <a:r>
              <a:rPr lang="en-US" sz="2400" cap="small" dirty="0"/>
              <a:t>PROJECT NUMBER &amp; NAME</a:t>
            </a:r>
          </a:p>
        </p:txBody>
      </p:sp>
      <p:pic>
        <p:nvPicPr>
          <p:cNvPr id="4" name="Picture 3">
            <a:extLst>
              <a:ext uri="{FF2B5EF4-FFF2-40B4-BE49-F238E27FC236}">
                <a16:creationId xmlns:a16="http://schemas.microsoft.com/office/drawing/2014/main" id="{454F4E57-E8E5-CE51-1E61-12661EECB8E6}"/>
              </a:ext>
            </a:extLst>
          </p:cNvPr>
          <p:cNvPicPr>
            <a:picLocks noChangeAspect="1"/>
          </p:cNvPicPr>
          <p:nvPr/>
        </p:nvPicPr>
        <p:blipFill>
          <a:blip r:embed="rId3"/>
          <a:stretch>
            <a:fillRect/>
          </a:stretch>
        </p:blipFill>
        <p:spPr>
          <a:xfrm>
            <a:off x="747594" y="3025892"/>
            <a:ext cx="806212" cy="806212"/>
          </a:xfrm>
          <a:prstGeom prst="rect">
            <a:avLst/>
          </a:prstGeom>
        </p:spPr>
      </p:pic>
    </p:spTree>
    <p:extLst>
      <p:ext uri="{BB962C8B-B14F-4D97-AF65-F5344CB8AC3E}">
        <p14:creationId xmlns:p14="http://schemas.microsoft.com/office/powerpoint/2010/main" val="4272404040"/>
      </p:ext>
    </p:extLst>
  </p:cSld>
  <p:clrMapOvr>
    <a:masterClrMapping/>
  </p:clrMapOvr>
</p:sld>
</file>

<file path=ppt/theme/theme1.xml><?xml version="1.0" encoding="utf-8"?>
<a:theme xmlns:a="http://schemas.openxmlformats.org/drawingml/2006/main" name="Bol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F1F25F3-EA7B-B940-BC57-716907848590}" vid="{F2A395A2-89CB-214A-A26C-5AF364AB8381}"/>
    </a:ext>
  </a:extLst>
</a:theme>
</file>

<file path=ppt/theme/theme2.xml><?xml version="1.0" encoding="utf-8"?>
<a:theme xmlns:a="http://schemas.openxmlformats.org/drawingml/2006/main" name="Streamline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F1F25F3-EA7B-B940-BC57-716907848590}" vid="{D6A81589-AA4C-3443-B235-D68CAA1074B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3193</TotalTime>
  <Words>911</Words>
  <Application>Microsoft Office PowerPoint</Application>
  <PresentationFormat>Widescreen</PresentationFormat>
  <Paragraphs>79</Paragraphs>
  <Slides>7</Slides>
  <Notes>6</Notes>
  <HiddenSlides>0</HiddenSlides>
  <MMClips>0</MMClips>
  <ScaleCrop>false</ScaleCrop>
  <HeadingPairs>
    <vt:vector size="6" baseType="variant">
      <vt:variant>
        <vt:lpstr>Fonts Used</vt:lpstr>
      </vt:variant>
      <vt:variant>
        <vt:i4>17</vt:i4>
      </vt:variant>
      <vt:variant>
        <vt:lpstr>Theme</vt:lpstr>
      </vt:variant>
      <vt:variant>
        <vt:i4>2</vt:i4>
      </vt:variant>
      <vt:variant>
        <vt:lpstr>Slide Titles</vt:lpstr>
      </vt:variant>
      <vt:variant>
        <vt:i4>7</vt:i4>
      </vt:variant>
    </vt:vector>
  </HeadingPairs>
  <TitlesOfParts>
    <vt:vector size="26" baseType="lpstr">
      <vt:lpstr>Arial</vt:lpstr>
      <vt:lpstr>Calibri</vt:lpstr>
      <vt:lpstr>Gentona</vt:lpstr>
      <vt:lpstr>Gentona Bold</vt:lpstr>
      <vt:lpstr>Gentona Book</vt:lpstr>
      <vt:lpstr>Gentona Light</vt:lpstr>
      <vt:lpstr>Gentona Medium</vt:lpstr>
      <vt:lpstr>Gentona Medium Italic</vt:lpstr>
      <vt:lpstr>Gentona SemiBold Italic</vt:lpstr>
      <vt:lpstr>Obviously Extd Blck</vt:lpstr>
      <vt:lpstr>Obviously Extd Medi</vt:lpstr>
      <vt:lpstr>Obviously Wide Blck</vt:lpstr>
      <vt:lpstr>Obviously Wide Bold</vt:lpstr>
      <vt:lpstr>Obviously Wide Lght</vt:lpstr>
      <vt:lpstr>Obviously Wide Medi</vt:lpstr>
      <vt:lpstr>Obviously Wide Semi</vt:lpstr>
      <vt:lpstr>Obviously-WideLghtItalic</vt:lpstr>
      <vt:lpstr>Bold Momentum</vt:lpstr>
      <vt:lpstr>Streamlined Momentum</vt:lpstr>
      <vt:lpstr>PROJECT NUMBER &amp; NAME (Ex. UF-100 CENTURY TOWER)</vt:lpstr>
      <vt:lpstr>PRESENTATION GUIDELINES</vt:lpstr>
      <vt:lpstr>PROJECT NUMBER &amp; NAME</vt:lpstr>
      <vt:lpstr>PROJECT NUMBER &amp; NAME</vt:lpstr>
      <vt:lpstr>PROJECT NUMBER &amp; NAME</vt:lpstr>
      <vt:lpstr>PROJECT NUMBER &amp; NAME</vt:lpstr>
      <vt:lpstr>PowerPoint Presentation</vt:lpstr>
    </vt:vector>
  </TitlesOfParts>
  <Company>University of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NUMBER &amp; NAME (Ex. UF-100 CENTURY TOWER)</dc:title>
  <dc:creator>Mandell,Rachel C</dc:creator>
  <cp:lastModifiedBy>Mandell,Rachel C</cp:lastModifiedBy>
  <cp:revision>25</cp:revision>
  <dcterms:created xsi:type="dcterms:W3CDTF">2024-01-23T16:54:58Z</dcterms:created>
  <dcterms:modified xsi:type="dcterms:W3CDTF">2024-03-12T16:26:03Z</dcterms:modified>
</cp:coreProperties>
</file>