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7" r:id="rId2"/>
  </p:sldMasterIdLst>
  <p:notesMasterIdLst>
    <p:notesMasterId r:id="rId12"/>
  </p:notesMasterIdLst>
  <p:sldIdLst>
    <p:sldId id="359" r:id="rId3"/>
    <p:sldId id="353" r:id="rId4"/>
    <p:sldId id="348" r:id="rId5"/>
    <p:sldId id="360" r:id="rId6"/>
    <p:sldId id="361" r:id="rId7"/>
    <p:sldId id="362" r:id="rId8"/>
    <p:sldId id="363" r:id="rId9"/>
    <p:sldId id="364" r:id="rId10"/>
    <p:sldId id="37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9" autoAdjust="0"/>
    <p:restoredTop sz="72694" autoAdjust="0"/>
  </p:normalViewPr>
  <p:slideViewPr>
    <p:cSldViewPr snapToGrid="0">
      <p:cViewPr varScale="1">
        <p:scale>
          <a:sx n="115" d="100"/>
          <a:sy n="115" d="100"/>
        </p:scale>
        <p:origin x="430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4C7484-1D7F-4C71-B686-6D17943DC2AE}" type="datetimeFigureOut">
              <a:rPr lang="en-US" smtClean="0"/>
              <a:t>3/12/2024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173509-6175-422A-86DF-AA7BECE4EA3D}" type="slidenum">
              <a:rPr lang="en-US" smtClean="0"/>
              <a:t>‹#›</a:t>
            </a:fld>
            <a:endParaRPr lang="en-US"/>
          </a:p>
        </p:txBody>
      </p:sp>
    </p:spTree>
    <p:extLst>
      <p:ext uri="{BB962C8B-B14F-4D97-AF65-F5344CB8AC3E}">
        <p14:creationId xmlns:p14="http://schemas.microsoft.com/office/powerpoint/2010/main" val="3458364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295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project. Answer questions such as: </a:t>
            </a:r>
          </a:p>
          <a:p>
            <a:endParaRPr lang="en-US" dirty="0"/>
          </a:p>
          <a:p>
            <a:pPr marL="171450" indent="-171450">
              <a:buFont typeface="Arial" panose="020B0604020202020204" pitchFamily="34" charset="0"/>
              <a:buChar char="•"/>
            </a:pPr>
            <a:r>
              <a:rPr lang="en-US" dirty="0"/>
              <a:t>Where is the project located? </a:t>
            </a:r>
          </a:p>
          <a:p>
            <a:pPr marL="171450" indent="-171450">
              <a:buFont typeface="Arial" panose="020B0604020202020204" pitchFamily="34" charset="0"/>
              <a:buChar char="•"/>
            </a:pPr>
            <a:r>
              <a:rPr lang="en-US" dirty="0"/>
              <a:t>What is the purpose of the project? </a:t>
            </a:r>
          </a:p>
          <a:p>
            <a:pPr marL="171450" indent="-171450">
              <a:buFont typeface="Arial" panose="020B0604020202020204" pitchFamily="34" charset="0"/>
              <a:buChar char="•"/>
            </a:pPr>
            <a:r>
              <a:rPr lang="en-US" dirty="0"/>
              <a:t>What is the scope of the project? </a:t>
            </a:r>
          </a:p>
        </p:txBody>
      </p:sp>
      <p:sp>
        <p:nvSpPr>
          <p:cNvPr id="4" name="Slide Number Placeholder 3"/>
          <p:cNvSpPr>
            <a:spLocks noGrp="1"/>
          </p:cNvSpPr>
          <p:nvPr>
            <p:ph type="sldNum" sz="quarter" idx="5"/>
          </p:nvPr>
        </p:nvSpPr>
        <p:spPr/>
        <p:txBody>
          <a:bodyPr/>
          <a:lstStyle/>
          <a:p>
            <a:fld id="{868EF2AF-BAFA-4256-97B2-8AFFF357D8B2}" type="slidenum">
              <a:rPr lang="en-US" smtClean="0"/>
              <a:t>3</a:t>
            </a:fld>
            <a:endParaRPr lang="en-US"/>
          </a:p>
        </p:txBody>
      </p:sp>
    </p:spTree>
    <p:extLst>
      <p:ext uri="{BB962C8B-B14F-4D97-AF65-F5344CB8AC3E}">
        <p14:creationId xmlns:p14="http://schemas.microsoft.com/office/powerpoint/2010/main" val="2986741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describe the site. Answer questions such as: </a:t>
            </a:r>
          </a:p>
          <a:p>
            <a:endParaRPr lang="en-US" dirty="0"/>
          </a:p>
          <a:p>
            <a:pPr marL="171450" indent="-171450">
              <a:buFont typeface="Arial" panose="020B0604020202020204" pitchFamily="34" charset="0"/>
              <a:buChar char="•"/>
            </a:pPr>
            <a:r>
              <a:rPr lang="en-US" dirty="0"/>
              <a:t>What is the site currently used for?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does the landscape of the site look like? </a:t>
            </a:r>
          </a:p>
          <a:p>
            <a:pPr marL="171450" indent="-171450">
              <a:buFont typeface="Arial" panose="020B0604020202020204" pitchFamily="34" charset="0"/>
              <a:buChar char="•"/>
            </a:pPr>
            <a:r>
              <a:rPr lang="en-US" dirty="0"/>
              <a:t>Is the project in the campus historic district, or historic impact area? </a:t>
            </a:r>
          </a:p>
          <a:p>
            <a:pPr marL="171450" indent="-171450">
              <a:buFont typeface="Arial" panose="020B0604020202020204" pitchFamily="34" charset="0"/>
              <a:buChar char="•"/>
            </a:pPr>
            <a:r>
              <a:rPr lang="en-US" dirty="0"/>
              <a:t>Is it adjacent to a lake, pond, wetland, or conservation area? </a:t>
            </a:r>
          </a:p>
          <a:p>
            <a:pPr marL="171450" indent="-171450">
              <a:buFont typeface="Arial" panose="020B0604020202020204" pitchFamily="34" charset="0"/>
              <a:buChar char="•"/>
            </a:pPr>
            <a:r>
              <a:rPr lang="en-US" dirty="0"/>
              <a:t>What other features need to be shared with the committee about the site or surrounding areas? </a:t>
            </a:r>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6980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the tree impacts anticipated by the project (building footprint and construction activity). The following information should be included:</a:t>
            </a:r>
          </a:p>
          <a:p>
            <a:endParaRPr lang="en-US" dirty="0"/>
          </a:p>
          <a:p>
            <a:pPr marL="171450" indent="-171450">
              <a:buFont typeface="Arial" panose="020B0604020202020204" pitchFamily="34" charset="0"/>
              <a:buChar char="•"/>
            </a:pPr>
            <a:r>
              <a:rPr lang="en-US" dirty="0"/>
              <a:t>Location</a:t>
            </a:r>
          </a:p>
          <a:p>
            <a:pPr marL="171450" indent="-171450">
              <a:buFont typeface="Arial" panose="020B0604020202020204" pitchFamily="34" charset="0"/>
              <a:buChar char="•"/>
            </a:pPr>
            <a:r>
              <a:rPr lang="en-US" b="0" dirty="0"/>
              <a:t>Species</a:t>
            </a:r>
          </a:p>
          <a:p>
            <a:pPr marL="171450" indent="-171450">
              <a:buFont typeface="Arial" panose="020B0604020202020204" pitchFamily="34" charset="0"/>
              <a:buChar char="•"/>
            </a:pPr>
            <a:r>
              <a:rPr lang="en-US" b="0" dirty="0"/>
              <a:t>Photos</a:t>
            </a:r>
          </a:p>
          <a:p>
            <a:pPr marL="171450" indent="-171450">
              <a:buFont typeface="Arial" panose="020B0604020202020204" pitchFamily="34" charset="0"/>
              <a:buChar char="•"/>
            </a:pPr>
            <a:r>
              <a:rPr lang="en-US" b="0" dirty="0"/>
              <a:t>Condition</a:t>
            </a:r>
          </a:p>
          <a:p>
            <a:pPr marL="171450" indent="-171450">
              <a:buFont typeface="Arial" panose="020B0604020202020204" pitchFamily="34" charset="0"/>
              <a:buChar char="•"/>
            </a:pPr>
            <a:r>
              <a:rPr lang="en-US" b="0" dirty="0"/>
              <a:t>DBH</a:t>
            </a:r>
          </a:p>
          <a:p>
            <a:pPr marL="171450" indent="-171450">
              <a:buFont typeface="Arial" panose="020B0604020202020204" pitchFamily="34" charset="0"/>
              <a:buChar char="•"/>
            </a:pPr>
            <a:endParaRPr lang="en-US" b="0" dirty="0"/>
          </a:p>
          <a:p>
            <a:pPr marL="0" indent="0">
              <a:buFont typeface="Arial" panose="020B0604020202020204" pitchFamily="34" charset="0"/>
              <a:buNone/>
            </a:pPr>
            <a:r>
              <a:rPr lang="en-US" b="0" dirty="0"/>
              <a:t>A site plan/landscape plan with the tree locations should be provided on this slide. Additional slides can be added if needed. Specify if any of the trees for removal are heritage trees.</a:t>
            </a:r>
            <a:endParaRPr lang="en-US" b="1" dirty="0"/>
          </a:p>
        </p:txBody>
      </p:sp>
      <p:sp>
        <p:nvSpPr>
          <p:cNvPr id="4" name="Slide Number Placeholder 3"/>
          <p:cNvSpPr>
            <a:spLocks noGrp="1"/>
          </p:cNvSpPr>
          <p:nvPr>
            <p:ph type="sldNum" sz="quarter" idx="5"/>
          </p:nvPr>
        </p:nvSpPr>
        <p:spPr/>
        <p:txBody>
          <a:bodyPr/>
          <a:lstStyle/>
          <a:p>
            <a:fld id="{868EF2AF-BAFA-4256-97B2-8AFFF357D8B2}" type="slidenum">
              <a:rPr lang="en-US" smtClean="0"/>
              <a:t>5</a:t>
            </a:fld>
            <a:endParaRPr lang="en-US"/>
          </a:p>
        </p:txBody>
      </p:sp>
    </p:spTree>
    <p:extLst>
      <p:ext uri="{BB962C8B-B14F-4D97-AF65-F5344CB8AC3E}">
        <p14:creationId xmlns:p14="http://schemas.microsoft.com/office/powerpoint/2010/main" val="2698438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 summary of the tree impacts. For some projects, a table may be helpful. </a:t>
            </a:r>
          </a:p>
          <a:p>
            <a:endParaRPr lang="en-US" b="1" dirty="0"/>
          </a:p>
          <a:p>
            <a:r>
              <a:rPr lang="en-US" b="0" dirty="0"/>
              <a:t>Answer questions such as:</a:t>
            </a:r>
          </a:p>
          <a:p>
            <a:endParaRPr lang="en-US" b="0" dirty="0"/>
          </a:p>
          <a:p>
            <a:pPr marL="171450" indent="-171450">
              <a:buFont typeface="Arial" panose="020B0604020202020204" pitchFamily="34" charset="0"/>
              <a:buChar char="•"/>
            </a:pPr>
            <a:r>
              <a:rPr lang="en-US" b="0" dirty="0"/>
              <a:t>Will these trees be replanted on site?</a:t>
            </a:r>
          </a:p>
          <a:p>
            <a:pPr marL="171450" indent="-171450">
              <a:buFont typeface="Arial" panose="020B0604020202020204" pitchFamily="34" charset="0"/>
              <a:buChar char="•"/>
            </a:pPr>
            <a:r>
              <a:rPr lang="en-US" b="0" dirty="0"/>
              <a:t>Will these trees be relocated?</a:t>
            </a:r>
          </a:p>
          <a:p>
            <a:pPr marL="171450" indent="-171450">
              <a:buFont typeface="Arial" panose="020B0604020202020204" pitchFamily="34" charset="0"/>
              <a:buChar char="•"/>
            </a:pPr>
            <a:r>
              <a:rPr lang="en-US" b="0" dirty="0"/>
              <a:t>Will the project pay into the tree mitigation fund?</a:t>
            </a:r>
          </a:p>
          <a:p>
            <a:pPr marL="171450" indent="-171450">
              <a:buFont typeface="Arial" panose="020B0604020202020204" pitchFamily="34" charset="0"/>
              <a:buChar char="•"/>
            </a:pPr>
            <a:r>
              <a:rPr lang="en-US" b="0" dirty="0"/>
              <a:t>Why is the project choosing this mitigation option?</a:t>
            </a:r>
          </a:p>
        </p:txBody>
      </p:sp>
      <p:sp>
        <p:nvSpPr>
          <p:cNvPr id="4" name="Slide Number Placeholder 3"/>
          <p:cNvSpPr>
            <a:spLocks noGrp="1"/>
          </p:cNvSpPr>
          <p:nvPr>
            <p:ph type="sldNum" sz="quarter" idx="5"/>
          </p:nvPr>
        </p:nvSpPr>
        <p:spPr/>
        <p:txBody>
          <a:bodyPr/>
          <a:lstStyle/>
          <a:p>
            <a:fld id="{868EF2AF-BAFA-4256-97B2-8AFFF357D8B2}" type="slidenum">
              <a:rPr lang="en-US" smtClean="0"/>
              <a:t>6</a:t>
            </a:fld>
            <a:endParaRPr lang="en-US"/>
          </a:p>
        </p:txBody>
      </p:sp>
    </p:spTree>
    <p:extLst>
      <p:ext uri="{BB962C8B-B14F-4D97-AF65-F5344CB8AC3E}">
        <p14:creationId xmlns:p14="http://schemas.microsoft.com/office/powerpoint/2010/main" val="42934137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1" dirty="0"/>
              <a:t>If your project is planting trees on site to mitigate tree removals, or is providing landscaping, include this slide. </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Use this slide to present the landscape plan and show compliance with the Landscape Master Plan. </a:t>
            </a:r>
            <a:br>
              <a:rPr lang="en-US" dirty="0"/>
            </a:br>
            <a:endParaRPr lang="en-US" dirty="0"/>
          </a:p>
          <a:p>
            <a:pPr marL="171450" indent="-171450">
              <a:buFont typeface="Arial" panose="020B0604020202020204" pitchFamily="34" charset="0"/>
              <a:buChar char="•"/>
            </a:pPr>
            <a:r>
              <a:rPr lang="en-US" dirty="0"/>
              <a:t>Does the project follow the plant palette in the Landscape Master Plan (section 7)?</a:t>
            </a:r>
          </a:p>
          <a:p>
            <a:pPr marL="171450" indent="-171450">
              <a:buFont typeface="Arial" panose="020B0604020202020204" pitchFamily="34" charset="0"/>
              <a:buChar char="•"/>
            </a:pPr>
            <a:r>
              <a:rPr lang="en-US" dirty="0"/>
              <a:t>Does the project incorporate native species?</a:t>
            </a:r>
          </a:p>
          <a:p>
            <a:pPr marL="171450" indent="-171450">
              <a:buFont typeface="Arial" panose="020B0604020202020204" pitchFamily="34" charset="0"/>
              <a:buChar char="•"/>
            </a:pPr>
            <a:r>
              <a:rPr lang="en-US" dirty="0"/>
              <a:t>Is the project using the correct site furnishings for its precinct from the Landscape Master Plan (section 7)?</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Consider providing images of the proposed plant species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938516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Use this slide to highlight the sustainability initiatives of the project, if applicable. </a:t>
            </a:r>
            <a:r>
              <a:rPr lang="en-US" b="1" dirty="0"/>
              <a:t>If this slide does not apply to your project, do not include it in the presentation</a:t>
            </a:r>
            <a:r>
              <a:rPr lang="en-US" dirty="0"/>
              <a:t>. Answer questions such as:</a:t>
            </a:r>
            <a:br>
              <a:rPr lang="en-US" dirty="0"/>
            </a:br>
            <a:endParaRPr lang="en-US" dirty="0"/>
          </a:p>
          <a:p>
            <a:pPr marL="171450" indent="-171450">
              <a:buFont typeface="Arial" panose="020B0604020202020204" pitchFamily="34" charset="0"/>
              <a:buChar char="•"/>
            </a:pPr>
            <a:r>
              <a:rPr lang="en-US" dirty="0"/>
              <a:t>Will the project be implementing any LID stormwater features?</a:t>
            </a:r>
          </a:p>
          <a:p>
            <a:pPr marL="171450" indent="-171450">
              <a:buFont typeface="Arial" panose="020B0604020202020204" pitchFamily="34" charset="0"/>
              <a:buChar char="•"/>
            </a:pPr>
            <a:r>
              <a:rPr lang="en-US" dirty="0"/>
              <a:t>Does the proposed planting palette support the University’s goal of being a bee-friendly campus?</a:t>
            </a:r>
          </a:p>
          <a:p>
            <a:pPr marL="171450" indent="-171450">
              <a:buFont typeface="Arial" panose="020B0604020202020204" pitchFamily="34" charset="0"/>
              <a:buChar char="•"/>
            </a:pPr>
            <a:r>
              <a:rPr lang="en-US" dirty="0"/>
              <a:t>Will the project be making any improvements to the site that have not yet been shared with the committee?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190327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Draft the desired motion to be made by the committee.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5370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Title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2568992" y="2953714"/>
            <a:ext cx="9379552" cy="1345359"/>
          </a:xfrm>
        </p:spPr>
        <p:txBody>
          <a:bodyPr lIns="0" tIns="0" rIns="0" bIns="0" anchor="t" anchorCtr="0">
            <a:noAutofit/>
          </a:bodyPr>
          <a:lstStyle>
            <a:lvl1pPr algn="l">
              <a:lnSpc>
                <a:spcPct val="80000"/>
              </a:lnSpc>
              <a:defRPr sz="5400" b="1" i="0">
                <a:solidFill>
                  <a:srgbClr val="FFFFFF"/>
                </a:solidFill>
                <a:latin typeface="Obviously Wide Blck"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2568992" y="4355719"/>
            <a:ext cx="6574969" cy="594233"/>
          </a:xfrm>
        </p:spPr>
        <p:txBody>
          <a:bodyPr lIns="0" tIns="0" rIns="0" bIns="0">
            <a:noAutofit/>
          </a:bodyPr>
          <a:lstStyle>
            <a:lvl1pPr marL="0" indent="0" algn="l">
              <a:spcBef>
                <a:spcPts val="0"/>
              </a:spcBef>
              <a:buNone/>
              <a:defRPr sz="1400" b="1" i="1" spc="100" baseline="0">
                <a:solidFill>
                  <a:schemeClr val="accent1"/>
                </a:solidFill>
                <a:latin typeface="Gentona Bold"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568992" y="1519783"/>
            <a:ext cx="3564476" cy="158546"/>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2568992" y="1688877"/>
            <a:ext cx="3681358" cy="365864"/>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PRESENTER NAME HERE</a:t>
            </a:r>
          </a:p>
        </p:txBody>
      </p:sp>
      <p:cxnSp>
        <p:nvCxnSpPr>
          <p:cNvPr id="19" name="Straight Connector 18">
            <a:extLst>
              <a:ext uri="{FF2B5EF4-FFF2-40B4-BE49-F238E27FC236}">
                <a16:creationId xmlns:a16="http://schemas.microsoft.com/office/drawing/2014/main" id="{E1A7D0E3-C300-7E4D-B803-0CC8342A9691}"/>
              </a:ext>
            </a:extLst>
          </p:cNvPr>
          <p:cNvCxnSpPr>
            <a:cxnSpLocks/>
          </p:cNvCxnSpPr>
          <p:nvPr userDrawn="1"/>
        </p:nvCxnSpPr>
        <p:spPr>
          <a:xfrm>
            <a:off x="801490" y="1591877"/>
            <a:ext cx="1210249" cy="0"/>
          </a:xfrm>
          <a:prstGeom prst="line">
            <a:avLst/>
          </a:prstGeom>
          <a:ln w="9525">
            <a:solidFill>
              <a:srgbClr val="F26A36"/>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0464D91A-78D7-FB4F-8462-0AB9A80AA9A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1490" y="2953067"/>
            <a:ext cx="1210249" cy="1210249"/>
          </a:xfrm>
          <a:prstGeom prst="rect">
            <a:avLst/>
          </a:prstGeom>
        </p:spPr>
      </p:pic>
    </p:spTree>
    <p:extLst>
      <p:ext uri="{BB962C8B-B14F-4D97-AF65-F5344CB8AC3E}">
        <p14:creationId xmlns:p14="http://schemas.microsoft.com/office/powerpoint/2010/main" val="480497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250156" y="0"/>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1224120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Bold 1">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7416375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Bold 3">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29444087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Bold 2">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41412548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Bold 4">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spTree>
    <p:extLst>
      <p:ext uri="{BB962C8B-B14F-4D97-AF65-F5344CB8AC3E}">
        <p14:creationId xmlns:p14="http://schemas.microsoft.com/office/powerpoint/2010/main" val="13487363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29931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29930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7" y="2723124"/>
            <a:ext cx="5431944"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8972AE95-B15B-11E8-BD17-3254936C0337}"/>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5965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29933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299319"/>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3FBA73E0-8571-12FC-766D-EC6C05EABC6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68523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53243DC8-6C2B-2E1E-A1B4-828CC199C5F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46694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33467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33465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21593C3A-7B9E-4BFA-B83E-EEACBADC2315}"/>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68681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7"/>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5"/>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3" name="Rectangle 2">
            <a:extLst>
              <a:ext uri="{FF2B5EF4-FFF2-40B4-BE49-F238E27FC236}">
                <a16:creationId xmlns:a16="http://schemas.microsoft.com/office/drawing/2014/main" id="{0ACB106D-F3B6-1077-8F76-80FCEB9571C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22492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Title B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userDrawn="1">
            <p:ph type="title" hasCustomPrompt="1"/>
          </p:nvPr>
        </p:nvSpPr>
        <p:spPr>
          <a:xfrm>
            <a:off x="1" y="2891435"/>
            <a:ext cx="12192000" cy="1248439"/>
          </a:xfrm>
        </p:spPr>
        <p:txBody>
          <a:bodyPr lIns="0" tIns="0" rIns="0" bIns="0">
            <a:noAutofit/>
          </a:bodyPr>
          <a:lstStyle>
            <a:lvl1pPr marL="0" algn="ctr" defTabSz="914400" rtl="0" eaLnBrk="1" latinLnBrk="0" hangingPunct="1">
              <a:lnSpc>
                <a:spcPct val="80000"/>
              </a:lnSpc>
              <a:spcBef>
                <a:spcPts val="95"/>
              </a:spcBef>
              <a:tabLst>
                <a:tab pos="5000625" algn="l"/>
                <a:tab pos="10304780" algn="l"/>
              </a:tabLst>
              <a:defRPr lang="en-US" sz="5400" b="1" i="1" kern="1200" spc="300" baseline="0" dirty="0">
                <a:solidFill>
                  <a:schemeClr val="bg2">
                    <a:lumMod val="40000"/>
                    <a:lumOff val="60000"/>
                  </a:schemeClr>
                </a:solidFill>
                <a:latin typeface="Obviously-WideLghtItalic"/>
                <a:ea typeface="+mn-ea"/>
                <a:cs typeface="Obviously-WideLghtItalic"/>
              </a:defRPr>
            </a:lvl1pPr>
          </a:lstStyle>
          <a:p>
            <a:r>
              <a:rPr lang="en-US" dirty="0"/>
              <a:t>CLICK 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userDrawn="1">
            <p:ph sz="quarter" idx="10" hasCustomPrompt="1"/>
          </p:nvPr>
        </p:nvSpPr>
        <p:spPr>
          <a:xfrm>
            <a:off x="0" y="2393511"/>
            <a:ext cx="12192000" cy="485156"/>
          </a:xfrm>
        </p:spPr>
        <p:txBody>
          <a:bodyPr lIns="0" tIns="0" rIns="0" bIns="0">
            <a:noAutofit/>
          </a:bodyPr>
          <a:lstStyle>
            <a:lvl1pPr marL="0" indent="0" algn="ctr" defTabSz="914400" rtl="0" eaLnBrk="1" latinLnBrk="0" hangingPunct="1">
              <a:lnSpc>
                <a:spcPct val="100000"/>
              </a:lnSpc>
              <a:spcBef>
                <a:spcPts val="120"/>
              </a:spcBef>
              <a:buNone/>
              <a:tabLst>
                <a:tab pos="1349375" algn="l"/>
                <a:tab pos="2849245" algn="l"/>
              </a:tabLst>
              <a:defRPr lang="en-US" sz="1800" b="0" i="0" kern="1200" spc="300" dirty="0" smtClean="0">
                <a:solidFill>
                  <a:schemeClr val="accent1"/>
                </a:solidFill>
                <a:latin typeface="Gentona"/>
                <a:ea typeface="+mj-ea"/>
                <a:cs typeface="Gentona"/>
              </a:defRPr>
            </a:lvl1pPr>
          </a:lstStyle>
          <a:p>
            <a:pPr lvl="0"/>
            <a:r>
              <a:rPr lang="en-US" dirty="0"/>
              <a:t>CLICK TO ADD TITLE SETUP LINE</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userDrawn="1">
            <p:ph sz="quarter" idx="11" hasCustomPrompt="1"/>
          </p:nvPr>
        </p:nvSpPr>
        <p:spPr>
          <a:xfrm>
            <a:off x="0"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userDrawn="1">
            <p:ph sz="quarter" idx="12" hasCustomPrompt="1"/>
          </p:nvPr>
        </p:nvSpPr>
        <p:spPr>
          <a:xfrm>
            <a:off x="6647749"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PRESENTER NAME</a:t>
            </a:r>
          </a:p>
        </p:txBody>
      </p:sp>
      <p:pic>
        <p:nvPicPr>
          <p:cNvPr id="13" name="Picture 12">
            <a:extLst>
              <a:ext uri="{FF2B5EF4-FFF2-40B4-BE49-F238E27FC236}">
                <a16:creationId xmlns:a16="http://schemas.microsoft.com/office/drawing/2014/main" id="{E441474E-F800-A54C-ADC8-4B3620CFAD7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85664" y="5346392"/>
            <a:ext cx="1210249" cy="1210249"/>
          </a:xfrm>
          <a:prstGeom prst="rect">
            <a:avLst/>
          </a:prstGeom>
        </p:spPr>
      </p:pic>
    </p:spTree>
    <p:extLst>
      <p:ext uri="{BB962C8B-B14F-4D97-AF65-F5344CB8AC3E}">
        <p14:creationId xmlns:p14="http://schemas.microsoft.com/office/powerpoint/2010/main" val="7285758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34113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3411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0FCF70B2-F119-F49D-8E82-8DECF25F79FF}"/>
              </a:ext>
            </a:extLst>
          </p:cNvPr>
          <p:cNvSpPr/>
          <p:nvPr userDrawn="1"/>
        </p:nvSpPr>
        <p:spPr>
          <a:xfrm>
            <a:off x="0" y="0"/>
            <a:ext cx="12191994"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059839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33"/>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E76B4D16-6C84-E032-9F75-686D355DFD99}"/>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75917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41202" cy="29932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41202" cy="299313"/>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FC747363-22EE-FAFD-F491-FF11A5D3113F}"/>
              </a:ext>
            </a:extLst>
          </p:cNvPr>
          <p:cNvSpPr/>
          <p:nvPr userDrawn="1"/>
        </p:nvSpPr>
        <p:spPr>
          <a:xfrm>
            <a:off x="-11703" y="0"/>
            <a:ext cx="12203703"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32021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34682"/>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5"/>
            <a:ext cx="11617797" cy="334668"/>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0462ACCD-0A7A-A55B-B14C-36552183153D}"/>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53960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13740"/>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31372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0A71C966-8BC3-1780-D645-67B95C3F07CB}"/>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66254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42424122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40911280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17BD831-EAF6-B2C6-7FF5-156C2B04AE66}"/>
              </a:ext>
            </a:extLst>
          </p:cNvPr>
          <p:cNvSpPr/>
          <p:nvPr userDrawn="1"/>
        </p:nvSpPr>
        <p:spPr>
          <a:xfrm>
            <a:off x="0" y="0"/>
            <a:ext cx="12192000" cy="4630422"/>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1"/>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PRESENTER NAME HERE</a:t>
            </a:r>
          </a:p>
        </p:txBody>
      </p:sp>
      <p:grpSp>
        <p:nvGrpSpPr>
          <p:cNvPr id="4" name="Group 3">
            <a:extLst>
              <a:ext uri="{FF2B5EF4-FFF2-40B4-BE49-F238E27FC236}">
                <a16:creationId xmlns:a16="http://schemas.microsoft.com/office/drawing/2014/main" id="{6ED70F11-21DB-AE42-A648-9A8FFAA14C90}"/>
              </a:ext>
            </a:extLst>
          </p:cNvPr>
          <p:cNvGrpSpPr/>
          <p:nvPr userDrawn="1"/>
        </p:nvGrpSpPr>
        <p:grpSpPr>
          <a:xfrm>
            <a:off x="6414079" y="5084200"/>
            <a:ext cx="81474" cy="1293117"/>
            <a:chOff x="11708180" y="2750455"/>
            <a:chExt cx="81474" cy="1293117"/>
          </a:xfrm>
        </p:grpSpPr>
        <p:sp>
          <p:nvSpPr>
            <p:cNvPr id="13" name="object 12">
              <a:extLst>
                <a:ext uri="{FF2B5EF4-FFF2-40B4-BE49-F238E27FC236}">
                  <a16:creationId xmlns:a16="http://schemas.microsoft.com/office/drawing/2014/main" id="{9755D1AA-CF36-5A4C-B1E7-E9B3E1BDF158}"/>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22">
              <a:extLst>
                <a:ext uri="{FF2B5EF4-FFF2-40B4-BE49-F238E27FC236}">
                  <a16:creationId xmlns:a16="http://schemas.microsoft.com/office/drawing/2014/main" id="{32A2ED7C-B1C8-514C-BD1B-3D6C75301703}"/>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spTree>
    <p:extLst>
      <p:ext uri="{BB962C8B-B14F-4D97-AF65-F5344CB8AC3E}">
        <p14:creationId xmlns:p14="http://schemas.microsoft.com/office/powerpoint/2010/main" val="5413515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50F0F6-C41D-29FC-51D4-0EE6EBA9D52B}"/>
              </a:ext>
            </a:extLst>
          </p:cNvPr>
          <p:cNvSpPr/>
          <p:nvPr userDrawn="1"/>
        </p:nvSpPr>
        <p:spPr>
          <a:xfrm>
            <a:off x="0" y="0"/>
            <a:ext cx="12192000" cy="463042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2"/>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PRESENTER NAME HERE</a:t>
            </a:r>
          </a:p>
        </p:txBody>
      </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grpSp>
        <p:nvGrpSpPr>
          <p:cNvPr id="17" name="Group 16">
            <a:extLst>
              <a:ext uri="{FF2B5EF4-FFF2-40B4-BE49-F238E27FC236}">
                <a16:creationId xmlns:a16="http://schemas.microsoft.com/office/drawing/2014/main" id="{40080802-9C1C-174B-9450-760AE8970B43}"/>
              </a:ext>
            </a:extLst>
          </p:cNvPr>
          <p:cNvGrpSpPr/>
          <p:nvPr userDrawn="1"/>
        </p:nvGrpSpPr>
        <p:grpSpPr>
          <a:xfrm>
            <a:off x="6414079" y="5084200"/>
            <a:ext cx="81474" cy="1293117"/>
            <a:chOff x="11708180" y="2750455"/>
            <a:chExt cx="81474" cy="1293117"/>
          </a:xfrm>
        </p:grpSpPr>
        <p:sp>
          <p:nvSpPr>
            <p:cNvPr id="19" name="object 12">
              <a:extLst>
                <a:ext uri="{FF2B5EF4-FFF2-40B4-BE49-F238E27FC236}">
                  <a16:creationId xmlns:a16="http://schemas.microsoft.com/office/drawing/2014/main" id="{D54F02A5-CF51-9D40-B14F-AFBE7ECBA423}"/>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20" name="object 22">
              <a:extLst>
                <a:ext uri="{FF2B5EF4-FFF2-40B4-BE49-F238E27FC236}">
                  <a16:creationId xmlns:a16="http://schemas.microsoft.com/office/drawing/2014/main" id="{8CE7DCDC-8380-D24D-AA79-D5C30F1E31DA}"/>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Tree>
    <p:extLst>
      <p:ext uri="{BB962C8B-B14F-4D97-AF65-F5344CB8AC3E}">
        <p14:creationId xmlns:p14="http://schemas.microsoft.com/office/powerpoint/2010/main" val="412112495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Title-Streamline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93AF511-B775-D53F-045F-E32B44D9066D}"/>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0450EB-F9ED-C8FD-7688-6F2B34B635A3}"/>
              </a:ext>
            </a:extLst>
          </p:cNvPr>
          <p:cNvSpPr/>
          <p:nvPr userDrawn="1"/>
        </p:nvSpPr>
        <p:spPr>
          <a:xfrm>
            <a:off x="1305518" y="1851949"/>
            <a:ext cx="10886481" cy="196769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1"/>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PRESENTER NAME HERE</a:t>
            </a:r>
          </a:p>
        </p:txBody>
      </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grpSp>
        <p:nvGrpSpPr>
          <p:cNvPr id="22" name="Group 21">
            <a:extLst>
              <a:ext uri="{FF2B5EF4-FFF2-40B4-BE49-F238E27FC236}">
                <a16:creationId xmlns:a16="http://schemas.microsoft.com/office/drawing/2014/main" id="{341D9D09-E6B0-C149-A8D9-5106E44D936A}"/>
              </a:ext>
            </a:extLst>
          </p:cNvPr>
          <p:cNvGrpSpPr/>
          <p:nvPr userDrawn="1"/>
        </p:nvGrpSpPr>
        <p:grpSpPr>
          <a:xfrm>
            <a:off x="7046414" y="4694794"/>
            <a:ext cx="81474" cy="1293117"/>
            <a:chOff x="11708180" y="2750455"/>
            <a:chExt cx="81474" cy="1293117"/>
          </a:xfrm>
        </p:grpSpPr>
        <p:sp>
          <p:nvSpPr>
            <p:cNvPr id="23" name="object 12">
              <a:extLst>
                <a:ext uri="{FF2B5EF4-FFF2-40B4-BE49-F238E27FC236}">
                  <a16:creationId xmlns:a16="http://schemas.microsoft.com/office/drawing/2014/main" id="{52D5C89F-F80A-9849-B0C2-15A39D9DA35E}"/>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24" name="object 22">
              <a:extLst>
                <a:ext uri="{FF2B5EF4-FFF2-40B4-BE49-F238E27FC236}">
                  <a16:creationId xmlns:a16="http://schemas.microsoft.com/office/drawing/2014/main" id="{B2101815-C8F2-5B4B-8C1F-24FB3A709101}"/>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2570632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Title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p:ph type="title" hasCustomPrompt="1"/>
          </p:nvPr>
        </p:nvSpPr>
        <p:spPr>
          <a:xfrm>
            <a:off x="425301" y="2592130"/>
            <a:ext cx="6206185" cy="1248439"/>
          </a:xfrm>
        </p:spPr>
        <p:txBody>
          <a:bodyPr lIns="0" tIns="0" rIns="0" bIns="0" anchor="b" anchorCtr="0">
            <a:noAutofit/>
          </a:bodyPr>
          <a:lstStyle>
            <a:lvl1pPr marL="0" algn="l" defTabSz="914400" rtl="0" eaLnBrk="1" latinLnBrk="0" hangingPunct="1">
              <a:lnSpc>
                <a:spcPct val="80000"/>
              </a:lnSpc>
              <a:spcBef>
                <a:spcPts val="95"/>
              </a:spcBef>
              <a:tabLst>
                <a:tab pos="5000625" algn="l"/>
                <a:tab pos="10304780" algn="l"/>
              </a:tabLst>
              <a:defRPr lang="en-US" sz="3200" b="1" i="0" kern="1200" spc="300" baseline="0" dirty="0">
                <a:solidFill>
                  <a:srgbClr val="FFFFFF"/>
                </a:solidFill>
                <a:latin typeface="Obviously Extd Blck" pitchFamily="82" charset="77"/>
                <a:ea typeface="+mn-ea"/>
                <a:cs typeface="Obviously Extd Blck" pitchFamily="82" charset="77"/>
              </a:defRPr>
            </a:lvl1pPr>
          </a:lstStyle>
          <a:p>
            <a:r>
              <a:rPr lang="en-US" dirty="0"/>
              <a:t>CLICK </a:t>
            </a:r>
            <a:br>
              <a:rPr lang="en-US" dirty="0"/>
            </a:br>
            <a:r>
              <a:rPr lang="en-US" dirty="0"/>
              <a:t>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p:ph sz="quarter" idx="10" hasCustomPrompt="1"/>
          </p:nvPr>
        </p:nvSpPr>
        <p:spPr>
          <a:xfrm>
            <a:off x="808072" y="4024811"/>
            <a:ext cx="3179137" cy="940594"/>
          </a:xfrm>
        </p:spPr>
        <p:txBody>
          <a:bodyPr lIns="0" tIns="0" rIns="0" bIns="0" anchor="ctr" anchorCtr="0">
            <a:noAutofit/>
          </a:bodyPr>
          <a:lstStyle>
            <a:lvl1pPr marL="0" indent="0" algn="ctr" defTabSz="914400" rtl="0" eaLnBrk="1" latinLnBrk="0" hangingPunct="1">
              <a:lnSpc>
                <a:spcPct val="100000"/>
              </a:lnSpc>
              <a:spcBef>
                <a:spcPts val="120"/>
              </a:spcBef>
              <a:buNone/>
              <a:tabLst>
                <a:tab pos="1349375" algn="l"/>
                <a:tab pos="2849245" algn="l"/>
              </a:tabLst>
              <a:defRPr lang="en-US" sz="1400" b="1" i="1" kern="1200" spc="200" baseline="0" dirty="0" smtClean="0">
                <a:solidFill>
                  <a:schemeClr val="accent2"/>
                </a:solidFill>
                <a:latin typeface="Gentona SemiBold Italic" pitchFamily="2" charset="77"/>
                <a:ea typeface="+mj-ea"/>
                <a:cs typeface="Gentona SemiBold Italic" pitchFamily="2" charset="77"/>
              </a:defRPr>
            </a:lvl1pPr>
          </a:lstStyle>
          <a:p>
            <a:pPr lvl="0"/>
            <a:r>
              <a:rPr lang="en-US" dirty="0"/>
              <a:t>CLICK TO ADD SUBTITLE OR FURTHER DESCRIPTION, AS NECESSARY – CAN BE MULTIPLE LINES</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p:ph sz="quarter" idx="11" hasCustomPrompt="1"/>
          </p:nvPr>
        </p:nvSpPr>
        <p:spPr>
          <a:xfrm>
            <a:off x="425301" y="5917253"/>
            <a:ext cx="5901071" cy="172452"/>
          </a:xfrm>
        </p:spPr>
        <p:txBody>
          <a:bodyPr lIns="0" tIns="0" rIns="0" bIns="0">
            <a:noAutofit/>
          </a:bodyPr>
          <a:lstStyle>
            <a:lvl1pPr marL="0" indent="0" algn="l">
              <a:buNone/>
              <a:defRPr sz="1400" b="1" i="0" spc="300">
                <a:solidFill>
                  <a:srgbClr val="FFFFFF"/>
                </a:solidFill>
                <a:latin typeface="Gentona Book" pitchFamily="2" charset="77"/>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p:ph sz="quarter" idx="12" hasCustomPrompt="1"/>
          </p:nvPr>
        </p:nvSpPr>
        <p:spPr>
          <a:xfrm>
            <a:off x="425301" y="6132236"/>
            <a:ext cx="5901070" cy="116683"/>
          </a:xfrm>
        </p:spPr>
        <p:txBody>
          <a:bodyPr lIns="0" tIns="0" rIns="0" bIns="0">
            <a:noAutofit/>
          </a:bodyPr>
          <a:lstStyle>
            <a:lvl1pPr marL="0" indent="0" algn="l">
              <a:buNone/>
              <a:defRPr lang="en-US" sz="1100" b="1" i="1" kern="1200" spc="0" dirty="0">
                <a:solidFill>
                  <a:srgbClr val="FFFFFF"/>
                </a:solidFill>
                <a:latin typeface="Gentona SemiBold Italic" pitchFamily="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PRESENTER NAME</a:t>
            </a:r>
          </a:p>
        </p:txBody>
      </p:sp>
      <p:sp>
        <p:nvSpPr>
          <p:cNvPr id="3" name="Rounded Rectangle 2">
            <a:extLst>
              <a:ext uri="{FF2B5EF4-FFF2-40B4-BE49-F238E27FC236}">
                <a16:creationId xmlns:a16="http://schemas.microsoft.com/office/drawing/2014/main" id="{CA4636FA-A953-E546-9AEE-E9B8C6D4B1DE}"/>
              </a:ext>
            </a:extLst>
          </p:cNvPr>
          <p:cNvSpPr/>
          <p:nvPr userDrawn="1"/>
        </p:nvSpPr>
        <p:spPr>
          <a:xfrm>
            <a:off x="425301" y="3982138"/>
            <a:ext cx="3944680" cy="983267"/>
          </a:xfrm>
          <a:prstGeom prst="roundRect">
            <a:avLst>
              <a:gd name="adj" fmla="val 5000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a:extLst>
              <a:ext uri="{FF2B5EF4-FFF2-40B4-BE49-F238E27FC236}">
                <a16:creationId xmlns:a16="http://schemas.microsoft.com/office/drawing/2014/main" id="{D4040F81-EBC7-CF4E-A5CD-C387BCEDA4DB}"/>
              </a:ext>
            </a:extLst>
          </p:cNvPr>
          <p:cNvCxnSpPr>
            <a:cxnSpLocks/>
          </p:cNvCxnSpPr>
          <p:nvPr userDrawn="1"/>
        </p:nvCxnSpPr>
        <p:spPr>
          <a:xfrm>
            <a:off x="4369981" y="4476307"/>
            <a:ext cx="1275907"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5702B6BC-20CD-5044-81F3-48EC74AD0B3C}"/>
              </a:ext>
            </a:extLst>
          </p:cNvPr>
          <p:cNvSpPr>
            <a:spLocks noGrp="1"/>
          </p:cNvSpPr>
          <p:nvPr>
            <p:ph type="pic" sz="quarter" idx="13" hasCustomPrompt="1"/>
          </p:nvPr>
        </p:nvSpPr>
        <p:spPr>
          <a:xfrm>
            <a:off x="6631486" y="553279"/>
            <a:ext cx="5278437" cy="5751439"/>
          </a:xfrm>
          <a:solidFill>
            <a:srgbClr val="FFFFFF"/>
          </a:solidFill>
        </p:spPr>
        <p:txBody>
          <a:bodyPr/>
          <a:lstStyle/>
          <a:p>
            <a:r>
              <a:rPr lang="en-US" dirty="0"/>
              <a:t>CLICK TO ADD PICTURE</a:t>
            </a:r>
          </a:p>
        </p:txBody>
      </p:sp>
      <p:pic>
        <p:nvPicPr>
          <p:cNvPr id="19" name="Picture 18">
            <a:extLst>
              <a:ext uri="{FF2B5EF4-FFF2-40B4-BE49-F238E27FC236}">
                <a16:creationId xmlns:a16="http://schemas.microsoft.com/office/drawing/2014/main" id="{C3A6BF86-7AA4-A140-8A00-0AA3DD82E30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25301" y="436620"/>
            <a:ext cx="998777" cy="998777"/>
          </a:xfrm>
          <a:prstGeom prst="rect">
            <a:avLst/>
          </a:prstGeom>
        </p:spPr>
      </p:pic>
    </p:spTree>
    <p:extLst>
      <p:ext uri="{BB962C8B-B14F-4D97-AF65-F5344CB8AC3E}">
        <p14:creationId xmlns:p14="http://schemas.microsoft.com/office/powerpoint/2010/main" val="118536112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E162D1-EFF1-D616-713E-FA85CD079CD3}"/>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A951B25-5E60-6996-A4D1-A4195FA7D976}"/>
              </a:ext>
            </a:extLst>
          </p:cNvPr>
          <p:cNvSpPr/>
          <p:nvPr userDrawn="1"/>
        </p:nvSpPr>
        <p:spPr>
          <a:xfrm>
            <a:off x="1305517" y="1851948"/>
            <a:ext cx="10884062" cy="1967697"/>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2"/>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PRESENTER NAME HERE</a:t>
            </a:r>
          </a:p>
        </p:txBody>
      </p:sp>
      <p:grpSp>
        <p:nvGrpSpPr>
          <p:cNvPr id="32" name="Group 31">
            <a:extLst>
              <a:ext uri="{FF2B5EF4-FFF2-40B4-BE49-F238E27FC236}">
                <a16:creationId xmlns:a16="http://schemas.microsoft.com/office/drawing/2014/main" id="{32DB91D6-1A5A-4748-B8F6-17E1B34ADDB0}"/>
              </a:ext>
            </a:extLst>
          </p:cNvPr>
          <p:cNvGrpSpPr/>
          <p:nvPr userDrawn="1"/>
        </p:nvGrpSpPr>
        <p:grpSpPr>
          <a:xfrm>
            <a:off x="7050685" y="4688808"/>
            <a:ext cx="81474" cy="1293117"/>
            <a:chOff x="11708180" y="2750455"/>
            <a:chExt cx="81474" cy="1293117"/>
          </a:xfrm>
        </p:grpSpPr>
        <p:sp>
          <p:nvSpPr>
            <p:cNvPr id="33" name="object 12">
              <a:extLst>
                <a:ext uri="{FF2B5EF4-FFF2-40B4-BE49-F238E27FC236}">
                  <a16:creationId xmlns:a16="http://schemas.microsoft.com/office/drawing/2014/main" id="{C60BA644-1C63-6946-A652-FF01928C0919}"/>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34" name="object 22">
              <a:extLst>
                <a:ext uri="{FF2B5EF4-FFF2-40B4-BE49-F238E27FC236}">
                  <a16:creationId xmlns:a16="http://schemas.microsoft.com/office/drawing/2014/main" id="{286826CD-8324-894B-BD0A-B711952AEAE6}"/>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spTree>
    <p:extLst>
      <p:ext uri="{BB962C8B-B14F-4D97-AF65-F5344CB8AC3E}">
        <p14:creationId xmlns:p14="http://schemas.microsoft.com/office/powerpoint/2010/main" val="21356148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Intro-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068FC3-6371-1127-3D1C-57C10D45AB76}"/>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914132" y="2785587"/>
            <a:ext cx="3817733" cy="455219"/>
          </a:xfrm>
        </p:spPr>
        <p:txBody>
          <a:bodyPr lIns="0" tIns="0" rIns="0" bIns="0" anchor="t" anchorCtr="0">
            <a:noAutofit/>
          </a:bodyPr>
          <a:lstStyle>
            <a:lvl1pPr algn="l">
              <a:defRPr sz="1100" b="1" i="0" spc="400" baseline="0">
                <a:solidFill>
                  <a:srgbClr val="FF0000"/>
                </a:solidFill>
                <a:latin typeface="Obviously Wide Semi" pitchFamily="82" charset="77"/>
              </a:defRPr>
            </a:lvl1pPr>
          </a:lstStyle>
          <a:p>
            <a:r>
              <a:rPr lang="en-US" dirty="0"/>
              <a:t>CLICK TO 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914133" y="3548444"/>
            <a:ext cx="3680820" cy="1358900"/>
          </a:xfrm>
        </p:spPr>
        <p:txBody>
          <a:bodyPr lIns="0" tIns="0" rIns="0" bIns="0">
            <a:noAutofit/>
          </a:bodyPr>
          <a:lstStyle>
            <a:lvl1pPr marL="0" indent="0" algn="l">
              <a:spcBef>
                <a:spcPts val="0"/>
              </a:spcBef>
              <a:buNone/>
              <a:defRPr sz="1800" b="1" i="0">
                <a:solidFill>
                  <a:schemeClr val="accent2"/>
                </a:solidFill>
                <a:latin typeface="Obviously Wide Semi" pitchFamily="82" charset="77"/>
              </a:defRPr>
            </a:lvl1pPr>
            <a:lvl2pPr marL="11113" indent="0" algn="l">
              <a:buNone/>
              <a:tabLst/>
              <a:defRPr sz="11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a:t>
            </a:r>
          </a:p>
          <a:p>
            <a:pPr lvl="1"/>
            <a:r>
              <a:rPr lang="en-US" dirty="0"/>
              <a:t>Second Level</a:t>
            </a:r>
            <a:br>
              <a:rPr lang="en-US" dirty="0"/>
            </a:br>
            <a:r>
              <a:rPr lang="en-US" dirty="0"/>
              <a:t>Additional Line If Needed</a:t>
            </a:r>
          </a:p>
        </p:txBody>
      </p:sp>
      <p:grpSp>
        <p:nvGrpSpPr>
          <p:cNvPr id="6" name="Group 5">
            <a:extLst>
              <a:ext uri="{FF2B5EF4-FFF2-40B4-BE49-F238E27FC236}">
                <a16:creationId xmlns:a16="http://schemas.microsoft.com/office/drawing/2014/main" id="{041E4829-5EBD-ED4B-B65C-191F8889ADA2}"/>
              </a:ext>
            </a:extLst>
          </p:cNvPr>
          <p:cNvGrpSpPr/>
          <p:nvPr userDrawn="1"/>
        </p:nvGrpSpPr>
        <p:grpSpPr>
          <a:xfrm>
            <a:off x="326600" y="2876117"/>
            <a:ext cx="313810" cy="1637267"/>
            <a:chOff x="85329" y="8106682"/>
            <a:chExt cx="275222" cy="1435937"/>
          </a:xfrm>
        </p:grpSpPr>
        <p:sp>
          <p:nvSpPr>
            <p:cNvPr id="60" name="object 7">
              <a:extLst>
                <a:ext uri="{FF2B5EF4-FFF2-40B4-BE49-F238E27FC236}">
                  <a16:creationId xmlns:a16="http://schemas.microsoft.com/office/drawing/2014/main" id="{80640D98-B291-6645-8306-3D8792CF6CE6}"/>
                </a:ext>
              </a:extLst>
            </p:cNvPr>
            <p:cNvSpPr/>
            <p:nvPr/>
          </p:nvSpPr>
          <p:spPr>
            <a:xfrm>
              <a:off x="314174" y="8679351"/>
              <a:ext cx="0" cy="863268"/>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85329" y="8679350"/>
              <a:ext cx="0" cy="720449"/>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140426" y="8106682"/>
              <a:ext cx="0" cy="720449"/>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81" name="object 28">
              <a:extLst>
                <a:ext uri="{FF2B5EF4-FFF2-40B4-BE49-F238E27FC236}">
                  <a16:creationId xmlns:a16="http://schemas.microsoft.com/office/drawing/2014/main" id="{A86B55A8-AD85-8148-87D5-A2371C99D8D2}"/>
                </a:ext>
              </a:extLst>
            </p:cNvPr>
            <p:cNvSpPr/>
            <p:nvPr userDrawn="1"/>
          </p:nvSpPr>
          <p:spPr>
            <a:xfrm>
              <a:off x="360551" y="8106682"/>
              <a:ext cx="0" cy="720449"/>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grpSp>
        <p:nvGrpSpPr>
          <p:cNvPr id="7" name="Group 6">
            <a:extLst>
              <a:ext uri="{FF2B5EF4-FFF2-40B4-BE49-F238E27FC236}">
                <a16:creationId xmlns:a16="http://schemas.microsoft.com/office/drawing/2014/main" id="{03714DCA-40EE-474C-8853-8264AA0973FB}"/>
              </a:ext>
            </a:extLst>
          </p:cNvPr>
          <p:cNvGrpSpPr/>
          <p:nvPr userDrawn="1"/>
        </p:nvGrpSpPr>
        <p:grpSpPr>
          <a:xfrm>
            <a:off x="4647831" y="2785587"/>
            <a:ext cx="342277" cy="1823983"/>
            <a:chOff x="4647831" y="2785587"/>
            <a:chExt cx="342277" cy="1823983"/>
          </a:xfrm>
        </p:grpSpPr>
        <p:sp>
          <p:nvSpPr>
            <p:cNvPr id="61" name="object 8">
              <a:extLst>
                <a:ext uri="{FF2B5EF4-FFF2-40B4-BE49-F238E27FC236}">
                  <a16:creationId xmlns:a16="http://schemas.microsoft.com/office/drawing/2014/main" id="{485D1293-9E15-A748-8D58-D23ACDC46398}"/>
                </a:ext>
              </a:extLst>
            </p:cNvPr>
            <p:cNvSpPr/>
            <p:nvPr/>
          </p:nvSpPr>
          <p:spPr>
            <a:xfrm>
              <a:off x="4647831" y="3562341"/>
              <a:ext cx="0" cy="697519"/>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4905828" y="3562339"/>
              <a:ext cx="0" cy="1047231"/>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4990108" y="3027834"/>
              <a:ext cx="0" cy="703239"/>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4731870" y="2785587"/>
              <a:ext cx="0" cy="945406"/>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grpSp>
      <p:pic>
        <p:nvPicPr>
          <p:cNvPr id="39" name="Picture 38">
            <a:extLst>
              <a:ext uri="{FF2B5EF4-FFF2-40B4-BE49-F238E27FC236}">
                <a16:creationId xmlns:a16="http://schemas.microsoft.com/office/drawing/2014/main" id="{CB49173B-1967-934E-8582-ACC2B5DF00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33" name="Picture Placeholder 32">
            <a:extLst>
              <a:ext uri="{FF2B5EF4-FFF2-40B4-BE49-F238E27FC236}">
                <a16:creationId xmlns:a16="http://schemas.microsoft.com/office/drawing/2014/main" id="{CC69924B-6F9A-8A4B-B6AB-AAFA31AABAF4}"/>
              </a:ext>
            </a:extLst>
          </p:cNvPr>
          <p:cNvSpPr>
            <a:spLocks noGrp="1"/>
          </p:cNvSpPr>
          <p:nvPr userDrawn="1">
            <p:ph type="pic" sz="quarter" idx="13" hasCustomPrompt="1"/>
          </p:nvPr>
        </p:nvSpPr>
        <p:spPr>
          <a:xfrm>
            <a:off x="5793320" y="591423"/>
            <a:ext cx="5522374" cy="6035249"/>
          </a:xfrm>
          <a:solidFill>
            <a:srgbClr val="FFFFFF"/>
          </a:solidFill>
        </p:spPr>
        <p:txBody>
          <a:bodyPr/>
          <a:lstStyle/>
          <a:p>
            <a:r>
              <a:rPr lang="en-US" dirty="0"/>
              <a:t>CLICK TO ADD PHOTO</a:t>
            </a:r>
          </a:p>
        </p:txBody>
      </p:sp>
    </p:spTree>
    <p:extLst>
      <p:ext uri="{BB962C8B-B14F-4D97-AF65-F5344CB8AC3E}">
        <p14:creationId xmlns:p14="http://schemas.microsoft.com/office/powerpoint/2010/main" val="268675943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7C0431-6F84-841F-C3D3-F3027B3723E2}"/>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F79AE6E2-8AF5-794C-80AF-6CC72C8AF53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lvl="1"/>
            <a:r>
              <a:rPr lang="en-US" dirty="0"/>
              <a:t>Second Level</a:t>
            </a:r>
            <a:br>
              <a:rPr lang="en-US" dirty="0"/>
            </a:br>
            <a:r>
              <a:rPr lang="en-US" dirty="0"/>
              <a:t>Additional Line If </a:t>
            </a:r>
            <a:r>
              <a:rPr lang="en-US" dirty="0" err="1"/>
              <a:t>Neededv</a:t>
            </a:r>
            <a:endParaRPr lang="en-US" dirty="0"/>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5" name="Slide Number Placeholder 5">
            <a:extLst>
              <a:ext uri="{FF2B5EF4-FFF2-40B4-BE49-F238E27FC236}">
                <a16:creationId xmlns:a16="http://schemas.microsoft.com/office/drawing/2014/main" id="{83AED46B-6841-D34B-B20C-1258B0FE867A}"/>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31181526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725285A-9B11-5E56-B2F2-02DE005A0DFC}"/>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a:extLst>
              <a:ext uri="{FF2B5EF4-FFF2-40B4-BE49-F238E27FC236}">
                <a16:creationId xmlns:a16="http://schemas.microsoft.com/office/drawing/2014/main" id="{424D2B3D-58E1-6542-B596-DC246608D73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sz="8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27391385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Section-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2BEF644-C6FC-50B6-7611-43AB99B0A006}"/>
              </a:ext>
            </a:extLst>
          </p:cNvPr>
          <p:cNvSpPr/>
          <p:nvPr userDrawn="1"/>
        </p:nvSpPr>
        <p:spPr>
          <a:xfrm>
            <a:off x="1379930" y="-5604"/>
            <a:ext cx="10812069" cy="6858000"/>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2128842"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206437762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Section-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9A0BAC-D37A-FB65-272E-5FE209EFEEBE}"/>
              </a:ext>
            </a:extLst>
          </p:cNvPr>
          <p:cNvSpPr/>
          <p:nvPr userDrawn="1"/>
        </p:nvSpPr>
        <p:spPr>
          <a:xfrm>
            <a:off x="1343025" y="-2"/>
            <a:ext cx="10872380" cy="6858002"/>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a:extLst>
              <a:ext uri="{FF2B5EF4-FFF2-40B4-BE49-F238E27FC236}">
                <a16:creationId xmlns:a16="http://schemas.microsoft.com/office/drawing/2014/main" id="{FCF71CA8-3C13-A846-950D-185342585695}"/>
              </a:ext>
            </a:extLst>
          </p:cNvPr>
          <p:cNvGrpSpPr/>
          <p:nvPr userDrawn="1"/>
        </p:nvGrpSpPr>
        <p:grpSpPr>
          <a:xfrm>
            <a:off x="2128842" y="307065"/>
            <a:ext cx="1054452" cy="6343343"/>
            <a:chOff x="5637151" y="307065"/>
            <a:chExt cx="1054452" cy="6343343"/>
          </a:xfrm>
        </p:grpSpPr>
        <p:grpSp>
          <p:nvGrpSpPr>
            <p:cNvPr id="36" name="Group 35">
              <a:extLst>
                <a:ext uri="{FF2B5EF4-FFF2-40B4-BE49-F238E27FC236}">
                  <a16:creationId xmlns:a16="http://schemas.microsoft.com/office/drawing/2014/main" id="{8D9749FD-1650-AC4C-8FAF-7A5967BFDB07}"/>
                </a:ext>
              </a:extLst>
            </p:cNvPr>
            <p:cNvGrpSpPr/>
            <p:nvPr userDrawn="1"/>
          </p:nvGrpSpPr>
          <p:grpSpPr>
            <a:xfrm>
              <a:off x="5637151" y="307065"/>
              <a:ext cx="1054452" cy="97449"/>
              <a:chOff x="5637151" y="307065"/>
              <a:chExt cx="1054452" cy="97449"/>
            </a:xfrm>
          </p:grpSpPr>
          <p:sp>
            <p:nvSpPr>
              <p:cNvPr id="61" name="object 12">
                <a:extLst>
                  <a:ext uri="{FF2B5EF4-FFF2-40B4-BE49-F238E27FC236}">
                    <a16:creationId xmlns:a16="http://schemas.microsoft.com/office/drawing/2014/main" id="{9F9996D8-A547-A04D-82CA-0856441B2AD5}"/>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62" name="object 22">
                <a:extLst>
                  <a:ext uri="{FF2B5EF4-FFF2-40B4-BE49-F238E27FC236}">
                    <a16:creationId xmlns:a16="http://schemas.microsoft.com/office/drawing/2014/main" id="{E8744191-3CCC-CE4E-BB90-9766515C313B}"/>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38" name="Group 37">
              <a:extLst>
                <a:ext uri="{FF2B5EF4-FFF2-40B4-BE49-F238E27FC236}">
                  <a16:creationId xmlns:a16="http://schemas.microsoft.com/office/drawing/2014/main" id="{2A7499B9-3195-D045-A404-4C018F7DE908}"/>
                </a:ext>
              </a:extLst>
            </p:cNvPr>
            <p:cNvGrpSpPr/>
            <p:nvPr userDrawn="1"/>
          </p:nvGrpSpPr>
          <p:grpSpPr>
            <a:xfrm>
              <a:off x="5637151" y="748531"/>
              <a:ext cx="1054452" cy="111512"/>
              <a:chOff x="5637151" y="748531"/>
              <a:chExt cx="1054452" cy="111512"/>
            </a:xfrm>
          </p:grpSpPr>
          <p:sp>
            <p:nvSpPr>
              <p:cNvPr id="58" name="object 10">
                <a:extLst>
                  <a:ext uri="{FF2B5EF4-FFF2-40B4-BE49-F238E27FC236}">
                    <a16:creationId xmlns:a16="http://schemas.microsoft.com/office/drawing/2014/main" id="{C89791E1-8ED0-D048-8581-B3572F454F6E}"/>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9" name="object 22">
                <a:extLst>
                  <a:ext uri="{FF2B5EF4-FFF2-40B4-BE49-F238E27FC236}">
                    <a16:creationId xmlns:a16="http://schemas.microsoft.com/office/drawing/2014/main" id="{ED37D4F5-434C-7F45-B6F6-0C2FBCC83FF8}"/>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60" name="object 10">
                <a:extLst>
                  <a:ext uri="{FF2B5EF4-FFF2-40B4-BE49-F238E27FC236}">
                    <a16:creationId xmlns:a16="http://schemas.microsoft.com/office/drawing/2014/main" id="{8D5A636C-2F49-0143-8A47-F90ABB33E47D}"/>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grpSp>
        <p:grpSp>
          <p:nvGrpSpPr>
            <p:cNvPr id="39" name="Group 38">
              <a:extLst>
                <a:ext uri="{FF2B5EF4-FFF2-40B4-BE49-F238E27FC236}">
                  <a16:creationId xmlns:a16="http://schemas.microsoft.com/office/drawing/2014/main" id="{D2037C88-237D-AF48-9D71-2D84C1F29960}"/>
                </a:ext>
              </a:extLst>
            </p:cNvPr>
            <p:cNvGrpSpPr/>
            <p:nvPr userDrawn="1"/>
          </p:nvGrpSpPr>
          <p:grpSpPr>
            <a:xfrm>
              <a:off x="5637151" y="1356272"/>
              <a:ext cx="1054452" cy="18398"/>
              <a:chOff x="5637151" y="1356272"/>
              <a:chExt cx="1054452" cy="18398"/>
            </a:xfrm>
          </p:grpSpPr>
          <p:sp>
            <p:nvSpPr>
              <p:cNvPr id="56" name="object 10">
                <a:extLst>
                  <a:ext uri="{FF2B5EF4-FFF2-40B4-BE49-F238E27FC236}">
                    <a16:creationId xmlns:a16="http://schemas.microsoft.com/office/drawing/2014/main" id="{4DB64A41-693C-D44E-BF7F-033274EE04E3}"/>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7" name="object 22">
                <a:extLst>
                  <a:ext uri="{FF2B5EF4-FFF2-40B4-BE49-F238E27FC236}">
                    <a16:creationId xmlns:a16="http://schemas.microsoft.com/office/drawing/2014/main" id="{7D74FD52-9AC0-1A41-B7A6-168AAC276A53}"/>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0" name="Group 39">
              <a:extLst>
                <a:ext uri="{FF2B5EF4-FFF2-40B4-BE49-F238E27FC236}">
                  <a16:creationId xmlns:a16="http://schemas.microsoft.com/office/drawing/2014/main" id="{9F9E9A71-0FF1-3941-B88B-324ED6B5FA49}"/>
                </a:ext>
              </a:extLst>
            </p:cNvPr>
            <p:cNvGrpSpPr/>
            <p:nvPr userDrawn="1"/>
          </p:nvGrpSpPr>
          <p:grpSpPr>
            <a:xfrm>
              <a:off x="5637151" y="2332004"/>
              <a:ext cx="1054452" cy="18398"/>
              <a:chOff x="5637151" y="1356272"/>
              <a:chExt cx="1054452" cy="18398"/>
            </a:xfrm>
          </p:grpSpPr>
          <p:sp>
            <p:nvSpPr>
              <p:cNvPr id="54" name="object 10">
                <a:extLst>
                  <a:ext uri="{FF2B5EF4-FFF2-40B4-BE49-F238E27FC236}">
                    <a16:creationId xmlns:a16="http://schemas.microsoft.com/office/drawing/2014/main" id="{8EAFBA7B-BF3D-0F42-B8E1-78A9A998D24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5" name="object 22">
                <a:extLst>
                  <a:ext uri="{FF2B5EF4-FFF2-40B4-BE49-F238E27FC236}">
                    <a16:creationId xmlns:a16="http://schemas.microsoft.com/office/drawing/2014/main" id="{4B18B7FF-5747-C049-A6C5-4F423D9F5986}"/>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1" name="object 22">
              <a:extLst>
                <a:ext uri="{FF2B5EF4-FFF2-40B4-BE49-F238E27FC236}">
                  <a16:creationId xmlns:a16="http://schemas.microsoft.com/office/drawing/2014/main" id="{A56F6ECD-C894-5944-BE88-D7507C74EAF2}"/>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2" name="Group 41">
              <a:extLst>
                <a:ext uri="{FF2B5EF4-FFF2-40B4-BE49-F238E27FC236}">
                  <a16:creationId xmlns:a16="http://schemas.microsoft.com/office/drawing/2014/main" id="{BFAEDB62-5DF7-3B4F-A4FB-DB3F193C6B87}"/>
                </a:ext>
              </a:extLst>
            </p:cNvPr>
            <p:cNvGrpSpPr/>
            <p:nvPr userDrawn="1"/>
          </p:nvGrpSpPr>
          <p:grpSpPr>
            <a:xfrm flipH="1">
              <a:off x="5637151" y="4556673"/>
              <a:ext cx="1054452" cy="18398"/>
              <a:chOff x="5637151" y="1356272"/>
              <a:chExt cx="1054452" cy="18398"/>
            </a:xfrm>
          </p:grpSpPr>
          <p:sp>
            <p:nvSpPr>
              <p:cNvPr id="52" name="object 10">
                <a:extLst>
                  <a:ext uri="{FF2B5EF4-FFF2-40B4-BE49-F238E27FC236}">
                    <a16:creationId xmlns:a16="http://schemas.microsoft.com/office/drawing/2014/main" id="{EEB282D0-9214-4844-A266-84F472E2FEC9}"/>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3" name="object 22">
                <a:extLst>
                  <a:ext uri="{FF2B5EF4-FFF2-40B4-BE49-F238E27FC236}">
                    <a16:creationId xmlns:a16="http://schemas.microsoft.com/office/drawing/2014/main" id="{6F9330EC-85CF-CB43-9A77-C814C76E7BDF}"/>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694A5AAC-867A-C542-962B-18338EECF9C6}"/>
                </a:ext>
              </a:extLst>
            </p:cNvPr>
            <p:cNvGrpSpPr/>
            <p:nvPr userDrawn="1"/>
          </p:nvGrpSpPr>
          <p:grpSpPr>
            <a:xfrm flipH="1">
              <a:off x="5637151" y="5071585"/>
              <a:ext cx="1054452" cy="444171"/>
              <a:chOff x="5637151" y="1285667"/>
              <a:chExt cx="1054452" cy="444171"/>
            </a:xfrm>
          </p:grpSpPr>
          <p:sp>
            <p:nvSpPr>
              <p:cNvPr id="48" name="object 10">
                <a:extLst>
                  <a:ext uri="{FF2B5EF4-FFF2-40B4-BE49-F238E27FC236}">
                    <a16:creationId xmlns:a16="http://schemas.microsoft.com/office/drawing/2014/main" id="{5C3EA676-EBF9-C542-8D0E-233EB097A7ED}"/>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9" name="object 22">
                <a:extLst>
                  <a:ext uri="{FF2B5EF4-FFF2-40B4-BE49-F238E27FC236}">
                    <a16:creationId xmlns:a16="http://schemas.microsoft.com/office/drawing/2014/main" id="{6ACE70E3-2255-B54F-9093-14639DF54CA6}"/>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50" name="object 10">
                <a:extLst>
                  <a:ext uri="{FF2B5EF4-FFF2-40B4-BE49-F238E27FC236}">
                    <a16:creationId xmlns:a16="http://schemas.microsoft.com/office/drawing/2014/main" id="{E32582A8-A0BA-F142-9606-55946DB07C32}"/>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1" name="object 22">
                <a:extLst>
                  <a:ext uri="{FF2B5EF4-FFF2-40B4-BE49-F238E27FC236}">
                    <a16:creationId xmlns:a16="http://schemas.microsoft.com/office/drawing/2014/main" id="{CA4F6FB0-9D21-2D4E-9EE8-5D358C5C033B}"/>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4" name="object 22">
              <a:extLst>
                <a:ext uri="{FF2B5EF4-FFF2-40B4-BE49-F238E27FC236}">
                  <a16:creationId xmlns:a16="http://schemas.microsoft.com/office/drawing/2014/main" id="{EA47F1CB-5FCA-6042-95CD-CEFC2ADE4197}"/>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5" name="Group 44">
              <a:extLst>
                <a:ext uri="{FF2B5EF4-FFF2-40B4-BE49-F238E27FC236}">
                  <a16:creationId xmlns:a16="http://schemas.microsoft.com/office/drawing/2014/main" id="{5FEBC9B4-32D5-AE44-8B01-97AE950BF45C}"/>
                </a:ext>
              </a:extLst>
            </p:cNvPr>
            <p:cNvGrpSpPr/>
            <p:nvPr userDrawn="1"/>
          </p:nvGrpSpPr>
          <p:grpSpPr>
            <a:xfrm>
              <a:off x="5637151" y="6467844"/>
              <a:ext cx="1039485" cy="182564"/>
              <a:chOff x="5637151" y="1356272"/>
              <a:chExt cx="1039485" cy="182564"/>
            </a:xfrm>
          </p:grpSpPr>
          <p:sp>
            <p:nvSpPr>
              <p:cNvPr id="46" name="object 10">
                <a:extLst>
                  <a:ext uri="{FF2B5EF4-FFF2-40B4-BE49-F238E27FC236}">
                    <a16:creationId xmlns:a16="http://schemas.microsoft.com/office/drawing/2014/main" id="{DB674065-ADFF-8E4C-951A-993BAF69F3C7}"/>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7" name="object 22">
                <a:extLst>
                  <a:ext uri="{FF2B5EF4-FFF2-40B4-BE49-F238E27FC236}">
                    <a16:creationId xmlns:a16="http://schemas.microsoft.com/office/drawing/2014/main" id="{358EE1C1-F146-554F-8D69-D1D6F8EF0BFC}"/>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17044775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Quote Streamlined 1">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4800" b="1" i="0">
                <a:solidFill>
                  <a:schemeClr val="accent2"/>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01458B"/>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sp>
        <p:nvSpPr>
          <p:cNvPr id="16" name="Text Placeholder 20">
            <a:extLst>
              <a:ext uri="{FF2B5EF4-FFF2-40B4-BE49-F238E27FC236}">
                <a16:creationId xmlns:a16="http://schemas.microsoft.com/office/drawing/2014/main" id="{DFE62CFD-E0E9-D129-6D88-D777A5DAD826}"/>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0">
                <a:solidFill>
                  <a:schemeClr val="accent2"/>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chemeClr val="accent2"/>
                </a:solidFill>
              </a:defRPr>
            </a:lvl2pPr>
            <a:lvl3pPr marL="914400" indent="0">
              <a:buNone/>
              <a:defRPr/>
            </a:lvl3pPr>
            <a:lvl4pPr marL="1371600" indent="0">
              <a:buNone/>
              <a:defRPr/>
            </a:lvl4pPr>
            <a:lvl5pPr marL="1828800" indent="0">
              <a:buNone/>
              <a:defRPr/>
            </a:lvl5pPr>
          </a:lstStyle>
          <a:p>
            <a:pPr lvl="0"/>
            <a:r>
              <a:rPr lang="en-US" dirty="0"/>
              <a:t>Click to add add attribution here</a:t>
            </a:r>
          </a:p>
        </p:txBody>
      </p:sp>
    </p:spTree>
    <p:extLst>
      <p:ext uri="{BB962C8B-B14F-4D97-AF65-F5344CB8AC3E}">
        <p14:creationId xmlns:p14="http://schemas.microsoft.com/office/powerpoint/2010/main" val="98618083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Quote Streamlined 2">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chemeClr val="accent1"/>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a:solidFill>
                  <a:schemeClr val="accent1"/>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chemeClr val="accent1"/>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spTree>
    <p:extLst>
      <p:ext uri="{BB962C8B-B14F-4D97-AF65-F5344CB8AC3E}">
        <p14:creationId xmlns:p14="http://schemas.microsoft.com/office/powerpoint/2010/main" val="334268439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Quote Streamlined 3">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2"/>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solidFill>
                  <a:schemeClr val="accent2"/>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solidFill>
                  <a:schemeClr val="accent2"/>
                </a:solidFill>
              </a:endParaRPr>
            </a:p>
          </p:txBody>
        </p:sp>
      </p:grpSp>
    </p:spTree>
    <p:extLst>
      <p:ext uri="{BB962C8B-B14F-4D97-AF65-F5344CB8AC3E}">
        <p14:creationId xmlns:p14="http://schemas.microsoft.com/office/powerpoint/2010/main" val="86440834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Quote Streamlined 4">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solidFill>
                  <a:schemeClr val="accent1"/>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solidFill>
                  <a:schemeClr val="accent1"/>
                </a:solidFill>
              </a:endParaRPr>
            </a:p>
          </p:txBody>
        </p:sp>
      </p:grpSp>
    </p:spTree>
    <p:extLst>
      <p:ext uri="{BB962C8B-B14F-4D97-AF65-F5344CB8AC3E}">
        <p14:creationId xmlns:p14="http://schemas.microsoft.com/office/powerpoint/2010/main" val="165429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061103"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3913624" y="1731963"/>
            <a:ext cx="4125195"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3913624" y="5108946"/>
            <a:ext cx="4125195" cy="1358900"/>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59" name="Group 58">
            <a:extLst>
              <a:ext uri="{FF2B5EF4-FFF2-40B4-BE49-F238E27FC236}">
                <a16:creationId xmlns:a16="http://schemas.microsoft.com/office/drawing/2014/main" id="{FA947BC9-9906-B044-B30A-68982AC5136D}"/>
              </a:ext>
            </a:extLst>
          </p:cNvPr>
          <p:cNvGrpSpPr/>
          <p:nvPr userDrawn="1"/>
        </p:nvGrpSpPr>
        <p:grpSpPr>
          <a:xfrm>
            <a:off x="97535" y="2509520"/>
            <a:ext cx="11692119" cy="1930400"/>
            <a:chOff x="240378" y="4083645"/>
            <a:chExt cx="19619509" cy="3664909"/>
          </a:xfrm>
        </p:grpSpPr>
        <p:sp>
          <p:nvSpPr>
            <p:cNvPr id="60" name="object 7">
              <a:extLst>
                <a:ext uri="{FF2B5EF4-FFF2-40B4-BE49-F238E27FC236}">
                  <a16:creationId xmlns:a16="http://schemas.microsoft.com/office/drawing/2014/main" id="{80640D98-B291-6645-8306-3D8792CF6CE6}"/>
                </a:ext>
              </a:extLst>
            </p:cNvPr>
            <p:cNvSpPr/>
            <p:nvPr/>
          </p:nvSpPr>
          <p:spPr>
            <a:xfrm>
              <a:off x="624383" y="5628289"/>
              <a:ext cx="0" cy="1638935"/>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61" name="object 8">
              <a:extLst>
                <a:ext uri="{FF2B5EF4-FFF2-40B4-BE49-F238E27FC236}">
                  <a16:creationId xmlns:a16="http://schemas.microsoft.com/office/drawing/2014/main" id="{485D1293-9E15-A748-8D58-D23ACDC46398}"/>
                </a:ext>
              </a:extLst>
            </p:cNvPr>
            <p:cNvSpPr/>
            <p:nvPr/>
          </p:nvSpPr>
          <p:spPr>
            <a:xfrm>
              <a:off x="5883289" y="5628293"/>
              <a:ext cx="0" cy="1161415"/>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6314331" y="5628289"/>
              <a:ext cx="0" cy="1743710"/>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63" name="object 10">
              <a:extLst>
                <a:ext uri="{FF2B5EF4-FFF2-40B4-BE49-F238E27FC236}">
                  <a16:creationId xmlns:a16="http://schemas.microsoft.com/office/drawing/2014/main" id="{0510D2EC-A71E-5248-875A-9E734ACDE9E7}"/>
                </a:ext>
              </a:extLst>
            </p:cNvPr>
            <p:cNvSpPr/>
            <p:nvPr/>
          </p:nvSpPr>
          <p:spPr>
            <a:xfrm>
              <a:off x="18261610"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11">
              <a:extLst>
                <a:ext uri="{FF2B5EF4-FFF2-40B4-BE49-F238E27FC236}">
                  <a16:creationId xmlns:a16="http://schemas.microsoft.com/office/drawing/2014/main" id="{00003A82-A8D8-4946-A2FE-151872D24A0D}"/>
                </a:ext>
              </a:extLst>
            </p:cNvPr>
            <p:cNvSpPr/>
            <p:nvPr/>
          </p:nvSpPr>
          <p:spPr>
            <a:xfrm>
              <a:off x="13788576"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12">
              <a:extLst>
                <a:ext uri="{FF2B5EF4-FFF2-40B4-BE49-F238E27FC236}">
                  <a16:creationId xmlns:a16="http://schemas.microsoft.com/office/drawing/2014/main" id="{2E7A9E87-646F-954A-A25B-73D09AF5CD97}"/>
                </a:ext>
              </a:extLst>
            </p:cNvPr>
            <p:cNvSpPr/>
            <p:nvPr/>
          </p:nvSpPr>
          <p:spPr>
            <a:xfrm>
              <a:off x="19723173"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13">
              <a:extLst>
                <a:ext uri="{FF2B5EF4-FFF2-40B4-BE49-F238E27FC236}">
                  <a16:creationId xmlns:a16="http://schemas.microsoft.com/office/drawing/2014/main" id="{4A27ADFE-F218-1B4A-809E-4320DF9C97B4}"/>
                </a:ext>
              </a:extLst>
            </p:cNvPr>
            <p:cNvSpPr/>
            <p:nvPr/>
          </p:nvSpPr>
          <p:spPr>
            <a:xfrm>
              <a:off x="14830765" y="5664881"/>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67" name="object 14">
              <a:extLst>
                <a:ext uri="{FF2B5EF4-FFF2-40B4-BE49-F238E27FC236}">
                  <a16:creationId xmlns:a16="http://schemas.microsoft.com/office/drawing/2014/main" id="{6F5A039D-511F-9447-B200-3F6C26112F42}"/>
                </a:ext>
              </a:extLst>
            </p:cNvPr>
            <p:cNvSpPr/>
            <p:nvPr/>
          </p:nvSpPr>
          <p:spPr>
            <a:xfrm>
              <a:off x="16253153" y="5628289"/>
              <a:ext cx="0" cy="2120265"/>
            </a:xfrm>
            <a:custGeom>
              <a:avLst/>
              <a:gdLst/>
              <a:ahLst/>
              <a:cxnLst/>
              <a:rect l="l" t="t" r="r" b="b"/>
              <a:pathLst>
                <a:path h="2120265">
                  <a:moveTo>
                    <a:pt x="0" y="2120165"/>
                  </a:moveTo>
                  <a:lnTo>
                    <a:pt x="0" y="0"/>
                  </a:lnTo>
                </a:path>
              </a:pathLst>
            </a:custGeom>
            <a:ln w="13695">
              <a:solidFill>
                <a:schemeClr val="accent1"/>
              </a:solidFill>
            </a:ln>
          </p:spPr>
          <p:txBody>
            <a:bodyPr wrap="square" lIns="0" tIns="0" rIns="0" bIns="0" rtlCol="0"/>
            <a:lstStyle/>
            <a:p>
              <a:endParaRPr/>
            </a:p>
          </p:txBody>
        </p:sp>
        <p:sp>
          <p:nvSpPr>
            <p:cNvPr id="68" name="object 15">
              <a:extLst>
                <a:ext uri="{FF2B5EF4-FFF2-40B4-BE49-F238E27FC236}">
                  <a16:creationId xmlns:a16="http://schemas.microsoft.com/office/drawing/2014/main" id="{5F695F29-C382-AA46-9441-79AFBB33D895}"/>
                </a:ext>
              </a:extLst>
            </p:cNvPr>
            <p:cNvSpPr/>
            <p:nvPr/>
          </p:nvSpPr>
          <p:spPr>
            <a:xfrm>
              <a:off x="14198365" y="5628289"/>
              <a:ext cx="0" cy="1638935"/>
            </a:xfrm>
            <a:custGeom>
              <a:avLst/>
              <a:gdLst/>
              <a:ahLst/>
              <a:cxnLst/>
              <a:rect l="l" t="t" r="r" b="b"/>
              <a:pathLst>
                <a:path h="1638934">
                  <a:moveTo>
                    <a:pt x="0" y="1638505"/>
                  </a:moveTo>
                  <a:lnTo>
                    <a:pt x="0" y="0"/>
                  </a:lnTo>
                </a:path>
              </a:pathLst>
            </a:custGeom>
            <a:ln w="13695">
              <a:solidFill>
                <a:schemeClr val="accent1"/>
              </a:solidFill>
            </a:ln>
          </p:spPr>
          <p:txBody>
            <a:bodyPr wrap="square" lIns="0" tIns="0" rIns="0" bIns="0" rtlCol="0"/>
            <a:lstStyle/>
            <a:p>
              <a:endParaRPr/>
            </a:p>
          </p:txBody>
        </p:sp>
        <p:sp>
          <p:nvSpPr>
            <p:cNvPr id="69" name="object 16">
              <a:extLst>
                <a:ext uri="{FF2B5EF4-FFF2-40B4-BE49-F238E27FC236}">
                  <a16:creationId xmlns:a16="http://schemas.microsoft.com/office/drawing/2014/main" id="{CF57C7E7-236E-5747-BC21-2B7A4B310971}"/>
                </a:ext>
              </a:extLst>
            </p:cNvPr>
            <p:cNvSpPr/>
            <p:nvPr/>
          </p:nvSpPr>
          <p:spPr>
            <a:xfrm>
              <a:off x="17238634"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70" name="object 17">
              <a:extLst>
                <a:ext uri="{FF2B5EF4-FFF2-40B4-BE49-F238E27FC236}">
                  <a16:creationId xmlns:a16="http://schemas.microsoft.com/office/drawing/2014/main" id="{CC2F267F-D852-5644-A8EB-E3C0A50285D5}"/>
                </a:ext>
              </a:extLst>
            </p:cNvPr>
            <p:cNvSpPr/>
            <p:nvPr/>
          </p:nvSpPr>
          <p:spPr>
            <a:xfrm>
              <a:off x="17336739"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71" name="object 18">
              <a:extLst>
                <a:ext uri="{FF2B5EF4-FFF2-40B4-BE49-F238E27FC236}">
                  <a16:creationId xmlns:a16="http://schemas.microsoft.com/office/drawing/2014/main" id="{3D4CEAB5-907E-354D-8BBC-52D2B8327B31}"/>
                </a:ext>
              </a:extLst>
            </p:cNvPr>
            <p:cNvSpPr/>
            <p:nvPr/>
          </p:nvSpPr>
          <p:spPr>
            <a:xfrm>
              <a:off x="16334886" y="4083645"/>
              <a:ext cx="0" cy="1825625"/>
            </a:xfrm>
            <a:custGeom>
              <a:avLst/>
              <a:gdLst/>
              <a:ahLst/>
              <a:cxnLst/>
              <a:rect l="l" t="t" r="r" b="b"/>
              <a:pathLst>
                <a:path h="1825625">
                  <a:moveTo>
                    <a:pt x="0" y="1825002"/>
                  </a:moveTo>
                  <a:lnTo>
                    <a:pt x="0" y="0"/>
                  </a:lnTo>
                </a:path>
              </a:pathLst>
            </a:custGeom>
            <a:ln w="32742">
              <a:solidFill>
                <a:schemeClr val="accent1"/>
              </a:solidFill>
            </a:ln>
          </p:spPr>
          <p:txBody>
            <a:bodyPr wrap="square" lIns="0" tIns="0" rIns="0" bIns="0" rtlCol="0"/>
            <a:lstStyle/>
            <a:p>
              <a:endParaRPr/>
            </a:p>
          </p:txBody>
        </p:sp>
        <p:sp>
          <p:nvSpPr>
            <p:cNvPr id="72" name="object 19">
              <a:extLst>
                <a:ext uri="{FF2B5EF4-FFF2-40B4-BE49-F238E27FC236}">
                  <a16:creationId xmlns:a16="http://schemas.microsoft.com/office/drawing/2014/main" id="{31417C22-3690-3742-9682-F5F58C88724E}"/>
                </a:ext>
              </a:extLst>
            </p:cNvPr>
            <p:cNvSpPr/>
            <p:nvPr/>
          </p:nvSpPr>
          <p:spPr>
            <a:xfrm>
              <a:off x="15884107"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73" name="object 20">
              <a:extLst>
                <a:ext uri="{FF2B5EF4-FFF2-40B4-BE49-F238E27FC236}">
                  <a16:creationId xmlns:a16="http://schemas.microsoft.com/office/drawing/2014/main" id="{DABB4064-C1A1-9F42-94FD-38CFE3331A7A}"/>
                </a:ext>
              </a:extLst>
            </p:cNvPr>
            <p:cNvSpPr/>
            <p:nvPr/>
          </p:nvSpPr>
          <p:spPr>
            <a:xfrm>
              <a:off x="14896851"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74" name="object 21">
              <a:extLst>
                <a:ext uri="{FF2B5EF4-FFF2-40B4-BE49-F238E27FC236}">
                  <a16:creationId xmlns:a16="http://schemas.microsoft.com/office/drawing/2014/main" id="{80E89B1B-8A92-3848-8A50-1F65449BC0E6}"/>
                </a:ext>
              </a:extLst>
            </p:cNvPr>
            <p:cNvSpPr/>
            <p:nvPr/>
          </p:nvSpPr>
          <p:spPr>
            <a:xfrm>
              <a:off x="13823475"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5" name="object 22">
              <a:extLst>
                <a:ext uri="{FF2B5EF4-FFF2-40B4-BE49-F238E27FC236}">
                  <a16:creationId xmlns:a16="http://schemas.microsoft.com/office/drawing/2014/main" id="{62EEBB27-1388-1E46-8386-E27D84C15447}"/>
                </a:ext>
              </a:extLst>
            </p:cNvPr>
            <p:cNvSpPr/>
            <p:nvPr/>
          </p:nvSpPr>
          <p:spPr>
            <a:xfrm>
              <a:off x="19859887"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6366464" y="4738306"/>
              <a:ext cx="0" cy="1170940"/>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77" name="object 24">
              <a:extLst>
                <a:ext uri="{FF2B5EF4-FFF2-40B4-BE49-F238E27FC236}">
                  <a16:creationId xmlns:a16="http://schemas.microsoft.com/office/drawing/2014/main" id="{66CDEB0C-3566-4D45-9173-B6CB35F86EA4}"/>
                </a:ext>
              </a:extLst>
            </p:cNvPr>
            <p:cNvSpPr/>
            <p:nvPr/>
          </p:nvSpPr>
          <p:spPr>
            <a:xfrm>
              <a:off x="18313743" y="4270142"/>
              <a:ext cx="0" cy="1638935"/>
            </a:xfrm>
            <a:custGeom>
              <a:avLst/>
              <a:gdLst/>
              <a:ahLst/>
              <a:cxnLst/>
              <a:rect l="l" t="t" r="r" b="b"/>
              <a:pathLst>
                <a:path h="1638935">
                  <a:moveTo>
                    <a:pt x="0" y="1638505"/>
                  </a:moveTo>
                  <a:lnTo>
                    <a:pt x="0" y="0"/>
                  </a:lnTo>
                </a:path>
              </a:pathLst>
            </a:custGeom>
            <a:ln w="10125">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5945333" y="4334946"/>
              <a:ext cx="0" cy="1574165"/>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sp>
          <p:nvSpPr>
            <p:cNvPr id="81" name="object 28">
              <a:extLst>
                <a:ext uri="{FF2B5EF4-FFF2-40B4-BE49-F238E27FC236}">
                  <a16:creationId xmlns:a16="http://schemas.microsoft.com/office/drawing/2014/main" id="{A86B55A8-AD85-8148-87D5-A2371C99D8D2}"/>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38374023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Text-Blue-Streamlined">
    <p:bg>
      <p:bgPr>
        <a:solidFill>
          <a:srgbClr val="FFFF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4D3B74C-F1C6-A1CD-DD0A-FA6E8F8D036D}"/>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1090420" y="323365"/>
            <a:ext cx="10478166" cy="669161"/>
          </a:xfrm>
        </p:spPr>
        <p:txBody>
          <a:bodyPr lIns="0" tIns="0" rIns="0" bIns="0" anchor="b" anchorCtr="0">
            <a:noAutofit/>
          </a:bodyPr>
          <a:lstStyle>
            <a:lvl1pPr algn="l">
              <a:lnSpc>
                <a:spcPct val="90000"/>
              </a:lnSpc>
              <a:defRPr sz="2400" b="1" i="0" spc="100" baseline="0">
                <a:solidFill>
                  <a:schemeClr val="accent2"/>
                </a:solidFill>
                <a:latin typeface="Obviously Wide Lght" pitchFamily="82" charset="77"/>
              </a:defRPr>
            </a:lvl1pPr>
          </a:lstStyle>
          <a:p>
            <a:r>
              <a:rPr lang="en-US" dirty="0"/>
              <a:t>CLICK TO ADD 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sz="2000" b="1" i="0">
                <a:solidFill>
                  <a:schemeClr val="accent2"/>
                </a:solidFill>
                <a:latin typeface="Obviously Wide Medi" pitchFamily="8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1400" b="1" i="0">
                <a:solidFill>
                  <a:schemeClr val="accent2"/>
                </a:solidFill>
                <a:latin typeface="Obviously Wide Medi" pitchFamily="8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pic>
        <p:nvPicPr>
          <p:cNvPr id="14" name="Picture 13">
            <a:extLst>
              <a:ext uri="{FF2B5EF4-FFF2-40B4-BE49-F238E27FC236}">
                <a16:creationId xmlns:a16="http://schemas.microsoft.com/office/drawing/2014/main" id="{6016B89B-334D-5B4D-AAD2-6FD3D5D915D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47" name="Group 46">
            <a:extLst>
              <a:ext uri="{FF2B5EF4-FFF2-40B4-BE49-F238E27FC236}">
                <a16:creationId xmlns:a16="http://schemas.microsoft.com/office/drawing/2014/main" id="{3463BBD9-C22B-DD4A-8880-446CBCB4260D}"/>
              </a:ext>
            </a:extLst>
          </p:cNvPr>
          <p:cNvGrpSpPr/>
          <p:nvPr userDrawn="1"/>
        </p:nvGrpSpPr>
        <p:grpSpPr>
          <a:xfrm>
            <a:off x="11479694" y="484771"/>
            <a:ext cx="712306" cy="5410029"/>
            <a:chOff x="11492959" y="484771"/>
            <a:chExt cx="712306" cy="5410029"/>
          </a:xfrm>
        </p:grpSpPr>
        <p:grpSp>
          <p:nvGrpSpPr>
            <p:cNvPr id="16" name="Group 15">
              <a:extLst>
                <a:ext uri="{FF2B5EF4-FFF2-40B4-BE49-F238E27FC236}">
                  <a16:creationId xmlns:a16="http://schemas.microsoft.com/office/drawing/2014/main" id="{49505F81-2E20-6244-B5EF-F62C9E01FCC1}"/>
                </a:ext>
              </a:extLst>
            </p:cNvPr>
            <p:cNvGrpSpPr/>
            <p:nvPr userDrawn="1"/>
          </p:nvGrpSpPr>
          <p:grpSpPr>
            <a:xfrm>
              <a:off x="11492959" y="484771"/>
              <a:ext cx="712305" cy="98641"/>
              <a:chOff x="11492959" y="484771"/>
              <a:chExt cx="712305" cy="98641"/>
            </a:xfrm>
          </p:grpSpPr>
          <p:sp>
            <p:nvSpPr>
              <p:cNvPr id="45" name="object 12">
                <a:extLst>
                  <a:ext uri="{FF2B5EF4-FFF2-40B4-BE49-F238E27FC236}">
                    <a16:creationId xmlns:a16="http://schemas.microsoft.com/office/drawing/2014/main" id="{881AC648-48F7-704B-8869-AA0D97BFAD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46" name="object 22">
                <a:extLst>
                  <a:ext uri="{FF2B5EF4-FFF2-40B4-BE49-F238E27FC236}">
                    <a16:creationId xmlns:a16="http://schemas.microsoft.com/office/drawing/2014/main" id="{F82239D2-1F53-AA4A-A106-EF6FDDF58902}"/>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2" name="Group 11">
              <a:extLst>
                <a:ext uri="{FF2B5EF4-FFF2-40B4-BE49-F238E27FC236}">
                  <a16:creationId xmlns:a16="http://schemas.microsoft.com/office/drawing/2014/main" id="{2BAB6B7E-91AB-A845-99F4-EF34E378B75D}"/>
                </a:ext>
              </a:extLst>
            </p:cNvPr>
            <p:cNvGrpSpPr/>
            <p:nvPr userDrawn="1"/>
          </p:nvGrpSpPr>
          <p:grpSpPr>
            <a:xfrm>
              <a:off x="11492959" y="837460"/>
              <a:ext cx="712305" cy="112876"/>
              <a:chOff x="11492959" y="837460"/>
              <a:chExt cx="712305" cy="112876"/>
            </a:xfrm>
          </p:grpSpPr>
          <p:sp>
            <p:nvSpPr>
              <p:cNvPr id="41" name="object 10">
                <a:extLst>
                  <a:ext uri="{FF2B5EF4-FFF2-40B4-BE49-F238E27FC236}">
                    <a16:creationId xmlns:a16="http://schemas.microsoft.com/office/drawing/2014/main" id="{53C4DF40-9951-0F45-BAAC-1147334A338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44" name="object 10">
                <a:extLst>
                  <a:ext uri="{FF2B5EF4-FFF2-40B4-BE49-F238E27FC236}">
                    <a16:creationId xmlns:a16="http://schemas.microsoft.com/office/drawing/2014/main" id="{9AFF11AB-8F4F-724C-8CFC-6FBC5565309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3" name="object 22">
                <a:extLst>
                  <a:ext uri="{FF2B5EF4-FFF2-40B4-BE49-F238E27FC236}">
                    <a16:creationId xmlns:a16="http://schemas.microsoft.com/office/drawing/2014/main" id="{016500BB-4144-9A4F-B7AE-380B54A21B62}"/>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 name="Group 10">
              <a:extLst>
                <a:ext uri="{FF2B5EF4-FFF2-40B4-BE49-F238E27FC236}">
                  <a16:creationId xmlns:a16="http://schemas.microsoft.com/office/drawing/2014/main" id="{7B9EF69F-2683-6B48-A324-5FEAD0814EB7}"/>
                </a:ext>
              </a:extLst>
            </p:cNvPr>
            <p:cNvGrpSpPr/>
            <p:nvPr userDrawn="1"/>
          </p:nvGrpSpPr>
          <p:grpSpPr>
            <a:xfrm>
              <a:off x="11492959" y="1459641"/>
              <a:ext cx="712305" cy="18623"/>
              <a:chOff x="11492959" y="1459641"/>
              <a:chExt cx="712305" cy="18623"/>
            </a:xfrm>
          </p:grpSpPr>
          <p:sp>
            <p:nvSpPr>
              <p:cNvPr id="39" name="object 10">
                <a:extLst>
                  <a:ext uri="{FF2B5EF4-FFF2-40B4-BE49-F238E27FC236}">
                    <a16:creationId xmlns:a16="http://schemas.microsoft.com/office/drawing/2014/main" id="{2A40E96B-A34F-9E40-ACE9-A4745F0C7F28}"/>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0" name="object 22">
                <a:extLst>
                  <a:ext uri="{FF2B5EF4-FFF2-40B4-BE49-F238E27FC236}">
                    <a16:creationId xmlns:a16="http://schemas.microsoft.com/office/drawing/2014/main" id="{43F084A3-AD2B-784B-B3EF-AD4BDD57F604}"/>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 name="Group 9">
              <a:extLst>
                <a:ext uri="{FF2B5EF4-FFF2-40B4-BE49-F238E27FC236}">
                  <a16:creationId xmlns:a16="http://schemas.microsoft.com/office/drawing/2014/main" id="{5F982F1F-6739-BC4B-BAB1-3888F2033F59}"/>
                </a:ext>
              </a:extLst>
            </p:cNvPr>
            <p:cNvGrpSpPr/>
            <p:nvPr userDrawn="1"/>
          </p:nvGrpSpPr>
          <p:grpSpPr>
            <a:xfrm>
              <a:off x="11492959" y="2418879"/>
              <a:ext cx="712305" cy="126395"/>
              <a:chOff x="11492959" y="2418879"/>
              <a:chExt cx="712305" cy="126395"/>
            </a:xfrm>
          </p:grpSpPr>
          <p:sp>
            <p:nvSpPr>
              <p:cNvPr id="37" name="object 10">
                <a:extLst>
                  <a:ext uri="{FF2B5EF4-FFF2-40B4-BE49-F238E27FC236}">
                    <a16:creationId xmlns:a16="http://schemas.microsoft.com/office/drawing/2014/main" id="{7A6ED7BE-5A24-DC47-8B6F-49081FF69B5F}"/>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38" name="object 22">
                <a:extLst>
                  <a:ext uri="{FF2B5EF4-FFF2-40B4-BE49-F238E27FC236}">
                    <a16:creationId xmlns:a16="http://schemas.microsoft.com/office/drawing/2014/main" id="{25C4C95E-AFAE-B64C-9050-39D34C50F6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21" name="object 22">
              <a:extLst>
                <a:ext uri="{FF2B5EF4-FFF2-40B4-BE49-F238E27FC236}">
                  <a16:creationId xmlns:a16="http://schemas.microsoft.com/office/drawing/2014/main" id="{0BB380E0-F0AD-8D49-9ADE-10943B64CFA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9" name="Group 8">
              <a:extLst>
                <a:ext uri="{FF2B5EF4-FFF2-40B4-BE49-F238E27FC236}">
                  <a16:creationId xmlns:a16="http://schemas.microsoft.com/office/drawing/2014/main" id="{30D6B3E6-2AA6-874C-B07F-43C1BD46C0EF}"/>
                </a:ext>
              </a:extLst>
            </p:cNvPr>
            <p:cNvGrpSpPr/>
            <p:nvPr userDrawn="1"/>
          </p:nvGrpSpPr>
          <p:grpSpPr>
            <a:xfrm>
              <a:off x="11492959" y="5160951"/>
              <a:ext cx="712305" cy="70754"/>
              <a:chOff x="11492959" y="5160951"/>
              <a:chExt cx="712305" cy="70754"/>
            </a:xfrm>
          </p:grpSpPr>
          <p:sp>
            <p:nvSpPr>
              <p:cNvPr id="34" name="object 22">
                <a:extLst>
                  <a:ext uri="{FF2B5EF4-FFF2-40B4-BE49-F238E27FC236}">
                    <a16:creationId xmlns:a16="http://schemas.microsoft.com/office/drawing/2014/main" id="{5CAE99AC-19A9-5C42-AF7C-70DEB7FD5B79}"/>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32" name="object 10">
                <a:extLst>
                  <a:ext uri="{FF2B5EF4-FFF2-40B4-BE49-F238E27FC236}">
                    <a16:creationId xmlns:a16="http://schemas.microsoft.com/office/drawing/2014/main" id="{25BDE417-F839-5941-9662-16DF0A8A99D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9" name="object 22">
              <a:extLst>
                <a:ext uri="{FF2B5EF4-FFF2-40B4-BE49-F238E27FC236}">
                  <a16:creationId xmlns:a16="http://schemas.microsoft.com/office/drawing/2014/main" id="{C008405F-AD5B-A24D-9999-84228CA5920C}"/>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8" name="object 10">
              <a:extLst>
                <a:ext uri="{FF2B5EF4-FFF2-40B4-BE49-F238E27FC236}">
                  <a16:creationId xmlns:a16="http://schemas.microsoft.com/office/drawing/2014/main" id="{703129EE-7825-5948-A27A-1D79F9B2F776}"/>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23789238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CA50B3-B544-8050-7B46-896A323F55C8}"/>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5" name="Title 1">
            <a:extLst>
              <a:ext uri="{FF2B5EF4-FFF2-40B4-BE49-F238E27FC236}">
                <a16:creationId xmlns:a16="http://schemas.microsoft.com/office/drawing/2014/main" id="{9C851DD2-137B-174A-8657-C360631E4145}"/>
              </a:ext>
            </a:extLst>
          </p:cNvPr>
          <p:cNvSpPr>
            <a:spLocks noGrp="1"/>
          </p:cNvSpPr>
          <p:nvPr>
            <p:ph type="title" hasCustomPrompt="1"/>
          </p:nvPr>
        </p:nvSpPr>
        <p:spPr>
          <a:xfrm>
            <a:off x="1090420" y="261791"/>
            <a:ext cx="10820622" cy="72410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7" name="Group 46">
            <a:extLst>
              <a:ext uri="{FF2B5EF4-FFF2-40B4-BE49-F238E27FC236}">
                <a16:creationId xmlns:a16="http://schemas.microsoft.com/office/drawing/2014/main" id="{6A8CCB4F-EB6E-7C49-BFF4-BFE193A492BA}"/>
              </a:ext>
            </a:extLst>
          </p:cNvPr>
          <p:cNvGrpSpPr/>
          <p:nvPr userDrawn="1"/>
        </p:nvGrpSpPr>
        <p:grpSpPr>
          <a:xfrm>
            <a:off x="11479694" y="484771"/>
            <a:ext cx="712306" cy="5410029"/>
            <a:chOff x="11492959" y="484771"/>
            <a:chExt cx="712306" cy="5410029"/>
          </a:xfrm>
        </p:grpSpPr>
        <p:grpSp>
          <p:nvGrpSpPr>
            <p:cNvPr id="48" name="Group 47">
              <a:extLst>
                <a:ext uri="{FF2B5EF4-FFF2-40B4-BE49-F238E27FC236}">
                  <a16:creationId xmlns:a16="http://schemas.microsoft.com/office/drawing/2014/main" id="{4D52C820-4118-5844-B4C6-0F6ECAAE10C5}"/>
                </a:ext>
              </a:extLst>
            </p:cNvPr>
            <p:cNvGrpSpPr/>
            <p:nvPr userDrawn="1"/>
          </p:nvGrpSpPr>
          <p:grpSpPr>
            <a:xfrm>
              <a:off x="11492959" y="484771"/>
              <a:ext cx="712305" cy="98641"/>
              <a:chOff x="11492959" y="484771"/>
              <a:chExt cx="712305" cy="98641"/>
            </a:xfrm>
          </p:grpSpPr>
          <p:sp>
            <p:nvSpPr>
              <p:cNvPr id="65" name="object 12">
                <a:extLst>
                  <a:ext uri="{FF2B5EF4-FFF2-40B4-BE49-F238E27FC236}">
                    <a16:creationId xmlns:a16="http://schemas.microsoft.com/office/drawing/2014/main" id="{BE12A101-DF84-F747-9771-CB4355965664}"/>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22">
                <a:extLst>
                  <a:ext uri="{FF2B5EF4-FFF2-40B4-BE49-F238E27FC236}">
                    <a16:creationId xmlns:a16="http://schemas.microsoft.com/office/drawing/2014/main" id="{E18BFEC0-9622-8C4B-BEAB-155F3A86A4F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DDA3EA8-5304-8E4F-9EF0-3B226B876524}"/>
                </a:ext>
              </a:extLst>
            </p:cNvPr>
            <p:cNvGrpSpPr/>
            <p:nvPr userDrawn="1"/>
          </p:nvGrpSpPr>
          <p:grpSpPr>
            <a:xfrm>
              <a:off x="11492959" y="837460"/>
              <a:ext cx="712305" cy="112876"/>
              <a:chOff x="11492959" y="837460"/>
              <a:chExt cx="712305" cy="112876"/>
            </a:xfrm>
          </p:grpSpPr>
          <p:sp>
            <p:nvSpPr>
              <p:cNvPr id="62" name="object 10">
                <a:extLst>
                  <a:ext uri="{FF2B5EF4-FFF2-40B4-BE49-F238E27FC236}">
                    <a16:creationId xmlns:a16="http://schemas.microsoft.com/office/drawing/2014/main" id="{E0E1BB06-EA7B-E14F-BAD7-BDCB1A94219C}"/>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3" name="object 10">
                <a:extLst>
                  <a:ext uri="{FF2B5EF4-FFF2-40B4-BE49-F238E27FC236}">
                    <a16:creationId xmlns:a16="http://schemas.microsoft.com/office/drawing/2014/main" id="{CBE47FDE-FF02-074A-B9DB-F0F4661EBE5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0B497DC5-24D2-7E47-B359-40C9E161FE7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A08C2A0C-61DC-AD43-8303-E68852FB5C2C}"/>
                </a:ext>
              </a:extLst>
            </p:cNvPr>
            <p:cNvGrpSpPr/>
            <p:nvPr userDrawn="1"/>
          </p:nvGrpSpPr>
          <p:grpSpPr>
            <a:xfrm>
              <a:off x="11492959" y="1459641"/>
              <a:ext cx="712305" cy="18623"/>
              <a:chOff x="11492959" y="1459641"/>
              <a:chExt cx="712305" cy="18623"/>
            </a:xfrm>
          </p:grpSpPr>
          <p:sp>
            <p:nvSpPr>
              <p:cNvPr id="60" name="object 10">
                <a:extLst>
                  <a:ext uri="{FF2B5EF4-FFF2-40B4-BE49-F238E27FC236}">
                    <a16:creationId xmlns:a16="http://schemas.microsoft.com/office/drawing/2014/main" id="{A819BBCB-D1B4-3148-95C0-DB1885048F31}"/>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1" name="object 22">
                <a:extLst>
                  <a:ext uri="{FF2B5EF4-FFF2-40B4-BE49-F238E27FC236}">
                    <a16:creationId xmlns:a16="http://schemas.microsoft.com/office/drawing/2014/main" id="{CC15F2B0-424E-FA43-A735-194F8572DBE7}"/>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1" name="Group 50">
              <a:extLst>
                <a:ext uri="{FF2B5EF4-FFF2-40B4-BE49-F238E27FC236}">
                  <a16:creationId xmlns:a16="http://schemas.microsoft.com/office/drawing/2014/main" id="{99316C53-414D-5E4C-9A57-1C645317124C}"/>
                </a:ext>
              </a:extLst>
            </p:cNvPr>
            <p:cNvGrpSpPr/>
            <p:nvPr userDrawn="1"/>
          </p:nvGrpSpPr>
          <p:grpSpPr>
            <a:xfrm>
              <a:off x="11492959" y="2418879"/>
              <a:ext cx="712305" cy="126395"/>
              <a:chOff x="11492959" y="2418879"/>
              <a:chExt cx="712305" cy="126395"/>
            </a:xfrm>
          </p:grpSpPr>
          <p:sp>
            <p:nvSpPr>
              <p:cNvPr id="58" name="object 10">
                <a:extLst>
                  <a:ext uri="{FF2B5EF4-FFF2-40B4-BE49-F238E27FC236}">
                    <a16:creationId xmlns:a16="http://schemas.microsoft.com/office/drawing/2014/main" id="{53E70FBD-0E5F-FB46-8A99-2E5007564159}"/>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C686AC97-6BE7-3240-8B47-2F6DDE516FC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2" name="object 22">
              <a:extLst>
                <a:ext uri="{FF2B5EF4-FFF2-40B4-BE49-F238E27FC236}">
                  <a16:creationId xmlns:a16="http://schemas.microsoft.com/office/drawing/2014/main" id="{9E29B2C6-4C96-1E4E-A6E7-0BE771074BC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3" name="Group 52">
              <a:extLst>
                <a:ext uri="{FF2B5EF4-FFF2-40B4-BE49-F238E27FC236}">
                  <a16:creationId xmlns:a16="http://schemas.microsoft.com/office/drawing/2014/main" id="{8D91ADF0-2698-4440-B2A7-94FF113F28CC}"/>
                </a:ext>
              </a:extLst>
            </p:cNvPr>
            <p:cNvGrpSpPr/>
            <p:nvPr userDrawn="1"/>
          </p:nvGrpSpPr>
          <p:grpSpPr>
            <a:xfrm>
              <a:off x="11492959" y="5160951"/>
              <a:ext cx="712305" cy="70754"/>
              <a:chOff x="11492959" y="5160951"/>
              <a:chExt cx="712305" cy="70754"/>
            </a:xfrm>
          </p:grpSpPr>
          <p:sp>
            <p:nvSpPr>
              <p:cNvPr id="56" name="object 22">
                <a:extLst>
                  <a:ext uri="{FF2B5EF4-FFF2-40B4-BE49-F238E27FC236}">
                    <a16:creationId xmlns:a16="http://schemas.microsoft.com/office/drawing/2014/main" id="{557CF4E5-A2DD-AE42-859E-1C502965D5D4}"/>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7" name="object 10">
                <a:extLst>
                  <a:ext uri="{FF2B5EF4-FFF2-40B4-BE49-F238E27FC236}">
                    <a16:creationId xmlns:a16="http://schemas.microsoft.com/office/drawing/2014/main" id="{AA98D139-27CF-A046-90AC-6A2205B7088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4" name="object 22">
              <a:extLst>
                <a:ext uri="{FF2B5EF4-FFF2-40B4-BE49-F238E27FC236}">
                  <a16:creationId xmlns:a16="http://schemas.microsoft.com/office/drawing/2014/main" id="{9B673621-43F3-6D40-A227-317FA2F08BF4}"/>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047C592D-3942-6345-8F73-4337FAC7340D}"/>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6" name="Picture 45">
            <a:extLst>
              <a:ext uri="{FF2B5EF4-FFF2-40B4-BE49-F238E27FC236}">
                <a16:creationId xmlns:a16="http://schemas.microsoft.com/office/drawing/2014/main" id="{9420185E-4AC2-AF46-821D-B6A39598C45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119933597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410558778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4-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BA3367-E24F-45E3-EEDB-32AC7B21884C}"/>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657722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5-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4C96CF-4B62-29D2-2D11-6CACDCB6B4D7}"/>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45195087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Text-Orang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1838E9-C540-71D8-1913-7FA9453262E3}"/>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lang="en-US" sz="14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14" name="Title 1">
            <a:extLst>
              <a:ext uri="{FF2B5EF4-FFF2-40B4-BE49-F238E27FC236}">
                <a16:creationId xmlns:a16="http://schemas.microsoft.com/office/drawing/2014/main" id="{3CE96427-CC30-D34E-ADEB-161B79B79BCE}"/>
              </a:ext>
            </a:extLst>
          </p:cNvPr>
          <p:cNvSpPr>
            <a:spLocks noGrp="1"/>
          </p:cNvSpPr>
          <p:nvPr>
            <p:ph type="title" hasCustomPrompt="1"/>
          </p:nvPr>
        </p:nvSpPr>
        <p:spPr>
          <a:xfrm>
            <a:off x="1090420" y="279269"/>
            <a:ext cx="10828501" cy="709980"/>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cxnSp>
        <p:nvCxnSpPr>
          <p:cNvPr id="49" name="Straight Connector 48">
            <a:extLst>
              <a:ext uri="{FF2B5EF4-FFF2-40B4-BE49-F238E27FC236}">
                <a16:creationId xmlns:a16="http://schemas.microsoft.com/office/drawing/2014/main" id="{D08ED431-4AA0-FF45-956C-2F98C2E528D3}"/>
              </a:ext>
            </a:extLst>
          </p:cNvPr>
          <p:cNvCxnSpPr/>
          <p:nvPr userDrawn="1"/>
        </p:nvCxnSpPr>
        <p:spPr>
          <a:xfrm>
            <a:off x="5021336" y="12347790"/>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77" name="Picture 76">
            <a:extLst>
              <a:ext uri="{FF2B5EF4-FFF2-40B4-BE49-F238E27FC236}">
                <a16:creationId xmlns:a16="http://schemas.microsoft.com/office/drawing/2014/main" id="{F8E9A6BA-48C3-B141-9BBC-BB5A5CC7DA9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78" name="Group 77">
            <a:extLst>
              <a:ext uri="{FF2B5EF4-FFF2-40B4-BE49-F238E27FC236}">
                <a16:creationId xmlns:a16="http://schemas.microsoft.com/office/drawing/2014/main" id="{F80CF280-019C-7047-AE31-5DD80D71D201}"/>
              </a:ext>
            </a:extLst>
          </p:cNvPr>
          <p:cNvGrpSpPr/>
          <p:nvPr userDrawn="1"/>
        </p:nvGrpSpPr>
        <p:grpSpPr>
          <a:xfrm>
            <a:off x="11479694" y="484771"/>
            <a:ext cx="712306" cy="5410029"/>
            <a:chOff x="11492959" y="484771"/>
            <a:chExt cx="712306" cy="5410029"/>
          </a:xfrm>
        </p:grpSpPr>
        <p:grpSp>
          <p:nvGrpSpPr>
            <p:cNvPr id="79" name="Group 78">
              <a:extLst>
                <a:ext uri="{FF2B5EF4-FFF2-40B4-BE49-F238E27FC236}">
                  <a16:creationId xmlns:a16="http://schemas.microsoft.com/office/drawing/2014/main" id="{61E4CF4A-CEE7-6943-B621-A79A7AF42B1A}"/>
                </a:ext>
              </a:extLst>
            </p:cNvPr>
            <p:cNvGrpSpPr/>
            <p:nvPr userDrawn="1"/>
          </p:nvGrpSpPr>
          <p:grpSpPr>
            <a:xfrm>
              <a:off x="11492959" y="484771"/>
              <a:ext cx="712305" cy="98641"/>
              <a:chOff x="11492959" y="484771"/>
              <a:chExt cx="712305" cy="98641"/>
            </a:xfrm>
          </p:grpSpPr>
          <p:sp>
            <p:nvSpPr>
              <p:cNvPr id="96" name="object 12">
                <a:extLst>
                  <a:ext uri="{FF2B5EF4-FFF2-40B4-BE49-F238E27FC236}">
                    <a16:creationId xmlns:a16="http://schemas.microsoft.com/office/drawing/2014/main" id="{A8E85381-544B-5D48-B30E-BF883F2F1F5B}"/>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7" name="object 22">
                <a:extLst>
                  <a:ext uri="{FF2B5EF4-FFF2-40B4-BE49-F238E27FC236}">
                    <a16:creationId xmlns:a16="http://schemas.microsoft.com/office/drawing/2014/main" id="{D646D3E3-4496-1049-9E06-220812D32728}"/>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0" name="Group 79">
              <a:extLst>
                <a:ext uri="{FF2B5EF4-FFF2-40B4-BE49-F238E27FC236}">
                  <a16:creationId xmlns:a16="http://schemas.microsoft.com/office/drawing/2014/main" id="{11432E9C-C2B7-D140-80C4-72456A1472B6}"/>
                </a:ext>
              </a:extLst>
            </p:cNvPr>
            <p:cNvGrpSpPr/>
            <p:nvPr userDrawn="1"/>
          </p:nvGrpSpPr>
          <p:grpSpPr>
            <a:xfrm>
              <a:off x="11492959" y="837460"/>
              <a:ext cx="712305" cy="112876"/>
              <a:chOff x="11492959" y="837460"/>
              <a:chExt cx="712305" cy="112876"/>
            </a:xfrm>
          </p:grpSpPr>
          <p:sp>
            <p:nvSpPr>
              <p:cNvPr id="93" name="object 10">
                <a:extLst>
                  <a:ext uri="{FF2B5EF4-FFF2-40B4-BE49-F238E27FC236}">
                    <a16:creationId xmlns:a16="http://schemas.microsoft.com/office/drawing/2014/main" id="{EC6388C5-9C3F-404F-B84E-DB43D8FE881E}"/>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94" name="object 10">
                <a:extLst>
                  <a:ext uri="{FF2B5EF4-FFF2-40B4-BE49-F238E27FC236}">
                    <a16:creationId xmlns:a16="http://schemas.microsoft.com/office/drawing/2014/main" id="{2CBB1369-2187-CF49-B0F9-C442C03BF3B6}"/>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AE182827-52F3-A747-979F-C8243BFDAB9B}"/>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1" name="Group 80">
              <a:extLst>
                <a:ext uri="{FF2B5EF4-FFF2-40B4-BE49-F238E27FC236}">
                  <a16:creationId xmlns:a16="http://schemas.microsoft.com/office/drawing/2014/main" id="{62E84EFF-2C22-EA41-8C6C-432C3A6170B0}"/>
                </a:ext>
              </a:extLst>
            </p:cNvPr>
            <p:cNvGrpSpPr/>
            <p:nvPr userDrawn="1"/>
          </p:nvGrpSpPr>
          <p:grpSpPr>
            <a:xfrm>
              <a:off x="11492959" y="1459641"/>
              <a:ext cx="712305" cy="18623"/>
              <a:chOff x="11492959" y="1459641"/>
              <a:chExt cx="712305" cy="18623"/>
            </a:xfrm>
          </p:grpSpPr>
          <p:sp>
            <p:nvSpPr>
              <p:cNvPr id="91" name="object 10">
                <a:extLst>
                  <a:ext uri="{FF2B5EF4-FFF2-40B4-BE49-F238E27FC236}">
                    <a16:creationId xmlns:a16="http://schemas.microsoft.com/office/drawing/2014/main" id="{5CEF3585-4DFE-A347-A6CD-5CA4BEA1285D}"/>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2" name="object 22">
                <a:extLst>
                  <a:ext uri="{FF2B5EF4-FFF2-40B4-BE49-F238E27FC236}">
                    <a16:creationId xmlns:a16="http://schemas.microsoft.com/office/drawing/2014/main" id="{F914CD92-D434-ED41-950B-3D19F3E8F400}"/>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2" name="Group 81">
              <a:extLst>
                <a:ext uri="{FF2B5EF4-FFF2-40B4-BE49-F238E27FC236}">
                  <a16:creationId xmlns:a16="http://schemas.microsoft.com/office/drawing/2014/main" id="{17C54E50-7F72-BD49-96CC-88BE65033CAE}"/>
                </a:ext>
              </a:extLst>
            </p:cNvPr>
            <p:cNvGrpSpPr/>
            <p:nvPr userDrawn="1"/>
          </p:nvGrpSpPr>
          <p:grpSpPr>
            <a:xfrm>
              <a:off x="11492959" y="2418879"/>
              <a:ext cx="712305" cy="126395"/>
              <a:chOff x="11492959" y="2418879"/>
              <a:chExt cx="712305" cy="126395"/>
            </a:xfrm>
          </p:grpSpPr>
          <p:sp>
            <p:nvSpPr>
              <p:cNvPr id="89" name="object 10">
                <a:extLst>
                  <a:ext uri="{FF2B5EF4-FFF2-40B4-BE49-F238E27FC236}">
                    <a16:creationId xmlns:a16="http://schemas.microsoft.com/office/drawing/2014/main" id="{EEBF635E-8628-BC48-B963-775B49988450}"/>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0" name="object 22">
                <a:extLst>
                  <a:ext uri="{FF2B5EF4-FFF2-40B4-BE49-F238E27FC236}">
                    <a16:creationId xmlns:a16="http://schemas.microsoft.com/office/drawing/2014/main" id="{3EE9EB51-124C-AC4A-AA6F-D4BEF5139E40}"/>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83" name="object 22">
              <a:extLst>
                <a:ext uri="{FF2B5EF4-FFF2-40B4-BE49-F238E27FC236}">
                  <a16:creationId xmlns:a16="http://schemas.microsoft.com/office/drawing/2014/main" id="{3E12D583-80CB-EB4A-9297-B8816B94AA6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84" name="Group 83">
              <a:extLst>
                <a:ext uri="{FF2B5EF4-FFF2-40B4-BE49-F238E27FC236}">
                  <a16:creationId xmlns:a16="http://schemas.microsoft.com/office/drawing/2014/main" id="{E9D775C0-C818-CB41-A2CA-BA21BD541CB7}"/>
                </a:ext>
              </a:extLst>
            </p:cNvPr>
            <p:cNvGrpSpPr/>
            <p:nvPr userDrawn="1"/>
          </p:nvGrpSpPr>
          <p:grpSpPr>
            <a:xfrm>
              <a:off x="11492959" y="5160951"/>
              <a:ext cx="712305" cy="70754"/>
              <a:chOff x="11492959" y="5160951"/>
              <a:chExt cx="712305" cy="70754"/>
            </a:xfrm>
          </p:grpSpPr>
          <p:sp>
            <p:nvSpPr>
              <p:cNvPr id="87" name="object 22">
                <a:extLst>
                  <a:ext uri="{FF2B5EF4-FFF2-40B4-BE49-F238E27FC236}">
                    <a16:creationId xmlns:a16="http://schemas.microsoft.com/office/drawing/2014/main" id="{C0912A34-A4CA-FF4F-8F41-C5A8722C36B7}"/>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10F143D0-127A-CF45-8D8E-19F1D614AD6B}"/>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85" name="object 22">
              <a:extLst>
                <a:ext uri="{FF2B5EF4-FFF2-40B4-BE49-F238E27FC236}">
                  <a16:creationId xmlns:a16="http://schemas.microsoft.com/office/drawing/2014/main" id="{A577E466-202F-D14D-AE58-B0352C2B6E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6" name="object 10">
              <a:extLst>
                <a:ext uri="{FF2B5EF4-FFF2-40B4-BE49-F238E27FC236}">
                  <a16:creationId xmlns:a16="http://schemas.microsoft.com/office/drawing/2014/main" id="{F95F252D-F480-2A45-BDC3-28AF589B3B5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355190908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1" name="Title 1">
            <a:extLst>
              <a:ext uri="{FF2B5EF4-FFF2-40B4-BE49-F238E27FC236}">
                <a16:creationId xmlns:a16="http://schemas.microsoft.com/office/drawing/2014/main" id="{1EE80935-D622-A947-8098-4CFAC2DE2EF5}"/>
              </a:ext>
            </a:extLst>
          </p:cNvPr>
          <p:cNvSpPr>
            <a:spLocks noGrp="1"/>
          </p:cNvSpPr>
          <p:nvPr>
            <p:ph type="title" hasCustomPrompt="1"/>
          </p:nvPr>
        </p:nvSpPr>
        <p:spPr>
          <a:xfrm>
            <a:off x="1085102" y="285228"/>
            <a:ext cx="10697362" cy="708484"/>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6" name="Group 45">
            <a:extLst>
              <a:ext uri="{FF2B5EF4-FFF2-40B4-BE49-F238E27FC236}">
                <a16:creationId xmlns:a16="http://schemas.microsoft.com/office/drawing/2014/main" id="{4F07AFFE-02A7-8347-9039-32A144AFBD30}"/>
              </a:ext>
            </a:extLst>
          </p:cNvPr>
          <p:cNvGrpSpPr/>
          <p:nvPr userDrawn="1"/>
        </p:nvGrpSpPr>
        <p:grpSpPr>
          <a:xfrm>
            <a:off x="11479694" y="484771"/>
            <a:ext cx="712306" cy="5410029"/>
            <a:chOff x="11492959" y="484771"/>
            <a:chExt cx="712306" cy="5410029"/>
          </a:xfrm>
        </p:grpSpPr>
        <p:grpSp>
          <p:nvGrpSpPr>
            <p:cNvPr id="47" name="Group 46">
              <a:extLst>
                <a:ext uri="{FF2B5EF4-FFF2-40B4-BE49-F238E27FC236}">
                  <a16:creationId xmlns:a16="http://schemas.microsoft.com/office/drawing/2014/main" id="{A1C22115-CFBB-354C-BC4C-AFBDED0F8BAB}"/>
                </a:ext>
              </a:extLst>
            </p:cNvPr>
            <p:cNvGrpSpPr/>
            <p:nvPr userDrawn="1"/>
          </p:nvGrpSpPr>
          <p:grpSpPr>
            <a:xfrm>
              <a:off x="11492959" y="484771"/>
              <a:ext cx="712305" cy="98641"/>
              <a:chOff x="11492959" y="484771"/>
              <a:chExt cx="712305" cy="98641"/>
            </a:xfrm>
          </p:grpSpPr>
          <p:sp>
            <p:nvSpPr>
              <p:cNvPr id="64" name="object 12">
                <a:extLst>
                  <a:ext uri="{FF2B5EF4-FFF2-40B4-BE49-F238E27FC236}">
                    <a16:creationId xmlns:a16="http://schemas.microsoft.com/office/drawing/2014/main" id="{8F64E239-5EF9-D74E-B904-C27CB961B9C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22">
                <a:extLst>
                  <a:ext uri="{FF2B5EF4-FFF2-40B4-BE49-F238E27FC236}">
                    <a16:creationId xmlns:a16="http://schemas.microsoft.com/office/drawing/2014/main" id="{A91727E6-4679-634D-B10B-1F43AA0DED7A}"/>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8F668C74-5C26-E547-8B68-8A20C355C7EC}"/>
                </a:ext>
              </a:extLst>
            </p:cNvPr>
            <p:cNvGrpSpPr/>
            <p:nvPr userDrawn="1"/>
          </p:nvGrpSpPr>
          <p:grpSpPr>
            <a:xfrm>
              <a:off x="11492959" y="837460"/>
              <a:ext cx="712305" cy="112876"/>
              <a:chOff x="11492959" y="837460"/>
              <a:chExt cx="712305" cy="112876"/>
            </a:xfrm>
          </p:grpSpPr>
          <p:sp>
            <p:nvSpPr>
              <p:cNvPr id="61" name="object 10">
                <a:extLst>
                  <a:ext uri="{FF2B5EF4-FFF2-40B4-BE49-F238E27FC236}">
                    <a16:creationId xmlns:a16="http://schemas.microsoft.com/office/drawing/2014/main" id="{5AAD1A1F-4F4D-5349-BB89-A88B9A5EA73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2" name="object 10">
                <a:extLst>
                  <a:ext uri="{FF2B5EF4-FFF2-40B4-BE49-F238E27FC236}">
                    <a16:creationId xmlns:a16="http://schemas.microsoft.com/office/drawing/2014/main" id="{D4D434CE-8440-304E-867A-B16CFCFB552A}"/>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3" name="object 22">
                <a:extLst>
                  <a:ext uri="{FF2B5EF4-FFF2-40B4-BE49-F238E27FC236}">
                    <a16:creationId xmlns:a16="http://schemas.microsoft.com/office/drawing/2014/main" id="{BF1F6D86-7ED8-054F-93D2-091217C96CE3}"/>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2EBBB97-FD44-DB4B-9865-098EF0DCAF94}"/>
                </a:ext>
              </a:extLst>
            </p:cNvPr>
            <p:cNvGrpSpPr/>
            <p:nvPr userDrawn="1"/>
          </p:nvGrpSpPr>
          <p:grpSpPr>
            <a:xfrm>
              <a:off x="11492959" y="1459641"/>
              <a:ext cx="712305" cy="18623"/>
              <a:chOff x="11492959" y="1459641"/>
              <a:chExt cx="712305" cy="18623"/>
            </a:xfrm>
          </p:grpSpPr>
          <p:sp>
            <p:nvSpPr>
              <p:cNvPr id="59" name="object 10">
                <a:extLst>
                  <a:ext uri="{FF2B5EF4-FFF2-40B4-BE49-F238E27FC236}">
                    <a16:creationId xmlns:a16="http://schemas.microsoft.com/office/drawing/2014/main" id="{143320EE-5C41-3241-82F8-7D395E0AD2B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F7360E1A-0BF2-6E40-ADD0-27E2EE0160A1}"/>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48937F08-549B-734F-A5DE-17A7940D7124}"/>
                </a:ext>
              </a:extLst>
            </p:cNvPr>
            <p:cNvGrpSpPr/>
            <p:nvPr userDrawn="1"/>
          </p:nvGrpSpPr>
          <p:grpSpPr>
            <a:xfrm>
              <a:off x="11492959" y="2418879"/>
              <a:ext cx="712305" cy="126395"/>
              <a:chOff x="11492959" y="2418879"/>
              <a:chExt cx="712305" cy="126395"/>
            </a:xfrm>
          </p:grpSpPr>
          <p:sp>
            <p:nvSpPr>
              <p:cNvPr id="57" name="object 10">
                <a:extLst>
                  <a:ext uri="{FF2B5EF4-FFF2-40B4-BE49-F238E27FC236}">
                    <a16:creationId xmlns:a16="http://schemas.microsoft.com/office/drawing/2014/main" id="{DF3BAE29-CF22-7D4B-8ABA-5F85B3C03C3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BF854A08-3726-1549-916C-E29985A3A9D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1" name="object 22">
              <a:extLst>
                <a:ext uri="{FF2B5EF4-FFF2-40B4-BE49-F238E27FC236}">
                  <a16:creationId xmlns:a16="http://schemas.microsoft.com/office/drawing/2014/main" id="{83825BD9-0B6F-9E48-A3EA-515A6AFC56B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2" name="Group 51">
              <a:extLst>
                <a:ext uri="{FF2B5EF4-FFF2-40B4-BE49-F238E27FC236}">
                  <a16:creationId xmlns:a16="http://schemas.microsoft.com/office/drawing/2014/main" id="{5EDC41C9-8B8E-8540-AED0-3BFA81601E18}"/>
                </a:ext>
              </a:extLst>
            </p:cNvPr>
            <p:cNvGrpSpPr/>
            <p:nvPr userDrawn="1"/>
          </p:nvGrpSpPr>
          <p:grpSpPr>
            <a:xfrm>
              <a:off x="11492959" y="5160951"/>
              <a:ext cx="712305" cy="70754"/>
              <a:chOff x="11492959" y="5160951"/>
              <a:chExt cx="712305" cy="70754"/>
            </a:xfrm>
          </p:grpSpPr>
          <p:sp>
            <p:nvSpPr>
              <p:cNvPr id="55" name="object 22">
                <a:extLst>
                  <a:ext uri="{FF2B5EF4-FFF2-40B4-BE49-F238E27FC236}">
                    <a16:creationId xmlns:a16="http://schemas.microsoft.com/office/drawing/2014/main" id="{D180C815-D54E-7E4A-BC83-0892D165227C}"/>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6" name="object 10">
                <a:extLst>
                  <a:ext uri="{FF2B5EF4-FFF2-40B4-BE49-F238E27FC236}">
                    <a16:creationId xmlns:a16="http://schemas.microsoft.com/office/drawing/2014/main" id="{C47F86EA-9369-8C46-BDB4-97B338B55CF9}"/>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3" name="object 22">
              <a:extLst>
                <a:ext uri="{FF2B5EF4-FFF2-40B4-BE49-F238E27FC236}">
                  <a16:creationId xmlns:a16="http://schemas.microsoft.com/office/drawing/2014/main" id="{8CFBB2BB-FE7C-E948-8A4B-ED828BCB92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4" name="object 10">
              <a:extLst>
                <a:ext uri="{FF2B5EF4-FFF2-40B4-BE49-F238E27FC236}">
                  <a16:creationId xmlns:a16="http://schemas.microsoft.com/office/drawing/2014/main" id="{203E17F6-EBB0-A84B-B4CF-F1697C214E67}"/>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8A7BEE61-483C-D04E-4BA4-84715FFA9E7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4DB668B3-7F49-AB41-A402-BF56DD946AC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76612706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183057350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4-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41A36668-209C-0BDF-993C-65919D0029F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3082650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5-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73937"/>
            <a:ext cx="10502434" cy="709971"/>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sp>
        <p:nvSpPr>
          <p:cNvPr id="2" name="Rectangle 1">
            <a:extLst>
              <a:ext uri="{FF2B5EF4-FFF2-40B4-BE49-F238E27FC236}">
                <a16:creationId xmlns:a16="http://schemas.microsoft.com/office/drawing/2014/main" id="{594357FA-5D1E-A512-3709-9E8057FEF074}"/>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DE97D9C6-73FE-D14D-8512-14E37BC89322}"/>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E468C303-0BCD-294D-8A5E-F72832293BBA}"/>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3AA8EBE3-E990-E744-A51E-9E1EDA2814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DDEA5A50-442F-1E41-94EA-A753D6726DD9}"/>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DA891276-27F9-3348-B21F-433466982B35}"/>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0F170833-719E-854B-A96A-2CFC1983BCA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F0EBAB6A-8787-3D4D-9662-EA0BC6E72CB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5DA9EBDC-4C27-474A-B7F5-A1484E88C5C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28D2AF26-6608-1149-90BF-7B7C591953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B2CDD3D2-5178-3947-AC8A-6F48542A55D9}"/>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72C2EC78-D90B-6741-B9AE-3AD609280FFE}"/>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B4041E71-F3E0-9841-B59B-2CE9464FAB93}"/>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60246A32-4DEA-EE48-8F0C-557498470B8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A35F30EE-6BC3-6B40-8242-1897072F0A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C6620E60-909D-B049-804E-873036BE17A3}"/>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AD6957E-8036-BD42-8B86-C7D45890B44D}"/>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08F963C8-233E-E44D-A3E3-2C76B20A8E72}"/>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5B9D0947-E2C8-AA4D-8B86-CB7D56DCEA4C}"/>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22AA30A2-8C47-344A-8DD4-C1E326ECC4AA}"/>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EBB8F6FF-704A-624B-9791-C7BBE41B469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F7FE98E8-B3CD-AE4A-92CB-AA122681F8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955568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5" name="Slide Number Placeholder 4">
            <a:extLst>
              <a:ext uri="{FF2B5EF4-FFF2-40B4-BE49-F238E27FC236}">
                <a16:creationId xmlns:a16="http://schemas.microsoft.com/office/drawing/2014/main" id="{F62A5DB0-4924-BB49-820C-024D595F7CA7}"/>
              </a:ext>
            </a:extLst>
          </p:cNvPr>
          <p:cNvSpPr>
            <a:spLocks noGrp="1"/>
          </p:cNvSpPr>
          <p:nvPr>
            <p:ph type="sldNum" sz="quarter" idx="12"/>
          </p:nvPr>
        </p:nvSpPr>
        <p:spPr>
          <a:xfrm>
            <a:off x="9448800" y="6467846"/>
            <a:ext cx="2743200" cy="365125"/>
          </a:xfrm>
        </p:spPr>
        <p:txBody>
          <a:bodyPr/>
          <a:lstStyle>
            <a:lvl1pPr>
              <a:defRPr b="1" i="0">
                <a:solidFill>
                  <a:srgbClr val="FFFFFF"/>
                </a:solidFill>
                <a:latin typeface="Gentona Book" pitchFamily="2" charset="77"/>
              </a:defRPr>
            </a:lvl1pPr>
          </a:lstStyle>
          <a:p>
            <a:fld id="{56B21313-48D6-BF45-9C7F-8CB603AB36D7}" type="slidenum">
              <a:rPr lang="en-US" smtClean="0"/>
              <a:pPr/>
              <a:t>‹#›</a:t>
            </a:fld>
            <a:endParaRPr lang="en-US"/>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13299893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Quote Bold 3">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1069189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770037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836356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tx2"/>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sp>
        <p:nvSpPr>
          <p:cNvPr id="35" name="Slide Number Placeholder 5">
            <a:extLst>
              <a:ext uri="{FF2B5EF4-FFF2-40B4-BE49-F238E27FC236}">
                <a16:creationId xmlns:a16="http://schemas.microsoft.com/office/drawing/2014/main" id="{78A0251E-E929-4449-AC90-A2E9CBD31DCB}"/>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063238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308344" y="1"/>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2584002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18" Type="http://schemas.openxmlformats.org/officeDocument/2006/relationships/slideLayout" Target="../slideLayouts/slideLayout44.xml"/><Relationship Id="rId3" Type="http://schemas.openxmlformats.org/officeDocument/2006/relationships/slideLayout" Target="../slideLayouts/slideLayout29.xml"/><Relationship Id="rId21" Type="http://schemas.openxmlformats.org/officeDocument/2006/relationships/slideLayout" Target="../slideLayouts/slideLayout47.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slideLayout" Target="../slideLayouts/slideLayout43.xml"/><Relationship Id="rId25" Type="http://schemas.openxmlformats.org/officeDocument/2006/relationships/theme" Target="../theme/theme2.xml"/><Relationship Id="rId2" Type="http://schemas.openxmlformats.org/officeDocument/2006/relationships/slideLayout" Target="../slideLayouts/slideLayout28.xml"/><Relationship Id="rId16" Type="http://schemas.openxmlformats.org/officeDocument/2006/relationships/slideLayout" Target="../slideLayouts/slideLayout42.xml"/><Relationship Id="rId20" Type="http://schemas.openxmlformats.org/officeDocument/2006/relationships/slideLayout" Target="../slideLayouts/slideLayout46.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24" Type="http://schemas.openxmlformats.org/officeDocument/2006/relationships/slideLayout" Target="../slideLayouts/slideLayout50.xml"/><Relationship Id="rId5" Type="http://schemas.openxmlformats.org/officeDocument/2006/relationships/slideLayout" Target="../slideLayouts/slideLayout31.xml"/><Relationship Id="rId15" Type="http://schemas.openxmlformats.org/officeDocument/2006/relationships/slideLayout" Target="../slideLayouts/slideLayout41.xml"/><Relationship Id="rId23" Type="http://schemas.openxmlformats.org/officeDocument/2006/relationships/slideLayout" Target="../slideLayouts/slideLayout49.xml"/><Relationship Id="rId10" Type="http://schemas.openxmlformats.org/officeDocument/2006/relationships/slideLayout" Target="../slideLayouts/slideLayout36.xml"/><Relationship Id="rId19" Type="http://schemas.openxmlformats.org/officeDocument/2006/relationships/slideLayout" Target="../slideLayouts/slideLayout45.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 Id="rId22"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19091854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337268034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 id="2147483705" r:id="rId18"/>
    <p:sldLayoutId id="2147483706" r:id="rId19"/>
    <p:sldLayoutId id="2147483707" r:id="rId20"/>
    <p:sldLayoutId id="2147483708" r:id="rId21"/>
    <p:sldLayoutId id="2147483709" r:id="rId22"/>
    <p:sldLayoutId id="2147483710" r:id="rId23"/>
    <p:sldLayoutId id="2147483711" r:id="rId24"/>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facilities.ufl.edu/campus-planning/campus-master-plan/landscape-master-plan/" TargetMode="External"/><Relationship Id="rId7" Type="http://schemas.openxmlformats.org/officeDocument/2006/relationships/hyperlink" Target="chrome-extension://efaidnbmnnnibpcajpcglclefindmkaj/https:/facilities.ufl.edu/wp-content/uploads/committees/lvl/treemitigationpolicy.pdf" TargetMode="External"/><Relationship Id="rId2" Type="http://schemas.openxmlformats.org/officeDocument/2006/relationships/notesSlide" Target="../notesSlides/notesSlide1.xml"/><Relationship Id="rId1" Type="http://schemas.openxmlformats.org/officeDocument/2006/relationships/slideLayout" Target="../slideLayouts/slideLayout25.xml"/><Relationship Id="rId6" Type="http://schemas.openxmlformats.org/officeDocument/2006/relationships/hyperlink" Target="https://facilities.ufl.edu/wp-content/uploads/plan/Appendix.D.pdf" TargetMode="External"/><Relationship Id="rId5" Type="http://schemas.openxmlformats.org/officeDocument/2006/relationships/hyperlink" Target="https://facilities.ufl.edu/wp-content/uploads/plan/2020-2030/elements/Future%20Land%20Use%20Element%20FINAL%202020.pdf" TargetMode="External"/><Relationship Id="rId4" Type="http://schemas.openxmlformats.org/officeDocument/2006/relationships/hyperlink" Target="https://facilities.ufl.edu/campus-planning/campus-master-plan/"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5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FCC4D-7D17-F640-8641-52DE2102DCB9}"/>
              </a:ext>
            </a:extLst>
          </p:cNvPr>
          <p:cNvSpPr>
            <a:spLocks noGrp="1"/>
          </p:cNvSpPr>
          <p:nvPr>
            <p:ph type="ctrTitle"/>
          </p:nvPr>
        </p:nvSpPr>
        <p:spPr/>
        <p:txBody>
          <a:bodyPr/>
          <a:lstStyle/>
          <a:p>
            <a:r>
              <a:rPr lang="en-US" dirty="0"/>
              <a:t>PROJECT NUMBER &amp; NAME</a:t>
            </a:r>
            <a:br>
              <a:rPr lang="en-US" dirty="0"/>
            </a:br>
            <a:r>
              <a:rPr lang="en-US" dirty="0"/>
              <a:t>(Ex. MP10000 CENTURY TOWER)</a:t>
            </a:r>
          </a:p>
        </p:txBody>
      </p:sp>
      <p:sp>
        <p:nvSpPr>
          <p:cNvPr id="3" name="Subtitle 2">
            <a:extLst>
              <a:ext uri="{FF2B5EF4-FFF2-40B4-BE49-F238E27FC236}">
                <a16:creationId xmlns:a16="http://schemas.microsoft.com/office/drawing/2014/main" id="{A2AA880F-20E3-0D44-8CDE-45497D7E2E36}"/>
              </a:ext>
            </a:extLst>
          </p:cNvPr>
          <p:cNvSpPr>
            <a:spLocks noGrp="1"/>
          </p:cNvSpPr>
          <p:nvPr>
            <p:ph type="subTitle" idx="1"/>
          </p:nvPr>
        </p:nvSpPr>
        <p:spPr>
          <a:xfrm>
            <a:off x="2568992" y="4355719"/>
            <a:ext cx="8588634" cy="2181268"/>
          </a:xfrm>
        </p:spPr>
        <p:txBody>
          <a:bodyPr/>
          <a:lstStyle/>
          <a:p>
            <a:r>
              <a:rPr lang="en-US" sz="1800" i="0" dirty="0"/>
              <a:t>PROJECT MANAGER</a:t>
            </a:r>
          </a:p>
          <a:p>
            <a:endParaRPr lang="en-US" dirty="0"/>
          </a:p>
          <a:p>
            <a:endParaRPr lang="en-US" dirty="0"/>
          </a:p>
        </p:txBody>
      </p:sp>
      <p:sp>
        <p:nvSpPr>
          <p:cNvPr id="4" name="Text Placeholder 3">
            <a:extLst>
              <a:ext uri="{FF2B5EF4-FFF2-40B4-BE49-F238E27FC236}">
                <a16:creationId xmlns:a16="http://schemas.microsoft.com/office/drawing/2014/main" id="{1E9F5295-143D-AE4E-9BF3-3DA58FA69AD1}"/>
              </a:ext>
            </a:extLst>
          </p:cNvPr>
          <p:cNvSpPr>
            <a:spLocks noGrp="1"/>
          </p:cNvSpPr>
          <p:nvPr>
            <p:ph type="body" sz="quarter" idx="10"/>
          </p:nvPr>
        </p:nvSpPr>
        <p:spPr/>
        <p:txBody>
          <a:bodyPr/>
          <a:lstStyle/>
          <a:p>
            <a:r>
              <a:rPr lang="en-US" dirty="0"/>
              <a:t>DATE OF LVL COMMITTEE MEETING</a:t>
            </a:r>
          </a:p>
        </p:txBody>
      </p:sp>
    </p:spTree>
    <p:extLst>
      <p:ext uri="{BB962C8B-B14F-4D97-AF65-F5344CB8AC3E}">
        <p14:creationId xmlns:p14="http://schemas.microsoft.com/office/powerpoint/2010/main" val="4175007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94400" y="1795666"/>
            <a:ext cx="10697361" cy="4858267"/>
          </a:xfrm>
        </p:spPr>
        <p:txBody>
          <a:bodyPr/>
          <a:lstStyle/>
          <a:p>
            <a:pPr marL="228600" indent="-219075">
              <a:buFont typeface="Arial" panose="020B0604020202020204" pitchFamily="34" charset="0"/>
              <a:buChar char="•"/>
            </a:pPr>
            <a:r>
              <a:rPr lang="en-US" sz="2800" b="1" dirty="0"/>
              <a:t>DO NOT INCLUDE FLOORPLANS</a:t>
            </a:r>
            <a:br>
              <a:rPr lang="en-US" sz="2800" b="1" dirty="0"/>
            </a:br>
            <a:endParaRPr lang="en-US" sz="2800" b="1" dirty="0"/>
          </a:p>
          <a:p>
            <a:pPr marL="228600" indent="-219075">
              <a:buFont typeface="Arial" panose="020B0604020202020204" pitchFamily="34" charset="0"/>
              <a:buChar char="•"/>
            </a:pPr>
            <a:r>
              <a:rPr lang="en-US" dirty="0"/>
              <a:t>Use this template as a guide to build your presentation. Not all slides may be applicable to your project, and additional slides may still be needed.</a:t>
            </a:r>
            <a:br>
              <a:rPr lang="en-US" dirty="0"/>
            </a:br>
            <a:endParaRPr lang="en-US" dirty="0"/>
          </a:p>
          <a:p>
            <a:pPr marL="228600" indent="-219075">
              <a:buFont typeface="Arial" panose="020B0604020202020204" pitchFamily="34" charset="0"/>
              <a:buChar char="•"/>
            </a:pPr>
            <a:r>
              <a:rPr lang="en-US" dirty="0"/>
              <a:t>Read the suggestions in the ‘Notes’ section to help develop the content for each slide.</a:t>
            </a:r>
            <a:br>
              <a:rPr lang="en-US" dirty="0"/>
            </a:br>
            <a:endParaRPr lang="en-US" dirty="0"/>
          </a:p>
          <a:p>
            <a:pPr marL="228600" indent="-219075">
              <a:buFont typeface="Arial" panose="020B0604020202020204" pitchFamily="34" charset="0"/>
              <a:buChar char="•"/>
            </a:pPr>
            <a:r>
              <a:rPr lang="en-US" dirty="0"/>
              <a:t>Throughout the template, refer the resources below to assist with answering questions:</a:t>
            </a:r>
            <a:br>
              <a:rPr lang="en-US" dirty="0"/>
            </a:br>
            <a:endParaRPr lang="en-US" dirty="0"/>
          </a:p>
          <a:p>
            <a:pPr marL="398463" lvl="4" indent="-219075"/>
            <a:r>
              <a:rPr lang="en-US" sz="1400" dirty="0">
                <a:solidFill>
                  <a:srgbClr val="0020A5"/>
                </a:solidFill>
                <a:hlinkClick r:id="rId3">
                  <a:extLst>
                    <a:ext uri="{A12FA001-AC4F-418D-AE19-62706E023703}">
                      <ahyp:hlinkClr xmlns:ahyp="http://schemas.microsoft.com/office/drawing/2018/hyperlinkcolor" val="tx"/>
                    </a:ext>
                  </a:extLst>
                </a:hlinkClick>
              </a:rPr>
              <a:t>Landscape Master Plan</a:t>
            </a:r>
            <a:endParaRPr lang="en-US" sz="1400" dirty="0">
              <a:solidFill>
                <a:srgbClr val="0020A5"/>
              </a:solidFill>
            </a:endParaRPr>
          </a:p>
          <a:p>
            <a:pPr marL="398463" lvl="4" indent="-219075"/>
            <a:r>
              <a:rPr lang="en-US" sz="1400" dirty="0">
                <a:solidFill>
                  <a:srgbClr val="0020A5"/>
                </a:solidFill>
                <a:hlinkClick r:id="rId4">
                  <a:extLst>
                    <a:ext uri="{A12FA001-AC4F-418D-AE19-62706E023703}">
                      <ahyp:hlinkClr xmlns:ahyp="http://schemas.microsoft.com/office/drawing/2018/hyperlinkcolor" val="tx"/>
                    </a:ext>
                  </a:extLst>
                </a:hlinkClick>
              </a:rPr>
              <a:t>Campus Master Plan</a:t>
            </a:r>
            <a:endParaRPr lang="en-US" sz="1400" dirty="0">
              <a:solidFill>
                <a:srgbClr val="0020A5"/>
              </a:solidFill>
            </a:endParaRPr>
          </a:p>
          <a:p>
            <a:pPr marL="398463" lvl="4" indent="-219075"/>
            <a:r>
              <a:rPr lang="en-US" sz="1400" dirty="0">
                <a:solidFill>
                  <a:srgbClr val="0020A5"/>
                </a:solidFill>
                <a:hlinkClick r:id="rId5">
                  <a:extLst>
                    <a:ext uri="{A12FA001-AC4F-418D-AE19-62706E023703}">
                      <ahyp:hlinkClr xmlns:ahyp="http://schemas.microsoft.com/office/drawing/2018/hyperlinkcolor" val="tx"/>
                    </a:ext>
                  </a:extLst>
                </a:hlinkClick>
              </a:rPr>
              <a:t>Future Land Use Element</a:t>
            </a:r>
            <a:endParaRPr lang="en-US" sz="1400" dirty="0">
              <a:solidFill>
                <a:srgbClr val="0020A5"/>
              </a:solidFill>
            </a:endParaRPr>
          </a:p>
          <a:p>
            <a:pPr marL="398463" lvl="4" indent="-219075"/>
            <a:r>
              <a:rPr lang="en-US" sz="1400" dirty="0">
                <a:solidFill>
                  <a:srgbClr val="0020A5"/>
                </a:solidFill>
                <a:hlinkClick r:id="rId6">
                  <a:extLst>
                    <a:ext uri="{A12FA001-AC4F-418D-AE19-62706E023703}">
                      <ahyp:hlinkClr xmlns:ahyp="http://schemas.microsoft.com/office/drawing/2018/hyperlinkcolor" val="tx"/>
                    </a:ext>
                  </a:extLst>
                </a:hlinkClick>
              </a:rPr>
              <a:t>Historic District &amp; Archaeology</a:t>
            </a:r>
            <a:endParaRPr lang="en-US" sz="1400" dirty="0">
              <a:solidFill>
                <a:srgbClr val="0020A5"/>
              </a:solidFill>
            </a:endParaRPr>
          </a:p>
          <a:p>
            <a:pPr marL="398463" lvl="4" indent="-219075"/>
            <a:r>
              <a:rPr lang="en-US" sz="1400" dirty="0">
                <a:solidFill>
                  <a:srgbClr val="0020A5"/>
                </a:solidFill>
                <a:hlinkClick r:id="rId7">
                  <a:extLst>
                    <a:ext uri="{A12FA001-AC4F-418D-AE19-62706E023703}">
                      <ahyp:hlinkClr xmlns:ahyp="http://schemas.microsoft.com/office/drawing/2018/hyperlinkcolor" val="tx"/>
                    </a:ext>
                  </a:extLst>
                </a:hlinkClick>
              </a:rPr>
              <a:t>Tree Mitigation Policy</a:t>
            </a:r>
            <a:endParaRPr lang="en-US" sz="1400" dirty="0">
              <a:solidFill>
                <a:srgbClr val="0020A5"/>
              </a:solidFill>
            </a:endParaRPr>
          </a:p>
          <a:p>
            <a:pPr marL="398463" lvl="4" indent="-219075"/>
            <a:endParaRPr lang="en-US" sz="1400" dirty="0">
              <a:solidFill>
                <a:srgbClr val="0020A5"/>
              </a:solidFill>
            </a:endParaRPr>
          </a:p>
          <a:p>
            <a:pPr marL="398463" lvl="4" indent="-219075"/>
            <a:endParaRPr lang="en-US" sz="1400" dirty="0">
              <a:solidFill>
                <a:srgbClr val="0020A5"/>
              </a:solidFill>
            </a:endParaRPr>
          </a:p>
          <a:p>
            <a:pPr marL="9525"/>
            <a:endParaRPr lang="en-US" dirty="0"/>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PRESENTATION GUIDELINES</a:t>
            </a:r>
          </a:p>
        </p:txBody>
      </p:sp>
    </p:spTree>
    <p:extLst>
      <p:ext uri="{BB962C8B-B14F-4D97-AF65-F5344CB8AC3E}">
        <p14:creationId xmlns:p14="http://schemas.microsoft.com/office/powerpoint/2010/main" val="3925706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Project Overview</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8" y="2992437"/>
            <a:ext cx="5827071" cy="3865563"/>
          </a:xfrm>
        </p:spPr>
        <p:txBody>
          <a:bodyPr/>
          <a:lstStyle/>
          <a:p>
            <a:pPr marL="228600" indent="-219075">
              <a:spcAft>
                <a:spcPts val="1000"/>
              </a:spcAft>
              <a:buFont typeface="Arial" panose="020B0604020202020204" pitchFamily="34" charset="0"/>
              <a:buChar char="•"/>
            </a:pPr>
            <a:r>
              <a:rPr lang="en-US" dirty="0"/>
              <a:t>Example: The project is located at the southeast corner of Gale Lemerand Drive and Stadium Road</a:t>
            </a:r>
          </a:p>
          <a:p>
            <a:pPr marL="228600" indent="-219075">
              <a:spcAft>
                <a:spcPts val="1000"/>
              </a:spcAft>
              <a:buFont typeface="Arial" panose="020B0604020202020204" pitchFamily="34" charset="0"/>
              <a:buChar char="•"/>
            </a:pPr>
            <a:r>
              <a:rPr lang="en-US" dirty="0"/>
              <a:t>Example: The scope of this project is to build a 4,000SF addition</a:t>
            </a:r>
          </a:p>
          <a:p>
            <a:pPr marL="228600" indent="-219075">
              <a:spcAft>
                <a:spcPts val="1000"/>
              </a:spcAft>
              <a:buFont typeface="Arial" panose="020B0604020202020204" pitchFamily="34" charset="0"/>
              <a:buChar char="•"/>
            </a:pPr>
            <a:r>
              <a:rPr lang="en-US" dirty="0"/>
              <a:t>Example: The purpose of the project is..</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an Aerial Map showing the projects location.</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225315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Overview &amp; Conditions</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Currently, the site is primarily used for..</a:t>
            </a:r>
          </a:p>
          <a:p>
            <a:pPr marL="228600" indent="-219075">
              <a:spcAft>
                <a:spcPts val="1000"/>
              </a:spcAft>
              <a:buFont typeface="Arial" panose="020B0604020202020204" pitchFamily="34" charset="0"/>
              <a:buChar char="•"/>
            </a:pPr>
            <a:r>
              <a:rPr lang="en-US" dirty="0"/>
              <a:t>Example: There are two live oaks on site</a:t>
            </a:r>
          </a:p>
          <a:p>
            <a:pPr marL="228600" indent="-219075">
              <a:spcAft>
                <a:spcPts val="1000"/>
              </a:spcAft>
              <a:buFont typeface="Arial" panose="020B0604020202020204" pitchFamily="34" charset="0"/>
              <a:buChar char="•"/>
            </a:pPr>
            <a:r>
              <a:rPr lang="en-US" dirty="0"/>
              <a:t>Example: The project is adjacent to Graham Woods</a:t>
            </a:r>
          </a:p>
          <a:p>
            <a:pPr marL="228600" indent="-219075">
              <a:buFont typeface="Arial" panose="020B0604020202020204" pitchFamily="34" charset="0"/>
              <a:buChar char="•"/>
            </a:pPr>
            <a:endParaRPr lang="en-US" dirty="0"/>
          </a:p>
          <a:p>
            <a:pPr marL="228600" indent="-219075">
              <a:buFont typeface="Arial" panose="020B0604020202020204" pitchFamily="34" charset="0"/>
              <a:buChar char="•"/>
            </a:pPr>
            <a:endParaRPr lang="en-US" dirty="0"/>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a closer view of the project's location and/or photos</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3021528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Tree Impacts</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9" y="2730500"/>
            <a:ext cx="4665927" cy="3865563"/>
          </a:xfrm>
        </p:spPr>
        <p:txBody>
          <a:bodyPr/>
          <a:lstStyle/>
          <a:p>
            <a:pPr marL="228600" indent="-219075">
              <a:spcAft>
                <a:spcPts val="1000"/>
              </a:spcAft>
              <a:buFont typeface="Arial" panose="020B0604020202020204" pitchFamily="34" charset="0"/>
              <a:buChar char="•"/>
            </a:pPr>
            <a:r>
              <a:rPr lang="en-US" dirty="0"/>
              <a:t>Example: The project will result in the removal of X trees..</a:t>
            </a:r>
          </a:p>
          <a:p>
            <a:pPr marL="228600" indent="-219075">
              <a:spcAft>
                <a:spcPts val="1000"/>
              </a:spcAft>
              <a:buFont typeface="Arial" panose="020B0604020202020204" pitchFamily="34" charset="0"/>
              <a:buChar char="•"/>
            </a:pPr>
            <a:r>
              <a:rPr lang="en-US" dirty="0"/>
              <a:t>Example: No trees proposed for removal are heritage trees</a:t>
            </a:r>
          </a:p>
          <a:p>
            <a:pPr marL="228600" indent="-219075">
              <a:spcAft>
                <a:spcPts val="1000"/>
              </a:spcAft>
              <a:buFont typeface="Arial" panose="020B0604020202020204" pitchFamily="34" charset="0"/>
              <a:buChar char="•"/>
            </a:pPr>
            <a:r>
              <a:rPr lang="en-US" i="1" dirty="0"/>
              <a:t>Provide an overview of the tree impacts using the site plan as a visual guide</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16287" y="1651828"/>
            <a:ext cx="650269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the conceptual site/landscape plan and/or photos</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417829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Tree Impact Summary</a:t>
            </a:r>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30" y="2730500"/>
            <a:ext cx="3000414" cy="3865563"/>
          </a:xfrm>
        </p:spPr>
        <p:txBody>
          <a:bodyPr/>
          <a:lstStyle/>
          <a:p>
            <a:pPr marL="228600" indent="-219075">
              <a:spcAft>
                <a:spcPts val="1000"/>
              </a:spcAft>
              <a:buFont typeface="Arial" panose="020B0604020202020204" pitchFamily="34" charset="0"/>
              <a:buChar char="•"/>
            </a:pPr>
            <a:r>
              <a:rPr lang="en-US" dirty="0"/>
              <a:t>Example: The project will result in the removal of X trees..</a:t>
            </a:r>
          </a:p>
          <a:p>
            <a:pPr marL="228600" indent="-219075">
              <a:spcAft>
                <a:spcPts val="1000"/>
              </a:spcAft>
              <a:buFont typeface="Arial" panose="020B0604020202020204" pitchFamily="34" charset="0"/>
              <a:buChar char="•"/>
            </a:pPr>
            <a:r>
              <a:rPr lang="en-US" dirty="0"/>
              <a:t>Example: No trees proposed for removal are heritage trees</a:t>
            </a:r>
          </a:p>
          <a:p>
            <a:pPr marL="228600" indent="-219075">
              <a:spcAft>
                <a:spcPts val="1000"/>
              </a:spcAft>
              <a:buFont typeface="Arial" panose="020B0604020202020204" pitchFamily="34" charset="0"/>
              <a:buChar char="•"/>
            </a:pPr>
            <a:r>
              <a:rPr lang="en-US" i="1" dirty="0"/>
              <a:t>Provide an overview of the tree impacts using the site plan as a visual guide</a:t>
            </a:r>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graphicFrame>
        <p:nvGraphicFramePr>
          <p:cNvPr id="54" name="Table 53">
            <a:extLst>
              <a:ext uri="{FF2B5EF4-FFF2-40B4-BE49-F238E27FC236}">
                <a16:creationId xmlns:a16="http://schemas.microsoft.com/office/drawing/2014/main" id="{086ED02E-B58E-8D37-C4E5-791D6975C4FD}"/>
              </a:ext>
            </a:extLst>
          </p:cNvPr>
          <p:cNvGraphicFramePr>
            <a:graphicFrameLocks noGrp="1"/>
          </p:cNvGraphicFramePr>
          <p:nvPr/>
        </p:nvGraphicFramePr>
        <p:xfrm>
          <a:off x="3665919" y="1412815"/>
          <a:ext cx="7678056" cy="2647025"/>
        </p:xfrm>
        <a:graphic>
          <a:graphicData uri="http://schemas.openxmlformats.org/drawingml/2006/table">
            <a:tbl>
              <a:tblPr firstRow="1" bandRow="1">
                <a:tableStyleId>{E8034E78-7F5D-4C2E-B375-FC64B27BC917}</a:tableStyleId>
              </a:tblPr>
              <a:tblGrid>
                <a:gridCol w="1919514">
                  <a:extLst>
                    <a:ext uri="{9D8B030D-6E8A-4147-A177-3AD203B41FA5}">
                      <a16:colId xmlns:a16="http://schemas.microsoft.com/office/drawing/2014/main" val="649193136"/>
                    </a:ext>
                  </a:extLst>
                </a:gridCol>
                <a:gridCol w="1919514">
                  <a:extLst>
                    <a:ext uri="{9D8B030D-6E8A-4147-A177-3AD203B41FA5}">
                      <a16:colId xmlns:a16="http://schemas.microsoft.com/office/drawing/2014/main" val="4100538909"/>
                    </a:ext>
                  </a:extLst>
                </a:gridCol>
                <a:gridCol w="1919514">
                  <a:extLst>
                    <a:ext uri="{9D8B030D-6E8A-4147-A177-3AD203B41FA5}">
                      <a16:colId xmlns:a16="http://schemas.microsoft.com/office/drawing/2014/main" val="863435192"/>
                    </a:ext>
                  </a:extLst>
                </a:gridCol>
                <a:gridCol w="1919514">
                  <a:extLst>
                    <a:ext uri="{9D8B030D-6E8A-4147-A177-3AD203B41FA5}">
                      <a16:colId xmlns:a16="http://schemas.microsoft.com/office/drawing/2014/main" val="944604519"/>
                    </a:ext>
                  </a:extLst>
                </a:gridCol>
              </a:tblGrid>
              <a:tr h="5294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150" dirty="0">
                          <a:solidFill>
                            <a:schemeClr val="tx2"/>
                          </a:solidFill>
                          <a:latin typeface="Gentona Book" pitchFamily="2" charset="77"/>
                          <a:ea typeface="League Spartan" charset="0"/>
                          <a:cs typeface="Poppins" pitchFamily="2" charset="77"/>
                        </a:rPr>
                        <a:t>TREE #</a:t>
                      </a:r>
                    </a:p>
                  </a:txBody>
                  <a:tcPr anchor="ctr">
                    <a:lnR w="28575" cap="flat" cmpd="sng" algn="ctr">
                      <a:solidFill>
                        <a:schemeClr val="bg1">
                          <a:lumMod val="75000"/>
                        </a:schemeClr>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150" dirty="0">
                          <a:solidFill>
                            <a:schemeClr val="tx2"/>
                          </a:solidFill>
                          <a:latin typeface="Gentona Book" pitchFamily="2" charset="77"/>
                          <a:ea typeface="League Spartan" charset="0"/>
                          <a:cs typeface="Poppins" pitchFamily="2" charset="77"/>
                        </a:rPr>
                        <a:t>SPECIES</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150" dirty="0">
                          <a:solidFill>
                            <a:schemeClr val="tx2"/>
                          </a:solidFill>
                          <a:latin typeface="Gentona Book" pitchFamily="2" charset="77"/>
                          <a:ea typeface="League Spartan" charset="0"/>
                          <a:cs typeface="Poppins" pitchFamily="2" charset="77"/>
                        </a:rPr>
                        <a:t>DBH</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150" dirty="0">
                          <a:solidFill>
                            <a:schemeClr val="tx2"/>
                          </a:solidFill>
                          <a:latin typeface="Gentona Book" pitchFamily="2" charset="77"/>
                          <a:ea typeface="League Spartan" charset="0"/>
                          <a:cs typeface="Poppins" pitchFamily="2" charset="77"/>
                        </a:rPr>
                        <a:t>CONDITION</a:t>
                      </a:r>
                    </a:p>
                  </a:txBody>
                  <a:tcPr anchor="ctr">
                    <a:lnL w="28575" cap="flat" cmpd="sng" algn="ctr">
                      <a:solidFill>
                        <a:schemeClr val="bg1">
                          <a:lumMod val="75000"/>
                        </a:schemeClr>
                      </a:solidFill>
                      <a:prstDash val="solid"/>
                      <a:round/>
                      <a:headEnd type="none" w="med" len="med"/>
                      <a:tailEnd type="none" w="med" len="med"/>
                    </a:lnL>
                    <a:lnB w="76200"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64624485"/>
                  </a:ext>
                </a:extLst>
              </a:tr>
              <a:tr h="5294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solidFill>
                          <a:schemeClr val="tx1"/>
                        </a:solidFill>
                        <a:latin typeface="Gentona Book"/>
                        <a:ea typeface="Lato Light" panose="020F0502020204030203" pitchFamily="34" charset="0"/>
                        <a:cs typeface="Mukta ExtraLight" panose="020B0000000000000000" pitchFamily="34" charset="77"/>
                      </a:endParaRPr>
                    </a:p>
                  </a:txBody>
                  <a:tcPr anchor="ctr">
                    <a:lnR w="28575" cap="flat" cmpd="sng" algn="ctr">
                      <a:solidFill>
                        <a:schemeClr val="bg1">
                          <a:lumMod val="75000"/>
                        </a:schemeClr>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850797000"/>
                  </a:ext>
                </a:extLst>
              </a:tr>
              <a:tr h="529405">
                <a:tc>
                  <a:txBody>
                    <a:bodyPr/>
                    <a:lstStyle/>
                    <a:p>
                      <a:pPr algn="ctr"/>
                      <a:endParaRPr lang="en-US" sz="1400" dirty="0">
                        <a:latin typeface="Gentona Book"/>
                      </a:endParaRPr>
                    </a:p>
                  </a:txBody>
                  <a:tcPr anchor="ctr">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391041142"/>
                  </a:ext>
                </a:extLst>
              </a:tr>
              <a:tr h="529405">
                <a:tc>
                  <a:txBody>
                    <a:bodyPr/>
                    <a:lstStyle/>
                    <a:p>
                      <a:pPr algn="ctr"/>
                      <a:endParaRPr lang="en-US" sz="1400" dirty="0">
                        <a:latin typeface="Gentona Book"/>
                      </a:endParaRPr>
                    </a:p>
                  </a:txBody>
                  <a:tcPr anchor="ctr">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493865610"/>
                  </a:ext>
                </a:extLst>
              </a:tr>
              <a:tr h="529405">
                <a:tc>
                  <a:txBody>
                    <a:bodyPr/>
                    <a:lstStyle/>
                    <a:p>
                      <a:pPr algn="ctr"/>
                      <a:endParaRPr lang="en-US" sz="1400" dirty="0">
                        <a:latin typeface="Gentona Book"/>
                      </a:endParaRPr>
                    </a:p>
                  </a:txBody>
                  <a:tcPr anchor="ctr">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T w="38100" cap="flat" cmpd="sng" algn="ctr">
                      <a:solidFill>
                        <a:schemeClr val="bg1"/>
                      </a:solidFill>
                      <a:prstDash val="solid"/>
                      <a:round/>
                      <a:headEnd type="none" w="med" len="med"/>
                      <a:tailEnd type="none" w="med" len="med"/>
                    </a:lnT>
                    <a:solidFill>
                      <a:schemeClr val="bg2">
                        <a:lumMod val="20000"/>
                        <a:lumOff val="80000"/>
                      </a:schemeClr>
                    </a:solidFill>
                  </a:tcPr>
                </a:tc>
                <a:extLst>
                  <a:ext uri="{0D108BD9-81ED-4DB2-BD59-A6C34878D82A}">
                    <a16:rowId xmlns:a16="http://schemas.microsoft.com/office/drawing/2014/main" val="2606700144"/>
                  </a:ext>
                </a:extLst>
              </a:tr>
            </a:tbl>
          </a:graphicData>
        </a:graphic>
      </p:graphicFrame>
      <p:graphicFrame>
        <p:nvGraphicFramePr>
          <p:cNvPr id="55" name="Table 54">
            <a:extLst>
              <a:ext uri="{FF2B5EF4-FFF2-40B4-BE49-F238E27FC236}">
                <a16:creationId xmlns:a16="http://schemas.microsoft.com/office/drawing/2014/main" id="{5C08ADE4-4C99-82BA-4886-EEBEE08688D8}"/>
              </a:ext>
            </a:extLst>
          </p:cNvPr>
          <p:cNvGraphicFramePr>
            <a:graphicFrameLocks noGrp="1"/>
          </p:cNvGraphicFramePr>
          <p:nvPr/>
        </p:nvGraphicFramePr>
        <p:xfrm>
          <a:off x="3665919" y="4194360"/>
          <a:ext cx="7678056" cy="2194560"/>
        </p:xfrm>
        <a:graphic>
          <a:graphicData uri="http://schemas.openxmlformats.org/drawingml/2006/table">
            <a:tbl>
              <a:tblPr firstRow="1" bandRow="1">
                <a:tableStyleId>{E8034E78-7F5D-4C2E-B375-FC64B27BC917}</a:tableStyleId>
              </a:tblPr>
              <a:tblGrid>
                <a:gridCol w="1919514">
                  <a:extLst>
                    <a:ext uri="{9D8B030D-6E8A-4147-A177-3AD203B41FA5}">
                      <a16:colId xmlns:a16="http://schemas.microsoft.com/office/drawing/2014/main" val="649193136"/>
                    </a:ext>
                  </a:extLst>
                </a:gridCol>
                <a:gridCol w="1919514">
                  <a:extLst>
                    <a:ext uri="{9D8B030D-6E8A-4147-A177-3AD203B41FA5}">
                      <a16:colId xmlns:a16="http://schemas.microsoft.com/office/drawing/2014/main" val="4100538909"/>
                    </a:ext>
                  </a:extLst>
                </a:gridCol>
                <a:gridCol w="1919514">
                  <a:extLst>
                    <a:ext uri="{9D8B030D-6E8A-4147-A177-3AD203B41FA5}">
                      <a16:colId xmlns:a16="http://schemas.microsoft.com/office/drawing/2014/main" val="3260302884"/>
                    </a:ext>
                  </a:extLst>
                </a:gridCol>
                <a:gridCol w="1919514">
                  <a:extLst>
                    <a:ext uri="{9D8B030D-6E8A-4147-A177-3AD203B41FA5}">
                      <a16:colId xmlns:a16="http://schemas.microsoft.com/office/drawing/2014/main" val="49789312"/>
                    </a:ext>
                  </a:extLst>
                </a:gridCol>
              </a:tblGrid>
              <a:tr h="69227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spc="150" dirty="0">
                          <a:solidFill>
                            <a:schemeClr val="tx2"/>
                          </a:solidFill>
                          <a:latin typeface="Gentona Book" pitchFamily="2" charset="77"/>
                          <a:ea typeface="League Spartan" charset="0"/>
                          <a:cs typeface="Poppins" pitchFamily="2" charset="77"/>
                        </a:rPr>
                        <a:t>NUMBER OF TREES REMOVED</a:t>
                      </a:r>
                    </a:p>
                  </a:txBody>
                  <a:tcPr anchor="ctr">
                    <a:lnR w="28575" cap="flat" cmpd="sng" algn="ctr">
                      <a:solidFill>
                        <a:schemeClr val="bg1">
                          <a:lumMod val="75000"/>
                        </a:schemeClr>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spc="150" dirty="0">
                          <a:solidFill>
                            <a:schemeClr val="tx1"/>
                          </a:solidFill>
                          <a:latin typeface="Gentona Book" pitchFamily="2" charset="77"/>
                          <a:ea typeface="League Spartan" charset="0"/>
                          <a:cs typeface="Poppins" pitchFamily="2" charset="77"/>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spc="150" dirty="0">
                          <a:solidFill>
                            <a:schemeClr val="tx2"/>
                          </a:solidFill>
                          <a:latin typeface="Gentona Book" pitchFamily="2" charset="77"/>
                          <a:ea typeface="League Spartan" charset="0"/>
                          <a:cs typeface="Poppins" pitchFamily="2" charset="77"/>
                        </a:rPr>
                        <a:t>NUMBER OF TREES PLANTED ON SITE</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spc="150" dirty="0">
                          <a:solidFill>
                            <a:schemeClr val="tx1"/>
                          </a:solidFill>
                          <a:latin typeface="Gentona Book" pitchFamily="2" charset="77"/>
                          <a:ea typeface="League Spartan" charset="0"/>
                          <a:cs typeface="Poppins" pitchFamily="2" charset="77"/>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64624485"/>
                  </a:ext>
                </a:extLst>
              </a:tr>
              <a:tr h="8100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spc="150" dirty="0">
                          <a:solidFill>
                            <a:schemeClr val="tx2"/>
                          </a:solidFill>
                          <a:latin typeface="Gentona Book" pitchFamily="2" charset="77"/>
                          <a:ea typeface="League Spartan" charset="0"/>
                          <a:cs typeface="Poppins" pitchFamily="2" charset="77"/>
                        </a:rPr>
                        <a:t>NUMBER OF HERITAGE TREES REMOVED</a:t>
                      </a:r>
                    </a:p>
                  </a:txBody>
                  <a:tcPr anchor="ctr">
                    <a:lnR w="28575" cap="flat" cmpd="sng" algn="ctr">
                      <a:solidFill>
                        <a:schemeClr val="bg1">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tc>
                  <a:txBody>
                    <a:bodyPr/>
                    <a:lstStyle/>
                    <a:p>
                      <a:pPr algn="ctr"/>
                      <a:r>
                        <a:rPr lang="en-US" sz="1400" b="0" dirty="0">
                          <a:solidFill>
                            <a:schemeClr val="tx1"/>
                          </a:solidFill>
                          <a:latin typeface="Gentona Book"/>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spc="150" dirty="0">
                          <a:solidFill>
                            <a:schemeClr val="tx2"/>
                          </a:solidFill>
                          <a:latin typeface="Gentona Book" pitchFamily="2" charset="77"/>
                          <a:ea typeface="League Spartan" charset="0"/>
                          <a:cs typeface="Poppins" pitchFamily="2" charset="77"/>
                        </a:rPr>
                        <a:t>NUMBER OF TREES REQUIRING MITIGATION</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tc>
                  <a:txBody>
                    <a:bodyPr/>
                    <a:lstStyle/>
                    <a:p>
                      <a:pPr algn="ctr"/>
                      <a:r>
                        <a:rPr lang="en-US" sz="1400" b="0" dirty="0">
                          <a:solidFill>
                            <a:schemeClr val="tx1"/>
                          </a:solidFill>
                          <a:latin typeface="Gentona Book"/>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850797000"/>
                  </a:ext>
                </a:extLst>
              </a:tr>
              <a:tr h="692279">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sng" spc="150" dirty="0">
                          <a:solidFill>
                            <a:schemeClr val="tx2"/>
                          </a:solidFill>
                          <a:latin typeface="Gentona Book" pitchFamily="2" charset="77"/>
                          <a:ea typeface="League Spartan" charset="0"/>
                          <a:cs typeface="Poppins" pitchFamily="2" charset="77"/>
                        </a:rPr>
                        <a:t>MITIGAT</a:t>
                      </a:r>
                      <a:r>
                        <a:rPr lang="en-US" sz="1400" b="1" u="sng" spc="150" dirty="0">
                          <a:solidFill>
                            <a:schemeClr val="tx2"/>
                          </a:solidFill>
                          <a:latin typeface="Gentona Book"/>
                          <a:ea typeface="League Spartan" charset="0"/>
                          <a:cs typeface="Poppins" pitchFamily="2" charset="77"/>
                        </a:rPr>
                        <a:t>ION FEE</a:t>
                      </a:r>
                      <a:endParaRPr lang="en-US" sz="1400" b="1" u="sng" spc="150" dirty="0">
                        <a:solidFill>
                          <a:schemeClr val="tx2"/>
                        </a:solidFill>
                        <a:latin typeface="Gentona Book" pitchFamily="2" charset="77"/>
                        <a:ea typeface="League Spartan" charset="0"/>
                        <a:cs typeface="Poppins" pitchFamily="2" charset="77"/>
                      </a:endParaRPr>
                    </a:p>
                  </a:txBody>
                  <a:tcPr anchor="ctr">
                    <a:lnR w="28575" cap="flat" cmpd="sng" algn="ctr">
                      <a:solidFill>
                        <a:schemeClr val="bg1">
                          <a:lumMod val="75000"/>
                        </a:schemeClr>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tc hMerge="1">
                  <a:txBody>
                    <a:bodyPr/>
                    <a:lstStyle/>
                    <a:p>
                      <a:pPr algn="ctr"/>
                      <a:endParaRPr lang="en-US" sz="1400" b="1" dirty="0">
                        <a:solidFill>
                          <a:schemeClr val="tx1"/>
                        </a:solidFill>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bg2">
                        <a:lumMod val="20000"/>
                        <a:lumOff val="80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latin typeface="Gentona Book"/>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latin typeface="Gentona Book"/>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bg2">
                        <a:lumMod val="20000"/>
                        <a:lumOff val="80000"/>
                      </a:schemeClr>
                    </a:solidFill>
                  </a:tcPr>
                </a:tc>
                <a:extLst>
                  <a:ext uri="{0D108BD9-81ED-4DB2-BD59-A6C34878D82A}">
                    <a16:rowId xmlns:a16="http://schemas.microsoft.com/office/drawing/2014/main" val="2606700144"/>
                  </a:ext>
                </a:extLst>
              </a:tr>
            </a:tbl>
          </a:graphicData>
        </a:graphic>
      </p:graphicFrame>
    </p:spTree>
    <p:extLst>
      <p:ext uri="{BB962C8B-B14F-4D97-AF65-F5344CB8AC3E}">
        <p14:creationId xmlns:p14="http://schemas.microsoft.com/office/powerpoint/2010/main" val="4160158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FCF946-1A69-5041-9411-6EAC906A37B6}"/>
              </a:ext>
            </a:extLst>
          </p:cNvPr>
          <p:cNvSpPr>
            <a:spLocks noGrp="1"/>
          </p:cNvSpPr>
          <p:nvPr>
            <p:ph type="body" sz="quarter" idx="18"/>
          </p:nvPr>
        </p:nvSpPr>
        <p:spPr>
          <a:xfrm>
            <a:off x="243529" y="1652013"/>
            <a:ext cx="5827071" cy="413340"/>
          </a:xfrm>
        </p:spPr>
        <p:txBody>
          <a:bodyPr/>
          <a:lstStyle/>
          <a:p>
            <a:r>
              <a:rPr lang="en-US" dirty="0"/>
              <a:t>Landscape Plan</a:t>
            </a:r>
          </a:p>
          <a:p>
            <a:endParaRPr lang="en-US" dirty="0"/>
          </a:p>
        </p:txBody>
      </p:sp>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43529" y="2730500"/>
            <a:ext cx="3246803" cy="3865563"/>
          </a:xfrm>
        </p:spPr>
        <p:txBody>
          <a:bodyPr/>
          <a:lstStyle/>
          <a:p>
            <a:pPr marL="228600" indent="-219075">
              <a:spcAft>
                <a:spcPts val="1000"/>
              </a:spcAft>
              <a:buFont typeface="Arial" panose="020B0604020202020204" pitchFamily="34" charset="0"/>
              <a:buChar char="•"/>
            </a:pPr>
            <a:r>
              <a:rPr lang="en-US" dirty="0"/>
              <a:t>Example: The project is located in precinct 1</a:t>
            </a:r>
          </a:p>
          <a:p>
            <a:pPr marL="228600" indent="-219075">
              <a:spcAft>
                <a:spcPts val="1000"/>
              </a:spcAft>
              <a:buFont typeface="Arial" panose="020B0604020202020204" pitchFamily="34" charset="0"/>
              <a:buChar char="•"/>
            </a:pPr>
            <a:r>
              <a:rPr lang="en-US" dirty="0"/>
              <a:t>Example: The project is using all plant species from the Landscape Master Plan plant palette</a:t>
            </a:r>
          </a:p>
        </p:txBody>
      </p:sp>
      <p:sp>
        <p:nvSpPr>
          <p:cNvPr id="4" name="Text Placeholder 3">
            <a:extLst>
              <a:ext uri="{FF2B5EF4-FFF2-40B4-BE49-F238E27FC236}">
                <a16:creationId xmlns:a16="http://schemas.microsoft.com/office/drawing/2014/main" id="{795D4367-8E89-6B46-A925-B0C394AC889B}"/>
              </a:ext>
            </a:extLst>
          </p:cNvPr>
          <p:cNvSpPr>
            <a:spLocks noGrp="1"/>
          </p:cNvSpPr>
          <p:nvPr>
            <p:ph type="body" sz="quarter" idx="20"/>
          </p:nvPr>
        </p:nvSpPr>
        <p:spPr>
          <a:xfrm>
            <a:off x="4170557" y="1652014"/>
            <a:ext cx="7448420" cy="4944050"/>
          </a:xfrm>
        </p:spPr>
        <p:txBody>
          <a:bodyPr/>
          <a:lstStyle/>
          <a:p>
            <a:pPr marL="9525" algn="ctr"/>
            <a:br>
              <a:rPr lang="en-US" dirty="0"/>
            </a:b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show the landscape plan, or indicate where new plantings will be located on the site</a:t>
            </a:r>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592783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FCF946-1A69-5041-9411-6EAC906A37B6}"/>
              </a:ext>
            </a:extLst>
          </p:cNvPr>
          <p:cNvSpPr>
            <a:spLocks noGrp="1"/>
          </p:cNvSpPr>
          <p:nvPr>
            <p:ph type="body" sz="quarter" idx="18"/>
          </p:nvPr>
        </p:nvSpPr>
        <p:spPr>
          <a:xfrm>
            <a:off x="243529" y="1652013"/>
            <a:ext cx="5827071" cy="413340"/>
          </a:xfrm>
        </p:spPr>
        <p:txBody>
          <a:bodyPr/>
          <a:lstStyle/>
          <a:p>
            <a:r>
              <a:rPr lang="en-US" dirty="0"/>
              <a:t>Sustainability</a:t>
            </a:r>
          </a:p>
          <a:p>
            <a:endParaRPr lang="en-US" dirty="0"/>
          </a:p>
        </p:txBody>
      </p:sp>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will be pursuing LEED Gold</a:t>
            </a:r>
          </a:p>
          <a:p>
            <a:pPr marL="228600" indent="-219075">
              <a:spcAft>
                <a:spcPts val="1000"/>
              </a:spcAft>
              <a:buFont typeface="Arial" panose="020B0604020202020204" pitchFamily="34" charset="0"/>
              <a:buChar char="•"/>
            </a:pPr>
            <a:r>
              <a:rPr lang="en-US" dirty="0"/>
              <a:t>Example: The project will be incorporating LID features such as..</a:t>
            </a:r>
          </a:p>
        </p:txBody>
      </p:sp>
      <p:sp>
        <p:nvSpPr>
          <p:cNvPr id="4" name="Text Placeholder 3">
            <a:extLst>
              <a:ext uri="{FF2B5EF4-FFF2-40B4-BE49-F238E27FC236}">
                <a16:creationId xmlns:a16="http://schemas.microsoft.com/office/drawing/2014/main" id="{795D4367-8E89-6B46-A925-B0C394AC889B}"/>
              </a:ext>
            </a:extLst>
          </p:cNvPr>
          <p:cNvSpPr>
            <a:spLocks noGrp="1"/>
          </p:cNvSpPr>
          <p:nvPr>
            <p:ph type="body" sz="quarter" idx="20"/>
          </p:nvPr>
        </p:nvSpPr>
        <p:spPr>
          <a:xfrm>
            <a:off x="6097651" y="1652014"/>
            <a:ext cx="5521325" cy="4944050"/>
          </a:xfrm>
        </p:spPr>
        <p:txBody>
          <a:bodyPr/>
          <a:lstStyle/>
          <a:p>
            <a:pPr marL="9525" algn="ctr"/>
            <a:br>
              <a:rPr lang="en-US" dirty="0"/>
            </a:b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a photo, rendering, or other applicable graphic</a:t>
            </a:r>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4186239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CF3121F-FC62-6152-85A6-35B35B5069A4}"/>
              </a:ext>
            </a:extLst>
          </p:cNvPr>
          <p:cNvSpPr>
            <a:spLocks noGrp="1"/>
          </p:cNvSpPr>
          <p:nvPr>
            <p:ph type="body" sz="quarter" idx="18"/>
          </p:nvPr>
        </p:nvSpPr>
        <p:spPr>
          <a:xfrm>
            <a:off x="2509292" y="3106876"/>
            <a:ext cx="9523930" cy="644244"/>
          </a:xfrm>
        </p:spPr>
        <p:txBody>
          <a:bodyPr/>
          <a:lstStyle/>
          <a:p>
            <a:r>
              <a:rPr lang="en-US" sz="3200" b="0" dirty="0">
                <a:latin typeface="Gentona Bold"/>
              </a:rPr>
              <a:t>Example: A motion to approve the project as presented.</a:t>
            </a:r>
          </a:p>
        </p:txBody>
      </p:sp>
      <p:sp>
        <p:nvSpPr>
          <p:cNvPr id="3" name="Text Placeholder 2">
            <a:extLst>
              <a:ext uri="{FF2B5EF4-FFF2-40B4-BE49-F238E27FC236}">
                <a16:creationId xmlns:a16="http://schemas.microsoft.com/office/drawing/2014/main" id="{8AEC1AC4-8BEF-91DA-9942-A698F8731CDF}"/>
              </a:ext>
            </a:extLst>
          </p:cNvPr>
          <p:cNvSpPr>
            <a:spLocks noGrp="1"/>
          </p:cNvSpPr>
          <p:nvPr>
            <p:ph type="body" sz="quarter" idx="19"/>
          </p:nvPr>
        </p:nvSpPr>
        <p:spPr/>
        <p:txBody>
          <a:bodyPr/>
          <a:lstStyle/>
          <a:p>
            <a:r>
              <a:rPr lang="en-US" sz="2400" cap="small" dirty="0"/>
              <a:t>PROJECT NUMBER &amp; NAME</a:t>
            </a:r>
          </a:p>
        </p:txBody>
      </p:sp>
      <p:pic>
        <p:nvPicPr>
          <p:cNvPr id="4" name="Picture 3">
            <a:extLst>
              <a:ext uri="{FF2B5EF4-FFF2-40B4-BE49-F238E27FC236}">
                <a16:creationId xmlns:a16="http://schemas.microsoft.com/office/drawing/2014/main" id="{454F4E57-E8E5-CE51-1E61-12661EECB8E6}"/>
              </a:ext>
            </a:extLst>
          </p:cNvPr>
          <p:cNvPicPr>
            <a:picLocks noChangeAspect="1"/>
          </p:cNvPicPr>
          <p:nvPr/>
        </p:nvPicPr>
        <p:blipFill>
          <a:blip r:embed="rId3"/>
          <a:stretch>
            <a:fillRect/>
          </a:stretch>
        </p:blipFill>
        <p:spPr>
          <a:xfrm>
            <a:off x="747594" y="3025892"/>
            <a:ext cx="806212" cy="806212"/>
          </a:xfrm>
          <a:prstGeom prst="rect">
            <a:avLst/>
          </a:prstGeom>
        </p:spPr>
      </p:pic>
    </p:spTree>
    <p:extLst>
      <p:ext uri="{BB962C8B-B14F-4D97-AF65-F5344CB8AC3E}">
        <p14:creationId xmlns:p14="http://schemas.microsoft.com/office/powerpoint/2010/main" val="4272404040"/>
      </p:ext>
    </p:extLst>
  </p:cSld>
  <p:clrMapOvr>
    <a:masterClrMapping/>
  </p:clrMapOvr>
</p:sld>
</file>

<file path=ppt/theme/theme1.xml><?xml version="1.0" encoding="utf-8"?>
<a:theme xmlns:a="http://schemas.openxmlformats.org/drawingml/2006/main" name="Bol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F2A395A2-89CB-214A-A26C-5AF364AB8381}"/>
    </a:ext>
  </a:extLst>
</a:theme>
</file>

<file path=ppt/theme/theme2.xml><?xml version="1.0" encoding="utf-8"?>
<a:theme xmlns:a="http://schemas.openxmlformats.org/drawingml/2006/main" name="Streamline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D6A81589-AA4C-3443-B235-D68CAA1074B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321</TotalTime>
  <Words>934</Words>
  <Application>Microsoft Office PowerPoint</Application>
  <PresentationFormat>Widescreen</PresentationFormat>
  <Paragraphs>113</Paragraphs>
  <Slides>9</Slides>
  <Notes>8</Notes>
  <HiddenSlides>0</HiddenSlides>
  <MMClips>0</MMClips>
  <ScaleCrop>false</ScaleCrop>
  <HeadingPairs>
    <vt:vector size="6" baseType="variant">
      <vt:variant>
        <vt:lpstr>Fonts Used</vt:lpstr>
      </vt:variant>
      <vt:variant>
        <vt:i4>17</vt:i4>
      </vt:variant>
      <vt:variant>
        <vt:lpstr>Theme</vt:lpstr>
      </vt:variant>
      <vt:variant>
        <vt:i4>2</vt:i4>
      </vt:variant>
      <vt:variant>
        <vt:lpstr>Slide Titles</vt:lpstr>
      </vt:variant>
      <vt:variant>
        <vt:i4>9</vt:i4>
      </vt:variant>
    </vt:vector>
  </HeadingPairs>
  <TitlesOfParts>
    <vt:vector size="28" baseType="lpstr">
      <vt:lpstr>Arial</vt:lpstr>
      <vt:lpstr>Calibri</vt:lpstr>
      <vt:lpstr>Gentona</vt:lpstr>
      <vt:lpstr>Gentona Bold</vt:lpstr>
      <vt:lpstr>Gentona Book</vt:lpstr>
      <vt:lpstr>Gentona Light</vt:lpstr>
      <vt:lpstr>Gentona Medium</vt:lpstr>
      <vt:lpstr>Gentona Medium Italic</vt:lpstr>
      <vt:lpstr>Gentona SemiBold Italic</vt:lpstr>
      <vt:lpstr>Obviously Extd Blck</vt:lpstr>
      <vt:lpstr>Obviously Extd Medi</vt:lpstr>
      <vt:lpstr>Obviously Wide Blck</vt:lpstr>
      <vt:lpstr>Obviously Wide Bold</vt:lpstr>
      <vt:lpstr>Obviously Wide Lght</vt:lpstr>
      <vt:lpstr>Obviously Wide Medi</vt:lpstr>
      <vt:lpstr>Obviously Wide Semi</vt:lpstr>
      <vt:lpstr>Obviously-WideLghtItalic</vt:lpstr>
      <vt:lpstr>Bold Momentum</vt:lpstr>
      <vt:lpstr>Streamlined Momentum</vt:lpstr>
      <vt:lpstr>PROJECT NUMBER &amp; NAME (Ex. MP10000 CENTURY TOWER)</vt:lpstr>
      <vt:lpstr>PRESENTATION GUIDELINES</vt:lpstr>
      <vt:lpstr>PROJECT NUMBER &amp; NAME</vt:lpstr>
      <vt:lpstr>PROJECT NUMBER &amp; NAME</vt:lpstr>
      <vt:lpstr>PROJECT NUMBER &amp; NAME</vt:lpstr>
      <vt:lpstr>PROJECT NUMBER &amp; NAME</vt:lpstr>
      <vt:lpstr>PROJECT NUMBER &amp; NAME</vt:lpstr>
      <vt:lpstr>PROJECT NUMBER &amp; NAME</vt:lpstr>
      <vt:lpstr>PowerPoint Presentation</vt:lpstr>
    </vt:vector>
  </TitlesOfParts>
  <Company>University of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NUMBER &amp; NAME (Ex. MP10000 CENTURY TOWER)</dc:title>
  <dc:creator>Mandell,Rachel C</dc:creator>
  <cp:lastModifiedBy>Mandell,Rachel C</cp:lastModifiedBy>
  <cp:revision>12</cp:revision>
  <dcterms:created xsi:type="dcterms:W3CDTF">2024-01-25T21:34:27Z</dcterms:created>
  <dcterms:modified xsi:type="dcterms:W3CDTF">2024-03-12T16:24:08Z</dcterms:modified>
</cp:coreProperties>
</file>