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7" r:id="rId2"/>
  </p:sldMasterIdLst>
  <p:notesMasterIdLst>
    <p:notesMasterId r:id="rId12"/>
  </p:notesMasterIdLst>
  <p:sldIdLst>
    <p:sldId id="359" r:id="rId3"/>
    <p:sldId id="353" r:id="rId4"/>
    <p:sldId id="348" r:id="rId5"/>
    <p:sldId id="360" r:id="rId6"/>
    <p:sldId id="361" r:id="rId7"/>
    <p:sldId id="362" r:id="rId8"/>
    <p:sldId id="363" r:id="rId9"/>
    <p:sldId id="364" r:id="rId10"/>
    <p:sldId id="37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9" autoAdjust="0"/>
    <p:restoredTop sz="72694" autoAdjust="0"/>
  </p:normalViewPr>
  <p:slideViewPr>
    <p:cSldViewPr snapToGrid="0">
      <p:cViewPr varScale="1">
        <p:scale>
          <a:sx n="115" d="100"/>
          <a:sy n="115" d="100"/>
        </p:scale>
        <p:origin x="430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4C7484-1D7F-4C71-B686-6D17943DC2AE}" type="datetimeFigureOut">
              <a:rPr lang="en-US" smtClean="0"/>
              <a:t>3/12/2024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173509-6175-422A-86DF-AA7BECE4EA3D}" type="slidenum">
              <a:rPr lang="en-US" smtClean="0"/>
              <a:t>‹#›</a:t>
            </a:fld>
            <a:endParaRPr lang="en-US"/>
          </a:p>
        </p:txBody>
      </p:sp>
    </p:spTree>
    <p:extLst>
      <p:ext uri="{BB962C8B-B14F-4D97-AF65-F5344CB8AC3E}">
        <p14:creationId xmlns:p14="http://schemas.microsoft.com/office/powerpoint/2010/main" val="345836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295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provide an overview of the project. Answer questions such as: </a:t>
            </a:r>
          </a:p>
          <a:p>
            <a:endParaRPr lang="en-US" dirty="0"/>
          </a:p>
          <a:p>
            <a:pPr marL="171450" indent="-171450">
              <a:buFont typeface="Arial" panose="020B0604020202020204" pitchFamily="34" charset="0"/>
              <a:buChar char="•"/>
            </a:pPr>
            <a:r>
              <a:rPr lang="en-US" dirty="0"/>
              <a:t>Where is the project located? </a:t>
            </a:r>
          </a:p>
          <a:p>
            <a:pPr marL="171450" indent="-171450">
              <a:buFont typeface="Arial" panose="020B0604020202020204" pitchFamily="34" charset="0"/>
              <a:buChar char="•"/>
            </a:pPr>
            <a:r>
              <a:rPr lang="en-US" dirty="0"/>
              <a:t>What is the purpose of the project? </a:t>
            </a:r>
          </a:p>
          <a:p>
            <a:pPr marL="171450" indent="-171450">
              <a:buFont typeface="Arial" panose="020B0604020202020204" pitchFamily="34" charset="0"/>
              <a:buChar char="•"/>
            </a:pPr>
            <a:r>
              <a:rPr lang="en-US" dirty="0"/>
              <a:t>What is the scope of the project? </a:t>
            </a:r>
          </a:p>
        </p:txBody>
      </p:sp>
      <p:sp>
        <p:nvSpPr>
          <p:cNvPr id="4" name="Slide Number Placeholder 3"/>
          <p:cNvSpPr>
            <a:spLocks noGrp="1"/>
          </p:cNvSpPr>
          <p:nvPr>
            <p:ph type="sldNum" sz="quarter" idx="5"/>
          </p:nvPr>
        </p:nvSpPr>
        <p:spPr/>
        <p:txBody>
          <a:bodyPr/>
          <a:lstStyle/>
          <a:p>
            <a:fld id="{868EF2AF-BAFA-4256-97B2-8AFFF357D8B2}" type="slidenum">
              <a:rPr lang="en-US" smtClean="0"/>
              <a:t>3</a:t>
            </a:fld>
            <a:endParaRPr lang="en-US"/>
          </a:p>
        </p:txBody>
      </p:sp>
    </p:spTree>
    <p:extLst>
      <p:ext uri="{BB962C8B-B14F-4D97-AF65-F5344CB8AC3E}">
        <p14:creationId xmlns:p14="http://schemas.microsoft.com/office/powerpoint/2010/main" val="2986741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describe the site. Answer questions such as: </a:t>
            </a:r>
          </a:p>
          <a:p>
            <a:endParaRPr lang="en-US" dirty="0"/>
          </a:p>
          <a:p>
            <a:pPr marL="171450" indent="-171450">
              <a:buFont typeface="Arial" panose="020B0604020202020204" pitchFamily="34" charset="0"/>
              <a:buChar char="•"/>
            </a:pPr>
            <a:r>
              <a:rPr lang="en-US" dirty="0"/>
              <a:t>What is the site currently used for?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What does the landscape of the site look like? </a:t>
            </a:r>
          </a:p>
          <a:p>
            <a:pPr marL="171450" indent="-171450">
              <a:buFont typeface="Arial" panose="020B0604020202020204" pitchFamily="34" charset="0"/>
              <a:buChar char="•"/>
            </a:pPr>
            <a:r>
              <a:rPr lang="en-US" dirty="0"/>
              <a:t>Is the project in the campus historic district, or historic impact area? </a:t>
            </a:r>
          </a:p>
          <a:p>
            <a:pPr marL="171450" indent="-171450">
              <a:buFont typeface="Arial" panose="020B0604020202020204" pitchFamily="34" charset="0"/>
              <a:buChar char="•"/>
            </a:pPr>
            <a:r>
              <a:rPr lang="en-US" dirty="0"/>
              <a:t>Is it adjacent to a lake, pond, wetland, or conservation area? </a:t>
            </a:r>
          </a:p>
          <a:p>
            <a:pPr marL="171450" indent="-171450">
              <a:buFont typeface="Arial" panose="020B0604020202020204" pitchFamily="34" charset="0"/>
              <a:buChar char="•"/>
            </a:pPr>
            <a:r>
              <a:rPr lang="en-US" dirty="0"/>
              <a:t>What other features need to be shared with the committee about the site or surrounding areas? </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6980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provide the tree impacts anticipated by the project (building footprint and construction activity). The following information should be included:</a:t>
            </a:r>
          </a:p>
          <a:p>
            <a:endParaRPr lang="en-US" dirty="0"/>
          </a:p>
          <a:p>
            <a:pPr marL="171450" indent="-171450">
              <a:buFont typeface="Arial" panose="020B0604020202020204" pitchFamily="34" charset="0"/>
              <a:buChar char="•"/>
            </a:pPr>
            <a:r>
              <a:rPr lang="en-US" dirty="0"/>
              <a:t>Location</a:t>
            </a:r>
          </a:p>
          <a:p>
            <a:pPr marL="171450" indent="-171450">
              <a:buFont typeface="Arial" panose="020B0604020202020204" pitchFamily="34" charset="0"/>
              <a:buChar char="•"/>
            </a:pPr>
            <a:r>
              <a:rPr lang="en-US" b="0" dirty="0"/>
              <a:t>Species</a:t>
            </a:r>
          </a:p>
          <a:p>
            <a:pPr marL="171450" indent="-171450">
              <a:buFont typeface="Arial" panose="020B0604020202020204" pitchFamily="34" charset="0"/>
              <a:buChar char="•"/>
            </a:pPr>
            <a:r>
              <a:rPr lang="en-US" b="0" dirty="0"/>
              <a:t>Photos</a:t>
            </a:r>
          </a:p>
          <a:p>
            <a:pPr marL="171450" indent="-171450">
              <a:buFont typeface="Arial" panose="020B0604020202020204" pitchFamily="34" charset="0"/>
              <a:buChar char="•"/>
            </a:pPr>
            <a:r>
              <a:rPr lang="en-US" b="0" dirty="0"/>
              <a:t>Condition</a:t>
            </a:r>
          </a:p>
          <a:p>
            <a:pPr marL="171450" indent="-171450">
              <a:buFont typeface="Arial" panose="020B0604020202020204" pitchFamily="34" charset="0"/>
              <a:buChar char="•"/>
            </a:pPr>
            <a:r>
              <a:rPr lang="en-US" b="0" dirty="0"/>
              <a:t>DBH</a:t>
            </a:r>
          </a:p>
          <a:p>
            <a:pPr marL="171450" indent="-171450">
              <a:buFont typeface="Arial" panose="020B0604020202020204" pitchFamily="34" charset="0"/>
              <a:buChar char="•"/>
            </a:pPr>
            <a:endParaRPr lang="en-US" b="0" dirty="0"/>
          </a:p>
          <a:p>
            <a:pPr marL="0" indent="0">
              <a:buFont typeface="Arial" panose="020B0604020202020204" pitchFamily="34" charset="0"/>
              <a:buNone/>
            </a:pPr>
            <a:r>
              <a:rPr lang="en-US" b="0" dirty="0"/>
              <a:t>A site plan/landscape plan with the tree locations should be provided on this slide. Additional slides can be added if needed. Specify if any of the trees for removal are heritage trees.</a:t>
            </a:r>
            <a:endParaRPr lang="en-US" b="1" dirty="0"/>
          </a:p>
        </p:txBody>
      </p:sp>
      <p:sp>
        <p:nvSpPr>
          <p:cNvPr id="4" name="Slide Number Placeholder 3"/>
          <p:cNvSpPr>
            <a:spLocks noGrp="1"/>
          </p:cNvSpPr>
          <p:nvPr>
            <p:ph type="sldNum" sz="quarter" idx="5"/>
          </p:nvPr>
        </p:nvSpPr>
        <p:spPr/>
        <p:txBody>
          <a:bodyPr/>
          <a:lstStyle/>
          <a:p>
            <a:fld id="{868EF2AF-BAFA-4256-97B2-8AFFF357D8B2}" type="slidenum">
              <a:rPr lang="en-US" smtClean="0"/>
              <a:t>5</a:t>
            </a:fld>
            <a:endParaRPr lang="en-US"/>
          </a:p>
        </p:txBody>
      </p:sp>
    </p:spTree>
    <p:extLst>
      <p:ext uri="{BB962C8B-B14F-4D97-AF65-F5344CB8AC3E}">
        <p14:creationId xmlns:p14="http://schemas.microsoft.com/office/powerpoint/2010/main" val="2698438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provide a summary of the tree impacts. For some projects, a table may be helpful. </a:t>
            </a:r>
          </a:p>
          <a:p>
            <a:endParaRPr lang="en-US" b="1" dirty="0"/>
          </a:p>
          <a:p>
            <a:r>
              <a:rPr lang="en-US" b="0" dirty="0"/>
              <a:t>Answer questions such as:</a:t>
            </a:r>
          </a:p>
          <a:p>
            <a:endParaRPr lang="en-US" b="0" dirty="0"/>
          </a:p>
          <a:p>
            <a:pPr marL="171450" indent="-171450">
              <a:buFont typeface="Arial" panose="020B0604020202020204" pitchFamily="34" charset="0"/>
              <a:buChar char="•"/>
            </a:pPr>
            <a:r>
              <a:rPr lang="en-US" b="0" dirty="0"/>
              <a:t>Will these trees be replanted on site?</a:t>
            </a:r>
          </a:p>
          <a:p>
            <a:pPr marL="171450" indent="-171450">
              <a:buFont typeface="Arial" panose="020B0604020202020204" pitchFamily="34" charset="0"/>
              <a:buChar char="•"/>
            </a:pPr>
            <a:r>
              <a:rPr lang="en-US" b="0" dirty="0"/>
              <a:t>Will these trees be relocated?</a:t>
            </a:r>
          </a:p>
          <a:p>
            <a:pPr marL="171450" indent="-171450">
              <a:buFont typeface="Arial" panose="020B0604020202020204" pitchFamily="34" charset="0"/>
              <a:buChar char="•"/>
            </a:pPr>
            <a:r>
              <a:rPr lang="en-US" b="0" dirty="0"/>
              <a:t>Will the project pay into the tree mitigation fund?</a:t>
            </a:r>
          </a:p>
          <a:p>
            <a:pPr marL="171450" indent="-171450">
              <a:buFont typeface="Arial" panose="020B0604020202020204" pitchFamily="34" charset="0"/>
              <a:buChar char="•"/>
            </a:pPr>
            <a:r>
              <a:rPr lang="en-US" b="0" dirty="0"/>
              <a:t>Why is the project choosing this mitigation option?</a:t>
            </a:r>
          </a:p>
        </p:txBody>
      </p:sp>
      <p:sp>
        <p:nvSpPr>
          <p:cNvPr id="4" name="Slide Number Placeholder 3"/>
          <p:cNvSpPr>
            <a:spLocks noGrp="1"/>
          </p:cNvSpPr>
          <p:nvPr>
            <p:ph type="sldNum" sz="quarter" idx="5"/>
          </p:nvPr>
        </p:nvSpPr>
        <p:spPr/>
        <p:txBody>
          <a:bodyPr/>
          <a:lstStyle/>
          <a:p>
            <a:fld id="{868EF2AF-BAFA-4256-97B2-8AFFF357D8B2}" type="slidenum">
              <a:rPr lang="en-US" smtClean="0"/>
              <a:t>6</a:t>
            </a:fld>
            <a:endParaRPr lang="en-US"/>
          </a:p>
        </p:txBody>
      </p:sp>
    </p:spTree>
    <p:extLst>
      <p:ext uri="{BB962C8B-B14F-4D97-AF65-F5344CB8AC3E}">
        <p14:creationId xmlns:p14="http://schemas.microsoft.com/office/powerpoint/2010/main" val="4293413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a:t>If your project is planting trees on site to mitigate tree removals, or is providing landscaping, include this slide.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Use this slide to present the landscape plan and show compliance with the Landscape Master Plan. </a:t>
            </a:r>
            <a:br>
              <a:rPr lang="en-US" dirty="0"/>
            </a:br>
            <a:endParaRPr lang="en-US" dirty="0"/>
          </a:p>
          <a:p>
            <a:pPr marL="171450" indent="-171450">
              <a:buFont typeface="Arial" panose="020B0604020202020204" pitchFamily="34" charset="0"/>
              <a:buChar char="•"/>
            </a:pPr>
            <a:r>
              <a:rPr lang="en-US" dirty="0"/>
              <a:t>Does the project follow the plant palette in the Landscape Master Plan (section 7)?</a:t>
            </a:r>
          </a:p>
          <a:p>
            <a:pPr marL="171450" indent="-171450">
              <a:buFont typeface="Arial" panose="020B0604020202020204" pitchFamily="34" charset="0"/>
              <a:buChar char="•"/>
            </a:pPr>
            <a:r>
              <a:rPr lang="en-US" dirty="0"/>
              <a:t>Does the project incorporate native species?</a:t>
            </a:r>
          </a:p>
          <a:p>
            <a:pPr marL="171450" indent="-171450">
              <a:buFont typeface="Arial" panose="020B0604020202020204" pitchFamily="34" charset="0"/>
              <a:buChar char="•"/>
            </a:pPr>
            <a:r>
              <a:rPr lang="en-US" dirty="0"/>
              <a:t>Is the project using the correct site furnishings for its precinct from the Landscape Master Plan (section 7)?</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Consider providing images of the proposed plant species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3851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Use this slide to highlight the sustainability initiatives of the project, if applicable. </a:t>
            </a:r>
            <a:r>
              <a:rPr lang="en-US" b="1" dirty="0"/>
              <a:t>If this slide does not apply to your project, do not include it in the presentation</a:t>
            </a:r>
            <a:r>
              <a:rPr lang="en-US" dirty="0"/>
              <a:t>. Answer questions such as:</a:t>
            </a:r>
            <a:br>
              <a:rPr lang="en-US" dirty="0"/>
            </a:br>
            <a:endParaRPr lang="en-US" dirty="0"/>
          </a:p>
          <a:p>
            <a:pPr marL="171450" indent="-171450">
              <a:buFont typeface="Arial" panose="020B0604020202020204" pitchFamily="34" charset="0"/>
              <a:buChar char="•"/>
            </a:pPr>
            <a:r>
              <a:rPr lang="en-US" dirty="0"/>
              <a:t>Will the project be implementing any LID stormwater features?</a:t>
            </a:r>
          </a:p>
          <a:p>
            <a:pPr marL="171450" indent="-171450">
              <a:buFont typeface="Arial" panose="020B0604020202020204" pitchFamily="34" charset="0"/>
              <a:buChar char="•"/>
            </a:pPr>
            <a:r>
              <a:rPr lang="en-US" dirty="0"/>
              <a:t>Does the proposed planting palette support the University’s goal of being a bee-friendly campus?</a:t>
            </a:r>
          </a:p>
          <a:p>
            <a:pPr marL="171450" indent="-171450">
              <a:buFont typeface="Arial" panose="020B0604020202020204" pitchFamily="34" charset="0"/>
              <a:buChar char="•"/>
            </a:pPr>
            <a:r>
              <a:rPr lang="en-US" dirty="0"/>
              <a:t>Will the project be making any improvements to the site that have not yet been shared with the committee?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9032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Draft the desired motion to be made by the committee.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5370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Title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2568992" y="2953714"/>
            <a:ext cx="9379552" cy="1345359"/>
          </a:xfrm>
        </p:spPr>
        <p:txBody>
          <a:bodyPr lIns="0" tIns="0" rIns="0" bIns="0" anchor="t" anchorCtr="0">
            <a:noAutofit/>
          </a:bodyPr>
          <a:lstStyle>
            <a:lvl1pPr algn="l">
              <a:lnSpc>
                <a:spcPct val="80000"/>
              </a:lnSpc>
              <a:defRPr sz="5400" b="1" i="0">
                <a:solidFill>
                  <a:srgbClr val="FFFFFF"/>
                </a:solidFill>
                <a:latin typeface="Obviously Wide Blck"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2568992" y="4355719"/>
            <a:ext cx="6574969" cy="594233"/>
          </a:xfrm>
        </p:spPr>
        <p:txBody>
          <a:bodyPr lIns="0" tIns="0" rIns="0" bIns="0">
            <a:noAutofit/>
          </a:bodyPr>
          <a:lstStyle>
            <a:lvl1pPr marL="0" indent="0" algn="l">
              <a:spcBef>
                <a:spcPts val="0"/>
              </a:spcBef>
              <a:buNone/>
              <a:defRPr sz="1400" b="1" i="1" spc="100" baseline="0">
                <a:solidFill>
                  <a:schemeClr val="accent1"/>
                </a:solidFill>
                <a:latin typeface="Gentona Bold"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568992" y="1519783"/>
            <a:ext cx="3564476" cy="158546"/>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Gentona Medium Italic" pitchFamily="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2568992" y="1688877"/>
            <a:ext cx="3681358" cy="365864"/>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Gentona Medium Italic" pitchFamily="2" charset="77"/>
              </a:defRPr>
            </a:lvl1pPr>
          </a:lstStyle>
          <a:p>
            <a:pPr lvl="0"/>
            <a:r>
              <a:rPr lang="en-US" dirty="0"/>
              <a:t>CLICK TO ADD PRESENTER NAME HERE</a:t>
            </a:r>
          </a:p>
        </p:txBody>
      </p:sp>
      <p:cxnSp>
        <p:nvCxnSpPr>
          <p:cNvPr id="19" name="Straight Connector 18">
            <a:extLst>
              <a:ext uri="{FF2B5EF4-FFF2-40B4-BE49-F238E27FC236}">
                <a16:creationId xmlns:a16="http://schemas.microsoft.com/office/drawing/2014/main" id="{E1A7D0E3-C300-7E4D-B803-0CC8342A9691}"/>
              </a:ext>
            </a:extLst>
          </p:cNvPr>
          <p:cNvCxnSpPr>
            <a:cxnSpLocks/>
          </p:cNvCxnSpPr>
          <p:nvPr userDrawn="1"/>
        </p:nvCxnSpPr>
        <p:spPr>
          <a:xfrm>
            <a:off x="801490" y="1591877"/>
            <a:ext cx="1210249" cy="0"/>
          </a:xfrm>
          <a:prstGeom prst="line">
            <a:avLst/>
          </a:prstGeom>
          <a:ln w="9525">
            <a:solidFill>
              <a:srgbClr val="F26A36"/>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0464D91A-78D7-FB4F-8462-0AB9A80AA9A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1490" y="2953067"/>
            <a:ext cx="1210249" cy="1210249"/>
          </a:xfrm>
          <a:prstGeom prst="rect">
            <a:avLst/>
          </a:prstGeom>
        </p:spPr>
      </p:pic>
    </p:spTree>
    <p:extLst>
      <p:ext uri="{BB962C8B-B14F-4D97-AF65-F5344CB8AC3E}">
        <p14:creationId xmlns:p14="http://schemas.microsoft.com/office/powerpoint/2010/main" val="480497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Section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720507" y="3305975"/>
            <a:ext cx="4125194" cy="691868"/>
          </a:xfrm>
        </p:spPr>
        <p:txBody>
          <a:bodyPr lIns="0" tIns="0" rIns="0" bIns="0" anchor="t" anchorCtr="0">
            <a:noAutofit/>
          </a:bodyPr>
          <a:lstStyle>
            <a:lvl1pPr algn="l">
              <a:lnSpc>
                <a:spcPct val="90000"/>
              </a:lnSpc>
              <a:defRPr sz="1800" b="1" i="1" spc="10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720507" y="3027918"/>
            <a:ext cx="4125195" cy="299324"/>
          </a:xfrm>
        </p:spPr>
        <p:txBody>
          <a:bodyPr lIns="0" tIns="0" rIns="0" bIns="0">
            <a:noAutofit/>
          </a:bodyPr>
          <a:lstStyle>
            <a:lvl1pPr marL="0" indent="0">
              <a:buNone/>
              <a:defRPr sz="1600" b="1" i="1" spc="100" baseline="0">
                <a:solidFill>
                  <a:srgbClr val="FFFFFF"/>
                </a:solidFill>
                <a:latin typeface="Obviously Wide Lght" pitchFamily="82" charset="77"/>
              </a:defRPr>
            </a:lvl1pPr>
          </a:lstStyle>
          <a:p>
            <a:pPr lvl="0"/>
            <a:r>
              <a:rPr lang="en-US" dirty="0"/>
              <a:t>CLICK TO ADD SECTION #</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grpSp>
        <p:nvGrpSpPr>
          <p:cNvPr id="17" name="Group 16">
            <a:extLst>
              <a:ext uri="{FF2B5EF4-FFF2-40B4-BE49-F238E27FC236}">
                <a16:creationId xmlns:a16="http://schemas.microsoft.com/office/drawing/2014/main" id="{E0109C4A-0026-6F48-A51B-736C8445B013}"/>
              </a:ext>
            </a:extLst>
          </p:cNvPr>
          <p:cNvGrpSpPr/>
          <p:nvPr userDrawn="1"/>
        </p:nvGrpSpPr>
        <p:grpSpPr>
          <a:xfrm>
            <a:off x="-250156" y="0"/>
            <a:ext cx="2289125" cy="6858000"/>
            <a:chOff x="-350874" y="1"/>
            <a:chExt cx="2331655" cy="7767048"/>
          </a:xfrm>
        </p:grpSpPr>
        <p:sp>
          <p:nvSpPr>
            <p:cNvPr id="45" name="object 4">
              <a:extLst>
                <a:ext uri="{FF2B5EF4-FFF2-40B4-BE49-F238E27FC236}">
                  <a16:creationId xmlns:a16="http://schemas.microsoft.com/office/drawing/2014/main" id="{E79BFA78-D8DB-7040-B376-D6CB77221E9C}"/>
                </a:ext>
              </a:extLst>
            </p:cNvPr>
            <p:cNvSpPr/>
            <p:nvPr/>
          </p:nvSpPr>
          <p:spPr>
            <a:xfrm>
              <a:off x="-350874" y="3883525"/>
              <a:ext cx="839846" cy="0"/>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16" name="Group 15">
              <a:extLst>
                <a:ext uri="{FF2B5EF4-FFF2-40B4-BE49-F238E27FC236}">
                  <a16:creationId xmlns:a16="http://schemas.microsoft.com/office/drawing/2014/main" id="{A51CB8F4-3FA3-E649-BC8A-DFF476EC8219}"/>
                </a:ext>
              </a:extLst>
            </p:cNvPr>
            <p:cNvGrpSpPr/>
            <p:nvPr userDrawn="1"/>
          </p:nvGrpSpPr>
          <p:grpSpPr>
            <a:xfrm>
              <a:off x="-350874" y="1"/>
              <a:ext cx="2331655" cy="3180687"/>
              <a:chOff x="-343367" y="1"/>
              <a:chExt cx="2331655" cy="3180687"/>
            </a:xfrm>
          </p:grpSpPr>
          <p:sp>
            <p:nvSpPr>
              <p:cNvPr id="44" name="object 3">
                <a:extLst>
                  <a:ext uri="{FF2B5EF4-FFF2-40B4-BE49-F238E27FC236}">
                    <a16:creationId xmlns:a16="http://schemas.microsoft.com/office/drawing/2014/main" id="{C4A32115-CFBA-AE47-8B60-517628AC4D65}"/>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dirty="0"/>
              </a:p>
            </p:txBody>
          </p:sp>
          <p:sp>
            <p:nvSpPr>
              <p:cNvPr id="47" name="object 6">
                <a:extLst>
                  <a:ext uri="{FF2B5EF4-FFF2-40B4-BE49-F238E27FC236}">
                    <a16:creationId xmlns:a16="http://schemas.microsoft.com/office/drawing/2014/main" id="{60B3994B-3367-E24D-9A1A-D7B937EF96F3}"/>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271C63C7-FCE5-1545-B0EF-5DC7B4212645}"/>
                </a:ext>
              </a:extLst>
            </p:cNvPr>
            <p:cNvGrpSpPr/>
            <p:nvPr userDrawn="1"/>
          </p:nvGrpSpPr>
          <p:grpSpPr>
            <a:xfrm flipV="1">
              <a:off x="-350874" y="4586362"/>
              <a:ext cx="2331655" cy="3180687"/>
              <a:chOff x="-343367" y="1"/>
              <a:chExt cx="2331655" cy="3180687"/>
            </a:xfrm>
          </p:grpSpPr>
          <p:sp>
            <p:nvSpPr>
              <p:cNvPr id="50" name="object 3">
                <a:extLst>
                  <a:ext uri="{FF2B5EF4-FFF2-40B4-BE49-F238E27FC236}">
                    <a16:creationId xmlns:a16="http://schemas.microsoft.com/office/drawing/2014/main" id="{A6DBB7D7-455F-064E-879A-DC53EC3E860F}"/>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51" name="object 6">
                <a:extLst>
                  <a:ext uri="{FF2B5EF4-FFF2-40B4-BE49-F238E27FC236}">
                    <a16:creationId xmlns:a16="http://schemas.microsoft.com/office/drawing/2014/main" id="{18AE461D-02F8-EA48-87CE-6DE637A39858}"/>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4997931" y="1381065"/>
            <a:ext cx="5305425" cy="2914483"/>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Level 1. Click to add text. Click to add text. Click to add text. Click to add text. Click to add text. Click to add text. Click to add text. Click to add text. Click to add text. </a:t>
            </a:r>
          </a:p>
          <a:p>
            <a:pPr lvl="1"/>
            <a:r>
              <a:rPr lang="en-US" dirty="0"/>
              <a:t>Level 2.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text. </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items: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Section Item | Section Item | Section Item</a:t>
            </a:r>
            <a:br>
              <a:rPr lang="en-US" dirty="0"/>
            </a:br>
            <a:r>
              <a:rPr lang="en-US" dirty="0"/>
              <a:t>Section Item | Section Item </a:t>
            </a:r>
          </a:p>
        </p:txBody>
      </p:sp>
    </p:spTree>
    <p:extLst>
      <p:ext uri="{BB962C8B-B14F-4D97-AF65-F5344CB8AC3E}">
        <p14:creationId xmlns:p14="http://schemas.microsoft.com/office/powerpoint/2010/main" val="1224120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Bold 1">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Tree>
    <p:extLst>
      <p:ext uri="{BB962C8B-B14F-4D97-AF65-F5344CB8AC3E}">
        <p14:creationId xmlns:p14="http://schemas.microsoft.com/office/powerpoint/2010/main" val="7416375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Bold 3">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Tree>
    <p:extLst>
      <p:ext uri="{BB962C8B-B14F-4D97-AF65-F5344CB8AC3E}">
        <p14:creationId xmlns:p14="http://schemas.microsoft.com/office/powerpoint/2010/main" val="2944408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Bold 2">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bg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4141254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Bold 4">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bg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dirty="0"/>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p>
          </p:txBody>
        </p:sp>
      </p:grpSp>
    </p:spTree>
    <p:extLst>
      <p:ext uri="{BB962C8B-B14F-4D97-AF65-F5344CB8AC3E}">
        <p14:creationId xmlns:p14="http://schemas.microsoft.com/office/powerpoint/2010/main" val="1348736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1" cy="299319"/>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1" cy="29930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21275"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7" y="2723124"/>
            <a:ext cx="5431944" cy="341123"/>
          </a:xfrm>
        </p:spPr>
        <p:txBody>
          <a:bodyPr lIns="0" tIns="0" rIns="0" bIns="0">
            <a:noAutofit/>
          </a:bodyPr>
          <a:lstStyle>
            <a:lvl1pPr marL="0" indent="0">
              <a:buNone/>
              <a:defRPr sz="2000" b="1" i="0">
                <a:solidFill>
                  <a:schemeClr val="accent1"/>
                </a:solidFill>
                <a:latin typeface="Gentona Book" pitchFamily="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4" name="Rectangle 3">
            <a:extLst>
              <a:ext uri="{FF2B5EF4-FFF2-40B4-BE49-F238E27FC236}">
                <a16:creationId xmlns:a16="http://schemas.microsoft.com/office/drawing/2014/main" id="{8972AE95-B15B-11E8-BD17-3254936C0337}"/>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5965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479568" cy="299331"/>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479568" cy="299319"/>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DD69400-28DC-3D44-8BE8-C8291A41706A}"/>
              </a:ext>
            </a:extLst>
          </p:cNvPr>
          <p:cNvSpPr>
            <a:spLocks noGrp="1"/>
          </p:cNvSpPr>
          <p:nvPr>
            <p:ph type="body" sz="quarter" idx="18" hasCustomPrompt="1"/>
          </p:nvPr>
        </p:nvSpPr>
        <p:spPr>
          <a:xfrm>
            <a:off x="574203" y="2060702"/>
            <a:ext cx="10954182" cy="4167061"/>
          </a:xfrm>
        </p:spPr>
        <p:txBody>
          <a:bodyPr>
            <a:normAutofit/>
          </a:bodyPr>
          <a:lstStyle>
            <a:lvl1pPr>
              <a:defRPr sz="1800" b="0" i="0">
                <a:latin typeface="Gentona Light" pitchFamily="2" charset="77"/>
              </a:defRPr>
            </a:lvl1pPr>
            <a:lvl2pPr>
              <a:defRPr sz="1800" b="0" i="0">
                <a:latin typeface="Gentona Light" pitchFamily="2" charset="77"/>
              </a:defRPr>
            </a:lvl2pPr>
            <a:lvl3pPr>
              <a:defRPr sz="1800" b="0" i="0">
                <a:latin typeface="Gentona Light" pitchFamily="2" charset="77"/>
              </a:defRPr>
            </a:lvl3pPr>
            <a:lvl4pPr>
              <a:defRPr sz="1800" b="0" i="0">
                <a:latin typeface="Gentona Light" pitchFamily="2" charset="77"/>
              </a:defRPr>
            </a:lvl4pPr>
            <a:lvl5pPr>
              <a:defRPr sz="1800" b="0" i="0">
                <a:latin typeface="Gentona Light" pitchFamily="2" charset="77"/>
              </a:defRPr>
            </a:lvl5pPr>
          </a:lstStyle>
          <a:p>
            <a:pPr lvl="0"/>
            <a:r>
              <a:rPr lang="en-US" dirty="0"/>
              <a:t>Click to Add Text Here</a:t>
            </a:r>
          </a:p>
          <a:p>
            <a:pPr lvl="1"/>
            <a:r>
              <a:rPr lang="en-US" dirty="0"/>
              <a:t>Text</a:t>
            </a:r>
          </a:p>
          <a:p>
            <a:pPr lvl="2"/>
            <a:r>
              <a:rPr lang="en-US" dirty="0"/>
              <a:t>Text</a:t>
            </a:r>
          </a:p>
          <a:p>
            <a:pPr lvl="3"/>
            <a:r>
              <a:rPr lang="en-US" dirty="0"/>
              <a:t>Text</a:t>
            </a:r>
          </a:p>
          <a:p>
            <a:pPr lvl="4"/>
            <a:r>
              <a:rPr lang="en-US" dirty="0"/>
              <a:t>Text</a:t>
            </a:r>
          </a:p>
        </p:txBody>
      </p:sp>
      <p:sp>
        <p:nvSpPr>
          <p:cNvPr id="3" name="Rectangle 2">
            <a:extLst>
              <a:ext uri="{FF2B5EF4-FFF2-40B4-BE49-F238E27FC236}">
                <a16:creationId xmlns:a16="http://schemas.microsoft.com/office/drawing/2014/main" id="{3FBA73E0-8571-12FC-766D-EC6C05EABC6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68523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29"/>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1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3" name="Rectangle 2">
            <a:extLst>
              <a:ext uri="{FF2B5EF4-FFF2-40B4-BE49-F238E27FC236}">
                <a16:creationId xmlns:a16="http://schemas.microsoft.com/office/drawing/2014/main" id="{53243DC8-6C2B-2E1E-A1B4-828CC199C5F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46694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479568" cy="334671"/>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479568" cy="33465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574675"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3" name="Rectangle 2">
            <a:extLst>
              <a:ext uri="{FF2B5EF4-FFF2-40B4-BE49-F238E27FC236}">
                <a16:creationId xmlns:a16="http://schemas.microsoft.com/office/drawing/2014/main" id="{21593C3A-7B9E-4BFA-B83E-EEACBADC2315}"/>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68681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27"/>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15"/>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3" name="Rectangle 2">
            <a:extLst>
              <a:ext uri="{FF2B5EF4-FFF2-40B4-BE49-F238E27FC236}">
                <a16:creationId xmlns:a16="http://schemas.microsoft.com/office/drawing/2014/main" id="{0ACB106D-F3B6-1077-8F76-80FCEB9571C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2492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Title B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FE6C-3142-3940-BA66-A4A17A9908D7}"/>
              </a:ext>
            </a:extLst>
          </p:cNvPr>
          <p:cNvSpPr>
            <a:spLocks noGrp="1"/>
          </p:cNvSpPr>
          <p:nvPr userDrawn="1">
            <p:ph type="title" hasCustomPrompt="1"/>
          </p:nvPr>
        </p:nvSpPr>
        <p:spPr>
          <a:xfrm>
            <a:off x="1" y="2891435"/>
            <a:ext cx="12192000" cy="1248439"/>
          </a:xfrm>
        </p:spPr>
        <p:txBody>
          <a:bodyPr lIns="0" tIns="0" rIns="0" bIns="0">
            <a:noAutofit/>
          </a:bodyPr>
          <a:lstStyle>
            <a:lvl1pPr marL="0" algn="ctr" defTabSz="914400" rtl="0" eaLnBrk="1" latinLnBrk="0" hangingPunct="1">
              <a:lnSpc>
                <a:spcPct val="80000"/>
              </a:lnSpc>
              <a:spcBef>
                <a:spcPts val="95"/>
              </a:spcBef>
              <a:tabLst>
                <a:tab pos="5000625" algn="l"/>
                <a:tab pos="10304780" algn="l"/>
              </a:tabLst>
              <a:defRPr lang="en-US" sz="5400" b="1" i="1" kern="1200" spc="300" baseline="0" dirty="0">
                <a:solidFill>
                  <a:schemeClr val="bg2">
                    <a:lumMod val="40000"/>
                    <a:lumOff val="60000"/>
                  </a:schemeClr>
                </a:solidFill>
                <a:latin typeface="Obviously-WideLghtItalic"/>
                <a:ea typeface="+mn-ea"/>
                <a:cs typeface="Obviously-WideLghtItalic"/>
              </a:defRPr>
            </a:lvl1pPr>
          </a:lstStyle>
          <a:p>
            <a:r>
              <a:rPr lang="en-US" dirty="0"/>
              <a:t>CLICK TO ADD </a:t>
            </a:r>
            <a:br>
              <a:rPr lang="en-US" dirty="0"/>
            </a:br>
            <a:r>
              <a:rPr lang="en-US" dirty="0"/>
              <a:t>MAIN TITLE</a:t>
            </a:r>
          </a:p>
        </p:txBody>
      </p:sp>
      <p:sp>
        <p:nvSpPr>
          <p:cNvPr id="21" name="Content Placeholder 20">
            <a:extLst>
              <a:ext uri="{FF2B5EF4-FFF2-40B4-BE49-F238E27FC236}">
                <a16:creationId xmlns:a16="http://schemas.microsoft.com/office/drawing/2014/main" id="{99F69122-158F-9B4D-8850-AB24A8B1EDAC}"/>
              </a:ext>
            </a:extLst>
          </p:cNvPr>
          <p:cNvSpPr>
            <a:spLocks noGrp="1"/>
          </p:cNvSpPr>
          <p:nvPr userDrawn="1">
            <p:ph sz="quarter" idx="10" hasCustomPrompt="1"/>
          </p:nvPr>
        </p:nvSpPr>
        <p:spPr>
          <a:xfrm>
            <a:off x="0" y="2393511"/>
            <a:ext cx="12192000" cy="485156"/>
          </a:xfrm>
        </p:spPr>
        <p:txBody>
          <a:bodyPr lIns="0" tIns="0" rIns="0" bIns="0">
            <a:noAutofit/>
          </a:bodyPr>
          <a:lstStyle>
            <a:lvl1pPr marL="0" indent="0" algn="ctr" defTabSz="914400" rtl="0" eaLnBrk="1" latinLnBrk="0" hangingPunct="1">
              <a:lnSpc>
                <a:spcPct val="100000"/>
              </a:lnSpc>
              <a:spcBef>
                <a:spcPts val="120"/>
              </a:spcBef>
              <a:buNone/>
              <a:tabLst>
                <a:tab pos="1349375" algn="l"/>
                <a:tab pos="2849245" algn="l"/>
              </a:tabLst>
              <a:defRPr lang="en-US" sz="1800" b="0" i="0" kern="1200" spc="300" dirty="0" smtClean="0">
                <a:solidFill>
                  <a:schemeClr val="accent1"/>
                </a:solidFill>
                <a:latin typeface="Gentona"/>
                <a:ea typeface="+mj-ea"/>
                <a:cs typeface="Gentona"/>
              </a:defRPr>
            </a:lvl1pPr>
          </a:lstStyle>
          <a:p>
            <a:pPr lvl="0"/>
            <a:r>
              <a:rPr lang="en-US" dirty="0"/>
              <a:t>CLICK TO ADD TITLE SETUP LINE</a:t>
            </a:r>
          </a:p>
        </p:txBody>
      </p:sp>
      <p:sp>
        <p:nvSpPr>
          <p:cNvPr id="23" name="Content Placeholder 22">
            <a:extLst>
              <a:ext uri="{FF2B5EF4-FFF2-40B4-BE49-F238E27FC236}">
                <a16:creationId xmlns:a16="http://schemas.microsoft.com/office/drawing/2014/main" id="{FDFEE17F-16C8-9E49-ADE9-47B1D092EB2B}"/>
              </a:ext>
            </a:extLst>
          </p:cNvPr>
          <p:cNvSpPr>
            <a:spLocks noGrp="1"/>
          </p:cNvSpPr>
          <p:nvPr userDrawn="1">
            <p:ph sz="quarter" idx="11" hasCustomPrompt="1"/>
          </p:nvPr>
        </p:nvSpPr>
        <p:spPr>
          <a:xfrm>
            <a:off x="0" y="5739525"/>
            <a:ext cx="5544252" cy="1150938"/>
          </a:xfrm>
        </p:spPr>
        <p:txBody>
          <a:bodyPr lIns="0" tIns="0" rIns="0" bIns="0">
            <a:noAutofit/>
          </a:bodyPr>
          <a:lstStyle>
            <a:lvl1pPr marL="0" indent="0" algn="ctr">
              <a:buNone/>
              <a:defRPr sz="1600" spc="300">
                <a:solidFill>
                  <a:schemeClr val="accent1"/>
                </a:solidFill>
              </a:defRPr>
            </a:lvl1pPr>
          </a:lstStyle>
          <a:p>
            <a:pPr lvl="0"/>
            <a:r>
              <a:rPr lang="en-US" dirty="0"/>
              <a:t>CLICK TO ADD DATE</a:t>
            </a:r>
          </a:p>
        </p:txBody>
      </p:sp>
      <p:sp>
        <p:nvSpPr>
          <p:cNvPr id="25" name="Content Placeholder 24">
            <a:extLst>
              <a:ext uri="{FF2B5EF4-FFF2-40B4-BE49-F238E27FC236}">
                <a16:creationId xmlns:a16="http://schemas.microsoft.com/office/drawing/2014/main" id="{C9DE3EB8-5B13-544E-A2D2-7BD2EFD290D6}"/>
              </a:ext>
            </a:extLst>
          </p:cNvPr>
          <p:cNvSpPr>
            <a:spLocks noGrp="1"/>
          </p:cNvSpPr>
          <p:nvPr userDrawn="1">
            <p:ph sz="quarter" idx="12" hasCustomPrompt="1"/>
          </p:nvPr>
        </p:nvSpPr>
        <p:spPr>
          <a:xfrm>
            <a:off x="6647749" y="5739525"/>
            <a:ext cx="5544252" cy="1150938"/>
          </a:xfrm>
        </p:spPr>
        <p:txBody>
          <a:bodyPr lIns="0" tIns="0" rIns="0" bIns="0">
            <a:noAutofit/>
          </a:bodyPr>
          <a:lstStyle>
            <a:lvl1pPr marL="0" indent="0" algn="ctr">
              <a:buNone/>
              <a:defRPr sz="1600" spc="300">
                <a:solidFill>
                  <a:schemeClr val="accent1"/>
                </a:solidFill>
              </a:defRPr>
            </a:lvl1pPr>
          </a:lstStyle>
          <a:p>
            <a:pPr lvl="0"/>
            <a:r>
              <a:rPr lang="en-US" dirty="0"/>
              <a:t>CLICK TO ADD PRESENTER NAME</a:t>
            </a:r>
          </a:p>
        </p:txBody>
      </p:sp>
      <p:pic>
        <p:nvPicPr>
          <p:cNvPr id="13" name="Picture 12">
            <a:extLst>
              <a:ext uri="{FF2B5EF4-FFF2-40B4-BE49-F238E27FC236}">
                <a16:creationId xmlns:a16="http://schemas.microsoft.com/office/drawing/2014/main" id="{E441474E-F800-A54C-ADC8-4B3620CFAD7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85664" y="5346392"/>
            <a:ext cx="1210249" cy="1210249"/>
          </a:xfrm>
          <a:prstGeom prst="rect">
            <a:avLst/>
          </a:prstGeom>
        </p:spPr>
      </p:pic>
    </p:spTree>
    <p:extLst>
      <p:ext uri="{BB962C8B-B14F-4D97-AF65-F5344CB8AC3E}">
        <p14:creationId xmlns:p14="http://schemas.microsoft.com/office/powerpoint/2010/main" val="7285758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1" cy="341135"/>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1" cy="341121"/>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21275"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sz="2000" b="1" i="0">
                <a:solidFill>
                  <a:schemeClr val="accent1"/>
                </a:solidFill>
                <a:latin typeface="Gentona Book" pitchFamily="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4" name="Rectangle 3">
            <a:extLst>
              <a:ext uri="{FF2B5EF4-FFF2-40B4-BE49-F238E27FC236}">
                <a16:creationId xmlns:a16="http://schemas.microsoft.com/office/drawing/2014/main" id="{0FCF70B2-F119-F49D-8E82-8DECF25F79FF}"/>
              </a:ext>
            </a:extLst>
          </p:cNvPr>
          <p:cNvSpPr/>
          <p:nvPr userDrawn="1"/>
        </p:nvSpPr>
        <p:spPr>
          <a:xfrm>
            <a:off x="0" y="0"/>
            <a:ext cx="12191994"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59839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33"/>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21"/>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DD69400-28DC-3D44-8BE8-C8291A41706A}"/>
              </a:ext>
            </a:extLst>
          </p:cNvPr>
          <p:cNvSpPr>
            <a:spLocks noGrp="1"/>
          </p:cNvSpPr>
          <p:nvPr>
            <p:ph type="body" sz="quarter" idx="18" hasCustomPrompt="1"/>
          </p:nvPr>
        </p:nvSpPr>
        <p:spPr>
          <a:xfrm>
            <a:off x="574203" y="2060702"/>
            <a:ext cx="10954182" cy="4167061"/>
          </a:xfrm>
        </p:spPr>
        <p:txBody>
          <a:bodyPr>
            <a:normAutofit/>
          </a:bodyPr>
          <a:lstStyle>
            <a:lvl1pPr>
              <a:defRPr sz="1800" b="0" i="0">
                <a:latin typeface="Gentona Light" pitchFamily="2" charset="77"/>
              </a:defRPr>
            </a:lvl1pPr>
            <a:lvl2pPr>
              <a:defRPr sz="1800" b="0" i="0">
                <a:latin typeface="Gentona Light" pitchFamily="2" charset="77"/>
              </a:defRPr>
            </a:lvl2pPr>
            <a:lvl3pPr>
              <a:defRPr sz="1800" b="0" i="0">
                <a:latin typeface="Gentona Light" pitchFamily="2" charset="77"/>
              </a:defRPr>
            </a:lvl3pPr>
            <a:lvl4pPr>
              <a:defRPr sz="1800" b="0" i="0">
                <a:latin typeface="Gentona Light" pitchFamily="2" charset="77"/>
              </a:defRPr>
            </a:lvl4pPr>
            <a:lvl5pPr>
              <a:defRPr sz="1800" b="0" i="0">
                <a:latin typeface="Gentona Light" pitchFamily="2" charset="77"/>
              </a:defRPr>
            </a:lvl5pPr>
          </a:lstStyle>
          <a:p>
            <a:pPr lvl="0"/>
            <a:r>
              <a:rPr lang="en-US" dirty="0"/>
              <a:t>Click to Add Text Here</a:t>
            </a:r>
          </a:p>
          <a:p>
            <a:pPr lvl="1"/>
            <a:r>
              <a:rPr lang="en-US" dirty="0"/>
              <a:t>Text</a:t>
            </a:r>
          </a:p>
          <a:p>
            <a:pPr lvl="2"/>
            <a:r>
              <a:rPr lang="en-US" dirty="0"/>
              <a:t>Text</a:t>
            </a:r>
          </a:p>
          <a:p>
            <a:pPr lvl="3"/>
            <a:r>
              <a:rPr lang="en-US" dirty="0"/>
              <a:t>Text</a:t>
            </a:r>
          </a:p>
          <a:p>
            <a:pPr lvl="4"/>
            <a:r>
              <a:rPr lang="en-US" dirty="0"/>
              <a:t>Text</a:t>
            </a:r>
          </a:p>
        </p:txBody>
      </p:sp>
      <p:sp>
        <p:nvSpPr>
          <p:cNvPr id="3" name="Rectangle 2">
            <a:extLst>
              <a:ext uri="{FF2B5EF4-FFF2-40B4-BE49-F238E27FC236}">
                <a16:creationId xmlns:a16="http://schemas.microsoft.com/office/drawing/2014/main" id="{E76B4D16-6C84-E032-9F75-686D355DFD99}"/>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75917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41202" cy="299325"/>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41202" cy="299313"/>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3" name="Rectangle 2">
            <a:extLst>
              <a:ext uri="{FF2B5EF4-FFF2-40B4-BE49-F238E27FC236}">
                <a16:creationId xmlns:a16="http://schemas.microsoft.com/office/drawing/2014/main" id="{FC747363-22EE-FAFD-F491-FF11A5D3113F}"/>
              </a:ext>
            </a:extLst>
          </p:cNvPr>
          <p:cNvSpPr/>
          <p:nvPr userDrawn="1"/>
        </p:nvSpPr>
        <p:spPr>
          <a:xfrm>
            <a:off x="-11703" y="0"/>
            <a:ext cx="12203703"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32021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334682"/>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5"/>
            <a:ext cx="11617797" cy="334668"/>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574675"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3" name="Rectangle 2">
            <a:extLst>
              <a:ext uri="{FF2B5EF4-FFF2-40B4-BE49-F238E27FC236}">
                <a16:creationId xmlns:a16="http://schemas.microsoft.com/office/drawing/2014/main" id="{0462ACCD-0A7A-A55B-B14C-36552183153D}"/>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53960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313740"/>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31372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0A71C966-8BC3-1780-D645-67B95C3F07CB}"/>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66254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3-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1" name="Title 1">
            <a:extLst>
              <a:ext uri="{FF2B5EF4-FFF2-40B4-BE49-F238E27FC236}">
                <a16:creationId xmlns:a16="http://schemas.microsoft.com/office/drawing/2014/main" id="{62634540-58F9-9948-8899-1026D1045379}"/>
              </a:ext>
            </a:extLst>
          </p:cNvPr>
          <p:cNvSpPr>
            <a:spLocks noGrp="1"/>
          </p:cNvSpPr>
          <p:nvPr>
            <p:ph type="title" hasCustomPrompt="1"/>
          </p:nvPr>
        </p:nvSpPr>
        <p:spPr>
          <a:xfrm>
            <a:off x="1082613" y="265880"/>
            <a:ext cx="10697361" cy="72098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E5F0B839-9353-E846-AD47-E0CA9DAEDC3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0DFC5487-CD62-CB4E-A4E3-A1E9D83EDC08}"/>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17573EB3-047D-BC44-93E1-5C114BA32B79}"/>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9DE04C44-735E-D24D-96C5-B25A500FADAE}"/>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D3807DD3-597D-B446-BFDF-38E89FCF3473}"/>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070191D-56A9-7C49-BCBA-92FBB3DEA655}"/>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7DB34162-57C7-8446-BE88-8A38F9F44DD2}"/>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DB001776-25EE-B44E-A0F9-4501B3CBA51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48927D32-81A5-8D49-9713-C4D4B21FDAAD}"/>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E59CFED6-027F-0645-9F49-FC2890BA1A70}"/>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18D30FB2-01E3-AB44-8354-1D2F1F26F813}"/>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82FA8889-B16F-EE41-8FE1-D4106849B034}"/>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CC61547-D98D-9348-A9ED-D3022C830F3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190D34D4-A150-9F41-A079-D037936229AF}"/>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E6981967-3430-2242-B2DB-A1C6DFEE2AD1}"/>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F75F63B2-AF78-174E-A1E7-6AC266A634FF}"/>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E338C308-24B6-0C4A-81C5-9AD123CA88F0}"/>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79BFF00E-5E28-EB42-9013-3D4B47448D98}"/>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232ED4AC-708F-CB44-902F-82607003E83E}"/>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7D93ABB1-23F8-5F4C-967A-5D0C774ECA1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3" name="Rectangle 2">
            <a:extLst>
              <a:ext uri="{FF2B5EF4-FFF2-40B4-BE49-F238E27FC236}">
                <a16:creationId xmlns:a16="http://schemas.microsoft.com/office/drawing/2014/main" id="{E0CD0931-38CF-EC05-6988-B22E5E729029}"/>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16366731-1AAA-9240-8A54-0E4A0F1AAC6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42424122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3-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08CAAD-0E63-C927-255B-F8B34ACEFD43}"/>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0" name="Title 1">
            <a:extLst>
              <a:ext uri="{FF2B5EF4-FFF2-40B4-BE49-F238E27FC236}">
                <a16:creationId xmlns:a16="http://schemas.microsoft.com/office/drawing/2014/main" id="{294D3B3C-6D7C-6441-B7F9-4B397F80561D}"/>
              </a:ext>
            </a:extLst>
          </p:cNvPr>
          <p:cNvSpPr>
            <a:spLocks noGrp="1"/>
          </p:cNvSpPr>
          <p:nvPr>
            <p:ph type="title" hasCustomPrompt="1"/>
          </p:nvPr>
        </p:nvSpPr>
        <p:spPr>
          <a:xfrm>
            <a:off x="1085102" y="276519"/>
            <a:ext cx="10697362" cy="70997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9A53C210-D38F-B147-8B38-51E72E04B2C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D743CD63-4EBD-FF43-82E4-44622ECF7F26}"/>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70C3B72A-0255-A643-8BCB-743321AE4C45}"/>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AF4E6DA5-78BD-9A43-8031-F3D6B002AC64}"/>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A127F773-8447-EF4B-B718-12D5F2E991AF}"/>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777F725-CE64-6C48-BCB5-3829866DA261}"/>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C82B53FD-9695-1A4A-A1D7-1CB7DDBD7104}"/>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F9E7742B-2A8C-B64E-B27E-97E41BBED30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F599F89F-F1FF-A94F-A99A-0AC7EBEC9CE6}"/>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22D50117-144D-2042-8838-D6BD708EE213}"/>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B3170071-F337-9B4D-8523-2A0337757F1B}"/>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A2614D46-AB61-0442-AA3D-26EAFA482188}"/>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6B64305-E4EF-474F-9A3C-352E1DA9E45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5A780A98-3242-FF41-81F7-434BE8AC1D47}"/>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2A06A007-BFA8-F841-907E-F5982031CC2F}"/>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7B746EDC-FE6D-444C-902A-779258B4783A}"/>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3011B8D6-C982-2D48-BFD1-047936EE2A21}"/>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3894879A-F527-3B49-AFE7-1D35877F5B2A}"/>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3A44FFE2-CC80-F541-A5F5-026F6EB2DE0D}"/>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E5F44BB9-D299-1749-B4BB-FED2A2B0DCA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44" name="Picture 43">
            <a:extLst>
              <a:ext uri="{FF2B5EF4-FFF2-40B4-BE49-F238E27FC236}">
                <a16:creationId xmlns:a16="http://schemas.microsoft.com/office/drawing/2014/main" id="{80637074-04E7-044E-AA67-C4BCAA7E00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40911280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17BD831-EAF6-B2C6-7FF5-156C2B04AE66}"/>
              </a:ext>
            </a:extLst>
          </p:cNvPr>
          <p:cNvSpPr/>
          <p:nvPr userDrawn="1"/>
        </p:nvSpPr>
        <p:spPr>
          <a:xfrm>
            <a:off x="0" y="0"/>
            <a:ext cx="12192000" cy="4630422"/>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0" y="2295562"/>
            <a:ext cx="12192000" cy="2125968"/>
          </a:xfrm>
        </p:spPr>
        <p:txBody>
          <a:bodyPr lIns="0" tIns="0" rIns="0" bIns="0" anchor="t" anchorCtr="0">
            <a:noAutofit/>
          </a:bodyPr>
          <a:lstStyle>
            <a:lvl1pPr algn="ctr">
              <a:lnSpc>
                <a:spcPct val="80000"/>
              </a:lnSpc>
              <a:defRPr sz="3600" b="1" i="0">
                <a:solidFill>
                  <a:srgbClr val="FFFFFF"/>
                </a:solidFill>
                <a:latin typeface="Obviously Wide Lght"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0" y="682906"/>
            <a:ext cx="12192000" cy="1225091"/>
          </a:xfrm>
        </p:spPr>
        <p:txBody>
          <a:bodyPr lIns="0" tIns="0" rIns="0" bIns="0" anchor="b" anchorCtr="0">
            <a:noAutofit/>
          </a:bodyPr>
          <a:lstStyle>
            <a:lvl1pPr marL="0" indent="0" algn="ctr">
              <a:spcBef>
                <a:spcPts val="0"/>
              </a:spcBef>
              <a:buNone/>
              <a:defRPr sz="1200" b="1" i="0" spc="100" baseline="0">
                <a:solidFill>
                  <a:schemeClr val="accent1"/>
                </a:solidFill>
                <a:latin typeface="Obviously Wide Semi" pitchFamily="8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766348" y="5607569"/>
            <a:ext cx="3096975" cy="309219"/>
          </a:xfrm>
        </p:spPr>
        <p:txBody>
          <a:bodyPr lIns="0" tIns="0" rIns="0" bIns="0">
            <a:noAutofit/>
          </a:bodyPr>
          <a:lstStyle>
            <a:lvl1pPr marL="0" indent="0" algn="r">
              <a:buFont typeface="Arial" panose="020B0604020202020204" pitchFamily="34" charset="0"/>
              <a:buNone/>
              <a:defRPr sz="1000" b="1" i="0" spc="100" baseline="0">
                <a:solidFill>
                  <a:schemeClr val="accent2"/>
                </a:solidFill>
                <a:latin typeface="Obviously Wide Semi" pitchFamily="8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6991408" y="5607569"/>
            <a:ext cx="4345922" cy="365864"/>
          </a:xfrm>
        </p:spPr>
        <p:txBody>
          <a:bodyPr lIns="0" tIns="0" rIns="0" bIns="0">
            <a:noAutofit/>
          </a:bodyPr>
          <a:lstStyle>
            <a:lvl1pPr marL="0" indent="0" algn="l">
              <a:buFont typeface="Arial" panose="020B0604020202020204" pitchFamily="34" charset="0"/>
              <a:buNone/>
              <a:defRPr sz="1000" b="1" i="0" spc="100" baseline="0">
                <a:solidFill>
                  <a:schemeClr val="accent2"/>
                </a:solidFill>
                <a:latin typeface="Obviously Wide Semi" pitchFamily="82" charset="77"/>
              </a:defRPr>
            </a:lvl1pPr>
          </a:lstStyle>
          <a:p>
            <a:pPr lvl="0"/>
            <a:r>
              <a:rPr lang="en-US" dirty="0"/>
              <a:t>CLICK TO ADD PRESENTER NAME HERE</a:t>
            </a:r>
          </a:p>
        </p:txBody>
      </p:sp>
      <p:grpSp>
        <p:nvGrpSpPr>
          <p:cNvPr id="4" name="Group 3">
            <a:extLst>
              <a:ext uri="{FF2B5EF4-FFF2-40B4-BE49-F238E27FC236}">
                <a16:creationId xmlns:a16="http://schemas.microsoft.com/office/drawing/2014/main" id="{6ED70F11-21DB-AE42-A648-9A8FFAA14C90}"/>
              </a:ext>
            </a:extLst>
          </p:cNvPr>
          <p:cNvGrpSpPr/>
          <p:nvPr userDrawn="1"/>
        </p:nvGrpSpPr>
        <p:grpSpPr>
          <a:xfrm>
            <a:off x="6414079" y="5084200"/>
            <a:ext cx="81474" cy="1293117"/>
            <a:chOff x="11708180" y="2750455"/>
            <a:chExt cx="81474" cy="1293117"/>
          </a:xfrm>
        </p:grpSpPr>
        <p:sp>
          <p:nvSpPr>
            <p:cNvPr id="13" name="object 12">
              <a:extLst>
                <a:ext uri="{FF2B5EF4-FFF2-40B4-BE49-F238E27FC236}">
                  <a16:creationId xmlns:a16="http://schemas.microsoft.com/office/drawing/2014/main" id="{9755D1AA-CF36-5A4C-B1E7-E9B3E1BDF158}"/>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22">
              <a:extLst>
                <a:ext uri="{FF2B5EF4-FFF2-40B4-BE49-F238E27FC236}">
                  <a16:creationId xmlns:a16="http://schemas.microsoft.com/office/drawing/2014/main" id="{32A2ED7C-B1C8-514C-BD1B-3D6C75301703}"/>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pic>
        <p:nvPicPr>
          <p:cNvPr id="23" name="Picture 22">
            <a:extLst>
              <a:ext uri="{FF2B5EF4-FFF2-40B4-BE49-F238E27FC236}">
                <a16:creationId xmlns:a16="http://schemas.microsoft.com/office/drawing/2014/main" id="{EE71B562-D799-2B48-8D52-9BF0A7E1D1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783" y="5147073"/>
            <a:ext cx="1028021" cy="1028021"/>
          </a:xfrm>
          <a:prstGeom prst="rect">
            <a:avLst/>
          </a:prstGeom>
        </p:spPr>
      </p:pic>
    </p:spTree>
    <p:extLst>
      <p:ext uri="{BB962C8B-B14F-4D97-AF65-F5344CB8AC3E}">
        <p14:creationId xmlns:p14="http://schemas.microsoft.com/office/powerpoint/2010/main" val="5413515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650F0F6-C41D-29FC-51D4-0EE6EBA9D52B}"/>
              </a:ext>
            </a:extLst>
          </p:cNvPr>
          <p:cNvSpPr/>
          <p:nvPr userDrawn="1"/>
        </p:nvSpPr>
        <p:spPr>
          <a:xfrm>
            <a:off x="0" y="0"/>
            <a:ext cx="12192000" cy="463042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0" y="2295562"/>
            <a:ext cx="12192000" cy="2125968"/>
          </a:xfrm>
        </p:spPr>
        <p:txBody>
          <a:bodyPr lIns="0" tIns="0" rIns="0" bIns="0" anchor="t" anchorCtr="0">
            <a:noAutofit/>
          </a:bodyPr>
          <a:lstStyle>
            <a:lvl1pPr algn="ctr">
              <a:lnSpc>
                <a:spcPct val="80000"/>
              </a:lnSpc>
              <a:defRPr sz="3600" b="1" i="0">
                <a:solidFill>
                  <a:srgbClr val="FFFFFF"/>
                </a:solidFill>
                <a:latin typeface="Obviously Wide Lght"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0" y="682906"/>
            <a:ext cx="12192000" cy="1225091"/>
          </a:xfrm>
        </p:spPr>
        <p:txBody>
          <a:bodyPr lIns="0" tIns="0" rIns="0" bIns="0" anchor="b" anchorCtr="0">
            <a:noAutofit/>
          </a:bodyPr>
          <a:lstStyle>
            <a:lvl1pPr marL="0" indent="0" algn="ctr">
              <a:spcBef>
                <a:spcPts val="0"/>
              </a:spcBef>
              <a:buNone/>
              <a:defRPr sz="1200" b="1" i="0" spc="100" baseline="0">
                <a:solidFill>
                  <a:schemeClr val="accent2"/>
                </a:solidFill>
                <a:latin typeface="Obviously Wide Semi" pitchFamily="8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766348" y="5607569"/>
            <a:ext cx="3096975" cy="309219"/>
          </a:xfrm>
        </p:spPr>
        <p:txBody>
          <a:bodyPr lIns="0" tIns="0" rIns="0" bIns="0">
            <a:noAutofit/>
          </a:bodyPr>
          <a:lstStyle>
            <a:lvl1pPr marL="0" indent="0" algn="r">
              <a:buFont typeface="Arial" panose="020B0604020202020204" pitchFamily="34" charset="0"/>
              <a:buNone/>
              <a:defRPr sz="1000" b="1" i="0" spc="100" baseline="0">
                <a:solidFill>
                  <a:schemeClr val="accent1"/>
                </a:solidFill>
                <a:latin typeface="Obviously Wide Semi" pitchFamily="8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6991408" y="5607569"/>
            <a:ext cx="4345922" cy="365864"/>
          </a:xfrm>
        </p:spPr>
        <p:txBody>
          <a:bodyPr lIns="0" tIns="0" rIns="0" bIns="0">
            <a:noAutofit/>
          </a:bodyPr>
          <a:lstStyle>
            <a:lvl1pPr marL="0" indent="0" algn="l">
              <a:buFont typeface="Arial" panose="020B0604020202020204" pitchFamily="34" charset="0"/>
              <a:buNone/>
              <a:defRPr sz="1000" b="1" i="0" spc="100" baseline="0">
                <a:solidFill>
                  <a:schemeClr val="accent1"/>
                </a:solidFill>
                <a:latin typeface="Obviously Wide Semi" pitchFamily="82" charset="77"/>
              </a:defRPr>
            </a:lvl1pPr>
          </a:lstStyle>
          <a:p>
            <a:pPr lvl="0"/>
            <a:r>
              <a:rPr lang="en-US" dirty="0"/>
              <a:t>CLICK TO ADD PRESENTER NAME HERE</a:t>
            </a:r>
          </a:p>
        </p:txBody>
      </p:sp>
      <p:pic>
        <p:nvPicPr>
          <p:cNvPr id="23" name="Picture 22">
            <a:extLst>
              <a:ext uri="{FF2B5EF4-FFF2-40B4-BE49-F238E27FC236}">
                <a16:creationId xmlns:a16="http://schemas.microsoft.com/office/drawing/2014/main" id="{EE71B562-D799-2B48-8D52-9BF0A7E1D1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783" y="5147073"/>
            <a:ext cx="1028021" cy="1028021"/>
          </a:xfrm>
          <a:prstGeom prst="rect">
            <a:avLst/>
          </a:prstGeom>
        </p:spPr>
      </p:pic>
      <p:grpSp>
        <p:nvGrpSpPr>
          <p:cNvPr id="17" name="Group 16">
            <a:extLst>
              <a:ext uri="{FF2B5EF4-FFF2-40B4-BE49-F238E27FC236}">
                <a16:creationId xmlns:a16="http://schemas.microsoft.com/office/drawing/2014/main" id="{40080802-9C1C-174B-9450-760AE8970B43}"/>
              </a:ext>
            </a:extLst>
          </p:cNvPr>
          <p:cNvGrpSpPr/>
          <p:nvPr userDrawn="1"/>
        </p:nvGrpSpPr>
        <p:grpSpPr>
          <a:xfrm>
            <a:off x="6414079" y="5084200"/>
            <a:ext cx="81474" cy="1293117"/>
            <a:chOff x="11708180" y="2750455"/>
            <a:chExt cx="81474" cy="1293117"/>
          </a:xfrm>
        </p:grpSpPr>
        <p:sp>
          <p:nvSpPr>
            <p:cNvPr id="19" name="object 12">
              <a:extLst>
                <a:ext uri="{FF2B5EF4-FFF2-40B4-BE49-F238E27FC236}">
                  <a16:creationId xmlns:a16="http://schemas.microsoft.com/office/drawing/2014/main" id="{D54F02A5-CF51-9D40-B14F-AFBE7ECBA423}"/>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20" name="object 22">
              <a:extLst>
                <a:ext uri="{FF2B5EF4-FFF2-40B4-BE49-F238E27FC236}">
                  <a16:creationId xmlns:a16="http://schemas.microsoft.com/office/drawing/2014/main" id="{8CE7DCDC-8380-D24D-AA79-D5C30F1E31DA}"/>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Tree>
    <p:extLst>
      <p:ext uri="{BB962C8B-B14F-4D97-AF65-F5344CB8AC3E}">
        <p14:creationId xmlns:p14="http://schemas.microsoft.com/office/powerpoint/2010/main" val="41211249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Title-Streamline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93AF511-B775-D53F-045F-E32B44D9066D}"/>
              </a:ext>
            </a:extLst>
          </p:cNvPr>
          <p:cNvSpPr/>
          <p:nvPr userDrawn="1"/>
        </p:nvSpPr>
        <p:spPr>
          <a:xfrm>
            <a:off x="-8055" y="5694204"/>
            <a:ext cx="1894726" cy="739306"/>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80450EB-F9ED-C8FD-7688-6F2B34B635A3}"/>
              </a:ext>
            </a:extLst>
          </p:cNvPr>
          <p:cNvSpPr/>
          <p:nvPr userDrawn="1"/>
        </p:nvSpPr>
        <p:spPr>
          <a:xfrm>
            <a:off x="1305518" y="1851949"/>
            <a:ext cx="10886481" cy="196769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1307938" y="2546429"/>
            <a:ext cx="10884062" cy="1332380"/>
          </a:xfrm>
        </p:spPr>
        <p:txBody>
          <a:bodyPr lIns="0" tIns="0" rIns="0" bIns="0" anchor="t" anchorCtr="0">
            <a:noAutofit/>
          </a:bodyPr>
          <a:lstStyle>
            <a:lvl1pPr marL="0" algn="ctr" defTabSz="914400" rtl="0" eaLnBrk="1" latinLnBrk="0" hangingPunct="1">
              <a:lnSpc>
                <a:spcPct val="80000"/>
              </a:lnSpc>
              <a:spcBef>
                <a:spcPct val="0"/>
              </a:spcBef>
              <a:buNone/>
              <a:defRPr lang="en-US" sz="4800" b="1" i="1" kern="1200" dirty="0">
                <a:solidFill>
                  <a:srgbClr val="FFFFFF"/>
                </a:solidFill>
                <a:latin typeface="Obviously Wide Lght" pitchFamily="82" charset="77"/>
                <a:ea typeface="+mj-ea"/>
                <a:cs typeface="+mj-cs"/>
              </a:defRPr>
            </a:lvl1pPr>
          </a:lstStyle>
          <a:p>
            <a:r>
              <a:rPr lang="en-US" dirty="0"/>
              <a:t>CLICK TO ADD </a:t>
            </a:r>
            <a:br>
              <a:rPr lang="en-US" dirty="0"/>
            </a:br>
            <a:r>
              <a:rPr lang="en-US" dirty="0"/>
              <a:t>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1307938" y="2070471"/>
            <a:ext cx="10884062" cy="361842"/>
          </a:xfrm>
        </p:spPr>
        <p:txBody>
          <a:bodyPr lIns="0" tIns="0" rIns="0" bIns="0" anchor="b" anchorCtr="0">
            <a:noAutofit/>
          </a:bodyPr>
          <a:lstStyle>
            <a:lvl1pPr marL="0" indent="0" algn="ctr" defTabSz="914400" rtl="0" eaLnBrk="1" latinLnBrk="0" hangingPunct="1">
              <a:lnSpc>
                <a:spcPct val="90000"/>
              </a:lnSpc>
              <a:spcBef>
                <a:spcPts val="0"/>
              </a:spcBef>
              <a:buFont typeface="Arial" panose="020B0604020202020204" pitchFamily="34" charset="0"/>
              <a:buNone/>
              <a:defRPr lang="en-US" sz="1200" b="1" i="0" kern="1200" spc="100" baseline="0" dirty="0">
                <a:solidFill>
                  <a:schemeClr val="accent1"/>
                </a:solidFill>
                <a:latin typeface="Obviously Wide Bold" pitchFamily="82" charset="77"/>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30" name="Text Placeholder 15">
            <a:extLst>
              <a:ext uri="{FF2B5EF4-FFF2-40B4-BE49-F238E27FC236}">
                <a16:creationId xmlns:a16="http://schemas.microsoft.com/office/drawing/2014/main" id="{790E0844-3A2A-984A-90D8-1D23964AC98D}"/>
              </a:ext>
            </a:extLst>
          </p:cNvPr>
          <p:cNvSpPr>
            <a:spLocks noGrp="1"/>
          </p:cNvSpPr>
          <p:nvPr>
            <p:ph type="body" sz="quarter" idx="10" hasCustomPrompt="1"/>
          </p:nvPr>
        </p:nvSpPr>
        <p:spPr>
          <a:xfrm>
            <a:off x="2488498" y="5295053"/>
            <a:ext cx="4291584" cy="309219"/>
          </a:xfrm>
        </p:spPr>
        <p:txBody>
          <a:bodyPr lIns="0" tIns="0" rIns="0" bIns="0">
            <a:noAutofit/>
          </a:bodyPr>
          <a:lstStyle>
            <a:lvl1pPr marL="0" indent="0" algn="l">
              <a:buFont typeface="Arial" panose="020B0604020202020204" pitchFamily="34" charset="0"/>
              <a:buNone/>
              <a:defRPr sz="1050" b="1" i="0" spc="100" baseline="0">
                <a:solidFill>
                  <a:schemeClr val="accent2"/>
                </a:solidFill>
                <a:latin typeface="Obviously Wide Bold" pitchFamily="82" charset="77"/>
              </a:defRPr>
            </a:lvl1pPr>
          </a:lstStyle>
          <a:p>
            <a:pPr lvl="0"/>
            <a:r>
              <a:rPr lang="en-US" dirty="0"/>
              <a:t>CLICK TO ADD DATE HERE</a:t>
            </a:r>
          </a:p>
        </p:txBody>
      </p:sp>
      <p:sp>
        <p:nvSpPr>
          <p:cNvPr id="31" name="Text Placeholder 17">
            <a:extLst>
              <a:ext uri="{FF2B5EF4-FFF2-40B4-BE49-F238E27FC236}">
                <a16:creationId xmlns:a16="http://schemas.microsoft.com/office/drawing/2014/main" id="{327E3DC2-EC20-234A-92CB-06D2D080774D}"/>
              </a:ext>
            </a:extLst>
          </p:cNvPr>
          <p:cNvSpPr>
            <a:spLocks noGrp="1"/>
          </p:cNvSpPr>
          <p:nvPr>
            <p:ph type="body" sz="quarter" idx="11" hasCustomPrompt="1"/>
          </p:nvPr>
        </p:nvSpPr>
        <p:spPr>
          <a:xfrm>
            <a:off x="7286564" y="5295053"/>
            <a:ext cx="4345922" cy="365864"/>
          </a:xfrm>
        </p:spPr>
        <p:txBody>
          <a:bodyPr lIns="0" tIns="0" rIns="0" bIns="0">
            <a:noAutofit/>
          </a:bodyPr>
          <a:lstStyle>
            <a:lvl1pPr marL="0" indent="0" algn="r">
              <a:buFont typeface="Arial" panose="020B0604020202020204" pitchFamily="34" charset="0"/>
              <a:buNone/>
              <a:defRPr sz="1050" b="1" i="0" spc="100" baseline="0">
                <a:solidFill>
                  <a:schemeClr val="accent2"/>
                </a:solidFill>
                <a:latin typeface="Obviously Wide Bold" pitchFamily="82" charset="77"/>
              </a:defRPr>
            </a:lvl1pPr>
          </a:lstStyle>
          <a:p>
            <a:pPr lvl="0"/>
            <a:r>
              <a:rPr lang="en-US" dirty="0"/>
              <a:t>CLICK TO ADD PRESENTER NAME HERE</a:t>
            </a:r>
          </a:p>
        </p:txBody>
      </p:sp>
      <p:pic>
        <p:nvPicPr>
          <p:cNvPr id="15" name="Picture 14">
            <a:extLst>
              <a:ext uri="{FF2B5EF4-FFF2-40B4-BE49-F238E27FC236}">
                <a16:creationId xmlns:a16="http://schemas.microsoft.com/office/drawing/2014/main" id="{AD73B034-D0BE-314C-95BB-DCC25C6EDB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3098" y="5522038"/>
            <a:ext cx="1064840" cy="1064840"/>
          </a:xfrm>
          <a:prstGeom prst="rect">
            <a:avLst/>
          </a:prstGeom>
        </p:spPr>
      </p:pic>
      <p:grpSp>
        <p:nvGrpSpPr>
          <p:cNvPr id="22" name="Group 21">
            <a:extLst>
              <a:ext uri="{FF2B5EF4-FFF2-40B4-BE49-F238E27FC236}">
                <a16:creationId xmlns:a16="http://schemas.microsoft.com/office/drawing/2014/main" id="{341D9D09-E6B0-C149-A8D9-5106E44D936A}"/>
              </a:ext>
            </a:extLst>
          </p:cNvPr>
          <p:cNvGrpSpPr/>
          <p:nvPr userDrawn="1"/>
        </p:nvGrpSpPr>
        <p:grpSpPr>
          <a:xfrm>
            <a:off x="7046414" y="4694794"/>
            <a:ext cx="81474" cy="1293117"/>
            <a:chOff x="11708180" y="2750455"/>
            <a:chExt cx="81474" cy="1293117"/>
          </a:xfrm>
        </p:grpSpPr>
        <p:sp>
          <p:nvSpPr>
            <p:cNvPr id="23" name="object 12">
              <a:extLst>
                <a:ext uri="{FF2B5EF4-FFF2-40B4-BE49-F238E27FC236}">
                  <a16:creationId xmlns:a16="http://schemas.microsoft.com/office/drawing/2014/main" id="{52D5C89F-F80A-9849-B0C2-15A39D9DA35E}"/>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24" name="object 22">
              <a:extLst>
                <a:ext uri="{FF2B5EF4-FFF2-40B4-BE49-F238E27FC236}">
                  <a16:creationId xmlns:a16="http://schemas.microsoft.com/office/drawing/2014/main" id="{B2101815-C8F2-5B4B-8C1F-24FB3A709101}"/>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Tree>
    <p:extLst>
      <p:ext uri="{BB962C8B-B14F-4D97-AF65-F5344CB8AC3E}">
        <p14:creationId xmlns:p14="http://schemas.microsoft.com/office/powerpoint/2010/main" val="2570632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Title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FE6C-3142-3940-BA66-A4A17A9908D7}"/>
              </a:ext>
            </a:extLst>
          </p:cNvPr>
          <p:cNvSpPr>
            <a:spLocks noGrp="1"/>
          </p:cNvSpPr>
          <p:nvPr>
            <p:ph type="title" hasCustomPrompt="1"/>
          </p:nvPr>
        </p:nvSpPr>
        <p:spPr>
          <a:xfrm>
            <a:off x="425301" y="2592130"/>
            <a:ext cx="6206185" cy="1248439"/>
          </a:xfrm>
        </p:spPr>
        <p:txBody>
          <a:bodyPr lIns="0" tIns="0" rIns="0" bIns="0" anchor="b" anchorCtr="0">
            <a:noAutofit/>
          </a:bodyPr>
          <a:lstStyle>
            <a:lvl1pPr marL="0" algn="l" defTabSz="914400" rtl="0" eaLnBrk="1" latinLnBrk="0" hangingPunct="1">
              <a:lnSpc>
                <a:spcPct val="80000"/>
              </a:lnSpc>
              <a:spcBef>
                <a:spcPts val="95"/>
              </a:spcBef>
              <a:tabLst>
                <a:tab pos="5000625" algn="l"/>
                <a:tab pos="10304780" algn="l"/>
              </a:tabLst>
              <a:defRPr lang="en-US" sz="3200" b="1" i="0" kern="1200" spc="300" baseline="0" dirty="0">
                <a:solidFill>
                  <a:srgbClr val="FFFFFF"/>
                </a:solidFill>
                <a:latin typeface="Obviously Extd Blck" pitchFamily="82" charset="77"/>
                <a:ea typeface="+mn-ea"/>
                <a:cs typeface="Obviously Extd Blck" pitchFamily="82" charset="77"/>
              </a:defRPr>
            </a:lvl1pPr>
          </a:lstStyle>
          <a:p>
            <a:r>
              <a:rPr lang="en-US" dirty="0"/>
              <a:t>CLICK </a:t>
            </a:r>
            <a:br>
              <a:rPr lang="en-US" dirty="0"/>
            </a:br>
            <a:r>
              <a:rPr lang="en-US" dirty="0"/>
              <a:t>TO ADD </a:t>
            </a:r>
            <a:br>
              <a:rPr lang="en-US" dirty="0"/>
            </a:br>
            <a:r>
              <a:rPr lang="en-US" dirty="0"/>
              <a:t>MAIN TITLE</a:t>
            </a:r>
          </a:p>
        </p:txBody>
      </p:sp>
      <p:sp>
        <p:nvSpPr>
          <p:cNvPr id="21" name="Content Placeholder 20">
            <a:extLst>
              <a:ext uri="{FF2B5EF4-FFF2-40B4-BE49-F238E27FC236}">
                <a16:creationId xmlns:a16="http://schemas.microsoft.com/office/drawing/2014/main" id="{99F69122-158F-9B4D-8850-AB24A8B1EDAC}"/>
              </a:ext>
            </a:extLst>
          </p:cNvPr>
          <p:cNvSpPr>
            <a:spLocks noGrp="1"/>
          </p:cNvSpPr>
          <p:nvPr>
            <p:ph sz="quarter" idx="10" hasCustomPrompt="1"/>
          </p:nvPr>
        </p:nvSpPr>
        <p:spPr>
          <a:xfrm>
            <a:off x="808072" y="4024811"/>
            <a:ext cx="3179137" cy="940594"/>
          </a:xfrm>
        </p:spPr>
        <p:txBody>
          <a:bodyPr lIns="0" tIns="0" rIns="0" bIns="0" anchor="ctr" anchorCtr="0">
            <a:noAutofit/>
          </a:bodyPr>
          <a:lstStyle>
            <a:lvl1pPr marL="0" indent="0" algn="ctr" defTabSz="914400" rtl="0" eaLnBrk="1" latinLnBrk="0" hangingPunct="1">
              <a:lnSpc>
                <a:spcPct val="100000"/>
              </a:lnSpc>
              <a:spcBef>
                <a:spcPts val="120"/>
              </a:spcBef>
              <a:buNone/>
              <a:tabLst>
                <a:tab pos="1349375" algn="l"/>
                <a:tab pos="2849245" algn="l"/>
              </a:tabLst>
              <a:defRPr lang="en-US" sz="1400" b="1" i="1" kern="1200" spc="200" baseline="0" dirty="0" smtClean="0">
                <a:solidFill>
                  <a:schemeClr val="accent2"/>
                </a:solidFill>
                <a:latin typeface="Gentona SemiBold Italic" pitchFamily="2" charset="77"/>
                <a:ea typeface="+mj-ea"/>
                <a:cs typeface="Gentona SemiBold Italic" pitchFamily="2" charset="77"/>
              </a:defRPr>
            </a:lvl1pPr>
          </a:lstStyle>
          <a:p>
            <a:pPr lvl="0"/>
            <a:r>
              <a:rPr lang="en-US" dirty="0"/>
              <a:t>CLICK TO ADD SUBTITLE OR FURTHER DESCRIPTION, AS NECESSARY – CAN BE MULTIPLE LINES</a:t>
            </a:r>
          </a:p>
        </p:txBody>
      </p:sp>
      <p:sp>
        <p:nvSpPr>
          <p:cNvPr id="23" name="Content Placeholder 22">
            <a:extLst>
              <a:ext uri="{FF2B5EF4-FFF2-40B4-BE49-F238E27FC236}">
                <a16:creationId xmlns:a16="http://schemas.microsoft.com/office/drawing/2014/main" id="{FDFEE17F-16C8-9E49-ADE9-47B1D092EB2B}"/>
              </a:ext>
            </a:extLst>
          </p:cNvPr>
          <p:cNvSpPr>
            <a:spLocks noGrp="1"/>
          </p:cNvSpPr>
          <p:nvPr>
            <p:ph sz="quarter" idx="11" hasCustomPrompt="1"/>
          </p:nvPr>
        </p:nvSpPr>
        <p:spPr>
          <a:xfrm>
            <a:off x="425301" y="5917253"/>
            <a:ext cx="5901071" cy="172452"/>
          </a:xfrm>
        </p:spPr>
        <p:txBody>
          <a:bodyPr lIns="0" tIns="0" rIns="0" bIns="0">
            <a:noAutofit/>
          </a:bodyPr>
          <a:lstStyle>
            <a:lvl1pPr marL="0" indent="0" algn="l">
              <a:buNone/>
              <a:defRPr sz="1400" b="1" i="0" spc="300">
                <a:solidFill>
                  <a:srgbClr val="FFFFFF"/>
                </a:solidFill>
                <a:latin typeface="Gentona Book" pitchFamily="2" charset="77"/>
              </a:defRPr>
            </a:lvl1pPr>
          </a:lstStyle>
          <a:p>
            <a:pPr lvl="0"/>
            <a:r>
              <a:rPr lang="en-US" dirty="0"/>
              <a:t>CLICK TO ADD DATE</a:t>
            </a:r>
          </a:p>
        </p:txBody>
      </p:sp>
      <p:sp>
        <p:nvSpPr>
          <p:cNvPr id="25" name="Content Placeholder 24">
            <a:extLst>
              <a:ext uri="{FF2B5EF4-FFF2-40B4-BE49-F238E27FC236}">
                <a16:creationId xmlns:a16="http://schemas.microsoft.com/office/drawing/2014/main" id="{C9DE3EB8-5B13-544E-A2D2-7BD2EFD290D6}"/>
              </a:ext>
            </a:extLst>
          </p:cNvPr>
          <p:cNvSpPr>
            <a:spLocks noGrp="1"/>
          </p:cNvSpPr>
          <p:nvPr>
            <p:ph sz="quarter" idx="12" hasCustomPrompt="1"/>
          </p:nvPr>
        </p:nvSpPr>
        <p:spPr>
          <a:xfrm>
            <a:off x="425301" y="6132236"/>
            <a:ext cx="5901070" cy="116683"/>
          </a:xfrm>
        </p:spPr>
        <p:txBody>
          <a:bodyPr lIns="0" tIns="0" rIns="0" bIns="0">
            <a:noAutofit/>
          </a:bodyPr>
          <a:lstStyle>
            <a:lvl1pPr marL="0" indent="0" algn="l">
              <a:buNone/>
              <a:defRPr lang="en-US" sz="1100" b="1" i="1" kern="1200" spc="0" dirty="0">
                <a:solidFill>
                  <a:srgbClr val="FFFFFF"/>
                </a:solidFill>
                <a:latin typeface="Gentona SemiBold Italic" pitchFamily="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PRESENTER NAME</a:t>
            </a:r>
          </a:p>
        </p:txBody>
      </p:sp>
      <p:sp>
        <p:nvSpPr>
          <p:cNvPr id="3" name="Rounded Rectangle 2">
            <a:extLst>
              <a:ext uri="{FF2B5EF4-FFF2-40B4-BE49-F238E27FC236}">
                <a16:creationId xmlns:a16="http://schemas.microsoft.com/office/drawing/2014/main" id="{CA4636FA-A953-E546-9AEE-E9B8C6D4B1DE}"/>
              </a:ext>
            </a:extLst>
          </p:cNvPr>
          <p:cNvSpPr/>
          <p:nvPr userDrawn="1"/>
        </p:nvSpPr>
        <p:spPr>
          <a:xfrm>
            <a:off x="425301" y="3982138"/>
            <a:ext cx="3944680" cy="983267"/>
          </a:xfrm>
          <a:prstGeom prst="roundRect">
            <a:avLst>
              <a:gd name="adj" fmla="val 50000"/>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D4040F81-EBC7-CF4E-A5CD-C387BCEDA4DB}"/>
              </a:ext>
            </a:extLst>
          </p:cNvPr>
          <p:cNvCxnSpPr>
            <a:cxnSpLocks/>
          </p:cNvCxnSpPr>
          <p:nvPr userDrawn="1"/>
        </p:nvCxnSpPr>
        <p:spPr>
          <a:xfrm>
            <a:off x="4369981" y="4476307"/>
            <a:ext cx="1275907" cy="0"/>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1" name="Picture Placeholder 10">
            <a:extLst>
              <a:ext uri="{FF2B5EF4-FFF2-40B4-BE49-F238E27FC236}">
                <a16:creationId xmlns:a16="http://schemas.microsoft.com/office/drawing/2014/main" id="{5702B6BC-20CD-5044-81F3-48EC74AD0B3C}"/>
              </a:ext>
            </a:extLst>
          </p:cNvPr>
          <p:cNvSpPr>
            <a:spLocks noGrp="1"/>
          </p:cNvSpPr>
          <p:nvPr>
            <p:ph type="pic" sz="quarter" idx="13" hasCustomPrompt="1"/>
          </p:nvPr>
        </p:nvSpPr>
        <p:spPr>
          <a:xfrm>
            <a:off x="6631486" y="553279"/>
            <a:ext cx="5278437" cy="5751439"/>
          </a:xfrm>
          <a:solidFill>
            <a:srgbClr val="FFFFFF"/>
          </a:solidFill>
        </p:spPr>
        <p:txBody>
          <a:bodyPr/>
          <a:lstStyle/>
          <a:p>
            <a:r>
              <a:rPr lang="en-US" dirty="0"/>
              <a:t>CLICK TO ADD PICTURE</a:t>
            </a:r>
          </a:p>
        </p:txBody>
      </p:sp>
      <p:pic>
        <p:nvPicPr>
          <p:cNvPr id="19" name="Picture 18">
            <a:extLst>
              <a:ext uri="{FF2B5EF4-FFF2-40B4-BE49-F238E27FC236}">
                <a16:creationId xmlns:a16="http://schemas.microsoft.com/office/drawing/2014/main" id="{C3A6BF86-7AA4-A140-8A00-0AA3DD82E30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25301" y="436620"/>
            <a:ext cx="998777" cy="998777"/>
          </a:xfrm>
          <a:prstGeom prst="rect">
            <a:avLst/>
          </a:prstGeom>
        </p:spPr>
      </p:pic>
    </p:spTree>
    <p:extLst>
      <p:ext uri="{BB962C8B-B14F-4D97-AF65-F5344CB8AC3E}">
        <p14:creationId xmlns:p14="http://schemas.microsoft.com/office/powerpoint/2010/main" val="11853611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AE162D1-EFF1-D616-713E-FA85CD079CD3}"/>
              </a:ext>
            </a:extLst>
          </p:cNvPr>
          <p:cNvSpPr/>
          <p:nvPr userDrawn="1"/>
        </p:nvSpPr>
        <p:spPr>
          <a:xfrm>
            <a:off x="-8055" y="5694204"/>
            <a:ext cx="1894726" cy="739306"/>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A951B25-5E60-6996-A4D1-A4195FA7D976}"/>
              </a:ext>
            </a:extLst>
          </p:cNvPr>
          <p:cNvSpPr/>
          <p:nvPr userDrawn="1"/>
        </p:nvSpPr>
        <p:spPr>
          <a:xfrm>
            <a:off x="1305517" y="1851948"/>
            <a:ext cx="10884062" cy="1967697"/>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1307938" y="2546429"/>
            <a:ext cx="10884062" cy="1332380"/>
          </a:xfrm>
        </p:spPr>
        <p:txBody>
          <a:bodyPr lIns="0" tIns="0" rIns="0" bIns="0" anchor="t" anchorCtr="0">
            <a:noAutofit/>
          </a:bodyPr>
          <a:lstStyle>
            <a:lvl1pPr marL="0" algn="ctr" defTabSz="914400" rtl="0" eaLnBrk="1" latinLnBrk="0" hangingPunct="1">
              <a:lnSpc>
                <a:spcPct val="80000"/>
              </a:lnSpc>
              <a:spcBef>
                <a:spcPct val="0"/>
              </a:spcBef>
              <a:buNone/>
              <a:defRPr lang="en-US" sz="4800" b="1" i="1" kern="1200" dirty="0">
                <a:solidFill>
                  <a:srgbClr val="FFFFFF"/>
                </a:solidFill>
                <a:latin typeface="Obviously Wide Lght" pitchFamily="82" charset="77"/>
                <a:ea typeface="+mj-ea"/>
                <a:cs typeface="+mj-cs"/>
              </a:defRPr>
            </a:lvl1pPr>
          </a:lstStyle>
          <a:p>
            <a:r>
              <a:rPr lang="en-US" dirty="0"/>
              <a:t>CLICK TO ADD </a:t>
            </a:r>
            <a:br>
              <a:rPr lang="en-US" dirty="0"/>
            </a:br>
            <a:r>
              <a:rPr lang="en-US" dirty="0"/>
              <a:t>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1307938" y="2070471"/>
            <a:ext cx="10884062" cy="361842"/>
          </a:xfrm>
        </p:spPr>
        <p:txBody>
          <a:bodyPr lIns="0" tIns="0" rIns="0" bIns="0" anchor="b" anchorCtr="0">
            <a:noAutofit/>
          </a:bodyPr>
          <a:lstStyle>
            <a:lvl1pPr marL="0" indent="0" algn="ctr" defTabSz="914400" rtl="0" eaLnBrk="1" latinLnBrk="0" hangingPunct="1">
              <a:lnSpc>
                <a:spcPct val="90000"/>
              </a:lnSpc>
              <a:spcBef>
                <a:spcPts val="0"/>
              </a:spcBef>
              <a:buFont typeface="Arial" panose="020B0604020202020204" pitchFamily="34" charset="0"/>
              <a:buNone/>
              <a:defRPr lang="en-US" sz="1200" b="1" i="0" kern="1200" spc="100" baseline="0" dirty="0">
                <a:solidFill>
                  <a:schemeClr val="accent2"/>
                </a:solidFill>
                <a:latin typeface="Obviously Wide Bold" pitchFamily="82" charset="77"/>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30" name="Text Placeholder 15">
            <a:extLst>
              <a:ext uri="{FF2B5EF4-FFF2-40B4-BE49-F238E27FC236}">
                <a16:creationId xmlns:a16="http://schemas.microsoft.com/office/drawing/2014/main" id="{790E0844-3A2A-984A-90D8-1D23964AC98D}"/>
              </a:ext>
            </a:extLst>
          </p:cNvPr>
          <p:cNvSpPr>
            <a:spLocks noGrp="1"/>
          </p:cNvSpPr>
          <p:nvPr>
            <p:ph type="body" sz="quarter" idx="10" hasCustomPrompt="1"/>
          </p:nvPr>
        </p:nvSpPr>
        <p:spPr>
          <a:xfrm>
            <a:off x="2488498" y="5295053"/>
            <a:ext cx="4291584" cy="309219"/>
          </a:xfrm>
        </p:spPr>
        <p:txBody>
          <a:bodyPr lIns="0" tIns="0" rIns="0" bIns="0">
            <a:noAutofit/>
          </a:bodyPr>
          <a:lstStyle>
            <a:lvl1pPr marL="0" indent="0" algn="l">
              <a:buFont typeface="Arial" panose="020B0604020202020204" pitchFamily="34" charset="0"/>
              <a:buNone/>
              <a:defRPr sz="1050" b="1" i="0" spc="100" baseline="0">
                <a:solidFill>
                  <a:schemeClr val="accent1"/>
                </a:solidFill>
                <a:latin typeface="Obviously Wide Bold" pitchFamily="82" charset="77"/>
              </a:defRPr>
            </a:lvl1pPr>
          </a:lstStyle>
          <a:p>
            <a:pPr lvl="0"/>
            <a:r>
              <a:rPr lang="en-US" dirty="0"/>
              <a:t>CLICK TO ADD DATE HERE</a:t>
            </a:r>
          </a:p>
        </p:txBody>
      </p:sp>
      <p:sp>
        <p:nvSpPr>
          <p:cNvPr id="31" name="Text Placeholder 17">
            <a:extLst>
              <a:ext uri="{FF2B5EF4-FFF2-40B4-BE49-F238E27FC236}">
                <a16:creationId xmlns:a16="http://schemas.microsoft.com/office/drawing/2014/main" id="{327E3DC2-EC20-234A-92CB-06D2D080774D}"/>
              </a:ext>
            </a:extLst>
          </p:cNvPr>
          <p:cNvSpPr>
            <a:spLocks noGrp="1"/>
          </p:cNvSpPr>
          <p:nvPr>
            <p:ph type="body" sz="quarter" idx="11" hasCustomPrompt="1"/>
          </p:nvPr>
        </p:nvSpPr>
        <p:spPr>
          <a:xfrm>
            <a:off x="7286564" y="5295053"/>
            <a:ext cx="4345922" cy="365864"/>
          </a:xfrm>
        </p:spPr>
        <p:txBody>
          <a:bodyPr lIns="0" tIns="0" rIns="0" bIns="0">
            <a:noAutofit/>
          </a:bodyPr>
          <a:lstStyle>
            <a:lvl1pPr marL="0" indent="0" algn="r">
              <a:buFont typeface="Arial" panose="020B0604020202020204" pitchFamily="34" charset="0"/>
              <a:buNone/>
              <a:defRPr sz="1050" b="1" i="0" spc="100" baseline="0">
                <a:solidFill>
                  <a:schemeClr val="accent1"/>
                </a:solidFill>
                <a:latin typeface="Obviously Wide Bold" pitchFamily="82" charset="77"/>
              </a:defRPr>
            </a:lvl1pPr>
          </a:lstStyle>
          <a:p>
            <a:pPr lvl="0"/>
            <a:r>
              <a:rPr lang="en-US" dirty="0"/>
              <a:t>CLICK TO ADD PRESENTER NAME HERE</a:t>
            </a:r>
          </a:p>
        </p:txBody>
      </p:sp>
      <p:grpSp>
        <p:nvGrpSpPr>
          <p:cNvPr id="32" name="Group 31">
            <a:extLst>
              <a:ext uri="{FF2B5EF4-FFF2-40B4-BE49-F238E27FC236}">
                <a16:creationId xmlns:a16="http://schemas.microsoft.com/office/drawing/2014/main" id="{32DB91D6-1A5A-4748-B8F6-17E1B34ADDB0}"/>
              </a:ext>
            </a:extLst>
          </p:cNvPr>
          <p:cNvGrpSpPr/>
          <p:nvPr userDrawn="1"/>
        </p:nvGrpSpPr>
        <p:grpSpPr>
          <a:xfrm>
            <a:off x="7050685" y="4688808"/>
            <a:ext cx="81474" cy="1293117"/>
            <a:chOff x="11708180" y="2750455"/>
            <a:chExt cx="81474" cy="1293117"/>
          </a:xfrm>
        </p:grpSpPr>
        <p:sp>
          <p:nvSpPr>
            <p:cNvPr id="33" name="object 12">
              <a:extLst>
                <a:ext uri="{FF2B5EF4-FFF2-40B4-BE49-F238E27FC236}">
                  <a16:creationId xmlns:a16="http://schemas.microsoft.com/office/drawing/2014/main" id="{C60BA644-1C63-6946-A652-FF01928C0919}"/>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34" name="object 22">
              <a:extLst>
                <a:ext uri="{FF2B5EF4-FFF2-40B4-BE49-F238E27FC236}">
                  <a16:creationId xmlns:a16="http://schemas.microsoft.com/office/drawing/2014/main" id="{286826CD-8324-894B-BD0A-B711952AEAE6}"/>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pic>
        <p:nvPicPr>
          <p:cNvPr id="15" name="Picture 14">
            <a:extLst>
              <a:ext uri="{FF2B5EF4-FFF2-40B4-BE49-F238E27FC236}">
                <a16:creationId xmlns:a16="http://schemas.microsoft.com/office/drawing/2014/main" id="{AD73B034-D0BE-314C-95BB-DCC25C6EDB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3098" y="5522038"/>
            <a:ext cx="1064840" cy="1064840"/>
          </a:xfrm>
          <a:prstGeom prst="rect">
            <a:avLst/>
          </a:prstGeom>
        </p:spPr>
      </p:pic>
    </p:spTree>
    <p:extLst>
      <p:ext uri="{BB962C8B-B14F-4D97-AF65-F5344CB8AC3E}">
        <p14:creationId xmlns:p14="http://schemas.microsoft.com/office/powerpoint/2010/main" val="21356148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Intro-Streamlin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068FC3-6371-1127-3D1C-57C10D45AB76}"/>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914132" y="2785587"/>
            <a:ext cx="3817733" cy="455219"/>
          </a:xfrm>
        </p:spPr>
        <p:txBody>
          <a:bodyPr lIns="0" tIns="0" rIns="0" bIns="0" anchor="t" anchorCtr="0">
            <a:noAutofit/>
          </a:bodyPr>
          <a:lstStyle>
            <a:lvl1pPr algn="l">
              <a:defRPr sz="1100" b="1" i="0" spc="400" baseline="0">
                <a:solidFill>
                  <a:srgbClr val="FF0000"/>
                </a:solidFill>
                <a:latin typeface="Obviously Wide Semi" pitchFamily="82" charset="77"/>
              </a:defRPr>
            </a:lvl1pPr>
          </a:lstStyle>
          <a:p>
            <a:r>
              <a:rPr lang="en-US" dirty="0"/>
              <a:t>CLICK TO 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914133" y="3548444"/>
            <a:ext cx="3680820" cy="1358900"/>
          </a:xfrm>
        </p:spPr>
        <p:txBody>
          <a:bodyPr lIns="0" tIns="0" rIns="0" bIns="0">
            <a:noAutofit/>
          </a:bodyPr>
          <a:lstStyle>
            <a:lvl1pPr marL="0" indent="0" algn="l">
              <a:spcBef>
                <a:spcPts val="0"/>
              </a:spcBef>
              <a:buNone/>
              <a:defRPr sz="1800" b="1" i="0">
                <a:solidFill>
                  <a:schemeClr val="accent2"/>
                </a:solidFill>
                <a:latin typeface="Obviously Wide Semi" pitchFamily="82" charset="77"/>
              </a:defRPr>
            </a:lvl1pPr>
            <a:lvl2pPr marL="11113" indent="0" algn="l">
              <a:buNone/>
              <a:tabLst/>
              <a:defRPr sz="1100" b="1" i="0">
                <a:solidFill>
                  <a:schemeClr val="accent1"/>
                </a:solidFill>
                <a:latin typeface="Obviously Wide Lght" pitchFamily="82" charset="77"/>
              </a:defRPr>
            </a:lvl2pPr>
            <a:lvl3pPr marL="914400" indent="0">
              <a:buNone/>
              <a:defRPr/>
            </a:lvl3pPr>
            <a:lvl4pPr marL="1371600" indent="0">
              <a:buNone/>
              <a:defRPr/>
            </a:lvl4pPr>
            <a:lvl5pPr marL="1828800" indent="0">
              <a:buNone/>
              <a:defRPr/>
            </a:lvl5pPr>
          </a:lstStyle>
          <a:p>
            <a:pPr lvl="0"/>
            <a:r>
              <a:rPr lang="en-US" dirty="0"/>
              <a:t>CLICK TO ADD TEXT</a:t>
            </a:r>
          </a:p>
          <a:p>
            <a:pPr lvl="1"/>
            <a:r>
              <a:rPr lang="en-US" dirty="0"/>
              <a:t>Second Level</a:t>
            </a:r>
            <a:br>
              <a:rPr lang="en-US" dirty="0"/>
            </a:br>
            <a:r>
              <a:rPr lang="en-US" dirty="0"/>
              <a:t>Additional Line If Needed</a:t>
            </a:r>
          </a:p>
        </p:txBody>
      </p:sp>
      <p:grpSp>
        <p:nvGrpSpPr>
          <p:cNvPr id="6" name="Group 5">
            <a:extLst>
              <a:ext uri="{FF2B5EF4-FFF2-40B4-BE49-F238E27FC236}">
                <a16:creationId xmlns:a16="http://schemas.microsoft.com/office/drawing/2014/main" id="{041E4829-5EBD-ED4B-B65C-191F8889ADA2}"/>
              </a:ext>
            </a:extLst>
          </p:cNvPr>
          <p:cNvGrpSpPr/>
          <p:nvPr userDrawn="1"/>
        </p:nvGrpSpPr>
        <p:grpSpPr>
          <a:xfrm>
            <a:off x="326600" y="2876117"/>
            <a:ext cx="313810" cy="1637267"/>
            <a:chOff x="85329" y="8106682"/>
            <a:chExt cx="275222" cy="1435937"/>
          </a:xfrm>
        </p:grpSpPr>
        <p:sp>
          <p:nvSpPr>
            <p:cNvPr id="60" name="object 7">
              <a:extLst>
                <a:ext uri="{FF2B5EF4-FFF2-40B4-BE49-F238E27FC236}">
                  <a16:creationId xmlns:a16="http://schemas.microsoft.com/office/drawing/2014/main" id="{80640D98-B291-6645-8306-3D8792CF6CE6}"/>
                </a:ext>
              </a:extLst>
            </p:cNvPr>
            <p:cNvSpPr/>
            <p:nvPr/>
          </p:nvSpPr>
          <p:spPr>
            <a:xfrm>
              <a:off x="314174" y="8679351"/>
              <a:ext cx="0" cy="863268"/>
            </a:xfrm>
            <a:custGeom>
              <a:avLst/>
              <a:gdLst/>
              <a:ahLst/>
              <a:cxnLst/>
              <a:rect l="l" t="t" r="r" b="b"/>
              <a:pathLst>
                <a:path h="1638934">
                  <a:moveTo>
                    <a:pt x="0" y="1638505"/>
                  </a:moveTo>
                  <a:lnTo>
                    <a:pt x="0" y="0"/>
                  </a:lnTo>
                </a:path>
              </a:pathLst>
            </a:custGeom>
            <a:ln w="38700">
              <a:solidFill>
                <a:schemeClr val="accent1"/>
              </a:solidFill>
            </a:ln>
          </p:spPr>
          <p:txBody>
            <a:bodyPr wrap="square" lIns="0" tIns="0" rIns="0" bIns="0" rtlCol="0"/>
            <a:lstStyle/>
            <a:p>
              <a:endParaRPr/>
            </a:p>
          </p:txBody>
        </p:sp>
        <p:sp>
          <p:nvSpPr>
            <p:cNvPr id="78" name="object 25">
              <a:extLst>
                <a:ext uri="{FF2B5EF4-FFF2-40B4-BE49-F238E27FC236}">
                  <a16:creationId xmlns:a16="http://schemas.microsoft.com/office/drawing/2014/main" id="{2E837B53-1EF7-8744-A427-F95623B3BB33}"/>
                </a:ext>
              </a:extLst>
            </p:cNvPr>
            <p:cNvSpPr/>
            <p:nvPr/>
          </p:nvSpPr>
          <p:spPr>
            <a:xfrm>
              <a:off x="85329" y="8679350"/>
              <a:ext cx="0" cy="720449"/>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79" name="object 26">
              <a:extLst>
                <a:ext uri="{FF2B5EF4-FFF2-40B4-BE49-F238E27FC236}">
                  <a16:creationId xmlns:a16="http://schemas.microsoft.com/office/drawing/2014/main" id="{6B29EA59-8629-E144-915F-72688335EA8B}"/>
                </a:ext>
              </a:extLst>
            </p:cNvPr>
            <p:cNvSpPr/>
            <p:nvPr/>
          </p:nvSpPr>
          <p:spPr>
            <a:xfrm>
              <a:off x="140426" y="8106682"/>
              <a:ext cx="0" cy="720449"/>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dirty="0"/>
            </a:p>
          </p:txBody>
        </p:sp>
        <p:sp>
          <p:nvSpPr>
            <p:cNvPr id="81" name="object 28">
              <a:extLst>
                <a:ext uri="{FF2B5EF4-FFF2-40B4-BE49-F238E27FC236}">
                  <a16:creationId xmlns:a16="http://schemas.microsoft.com/office/drawing/2014/main" id="{A86B55A8-AD85-8148-87D5-A2371C99D8D2}"/>
                </a:ext>
              </a:extLst>
            </p:cNvPr>
            <p:cNvSpPr/>
            <p:nvPr userDrawn="1"/>
          </p:nvSpPr>
          <p:spPr>
            <a:xfrm>
              <a:off x="360551" y="8106682"/>
              <a:ext cx="0" cy="720449"/>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82" name="Slide Number Placeholder 5">
            <a:extLst>
              <a:ext uri="{FF2B5EF4-FFF2-40B4-BE49-F238E27FC236}">
                <a16:creationId xmlns:a16="http://schemas.microsoft.com/office/drawing/2014/main" id="{B9E44DC8-AB7C-394C-8E38-489C44522C8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grpSp>
        <p:nvGrpSpPr>
          <p:cNvPr id="7" name="Group 6">
            <a:extLst>
              <a:ext uri="{FF2B5EF4-FFF2-40B4-BE49-F238E27FC236}">
                <a16:creationId xmlns:a16="http://schemas.microsoft.com/office/drawing/2014/main" id="{03714DCA-40EE-474C-8853-8264AA0973FB}"/>
              </a:ext>
            </a:extLst>
          </p:cNvPr>
          <p:cNvGrpSpPr/>
          <p:nvPr userDrawn="1"/>
        </p:nvGrpSpPr>
        <p:grpSpPr>
          <a:xfrm>
            <a:off x="4647831" y="2785587"/>
            <a:ext cx="342277" cy="1823983"/>
            <a:chOff x="4647831" y="2785587"/>
            <a:chExt cx="342277" cy="1823983"/>
          </a:xfrm>
        </p:grpSpPr>
        <p:sp>
          <p:nvSpPr>
            <p:cNvPr id="61" name="object 8">
              <a:extLst>
                <a:ext uri="{FF2B5EF4-FFF2-40B4-BE49-F238E27FC236}">
                  <a16:creationId xmlns:a16="http://schemas.microsoft.com/office/drawing/2014/main" id="{485D1293-9E15-A748-8D58-D23ACDC46398}"/>
                </a:ext>
              </a:extLst>
            </p:cNvPr>
            <p:cNvSpPr/>
            <p:nvPr/>
          </p:nvSpPr>
          <p:spPr>
            <a:xfrm>
              <a:off x="4647831" y="3562341"/>
              <a:ext cx="0" cy="697519"/>
            </a:xfrm>
            <a:custGeom>
              <a:avLst/>
              <a:gdLst/>
              <a:ahLst/>
              <a:cxnLst/>
              <a:rect l="l" t="t" r="r" b="b"/>
              <a:pathLst>
                <a:path h="1161415">
                  <a:moveTo>
                    <a:pt x="0" y="1161388"/>
                  </a:moveTo>
                  <a:lnTo>
                    <a:pt x="0" y="0"/>
                  </a:lnTo>
                </a:path>
              </a:pathLst>
            </a:custGeom>
            <a:ln w="37506">
              <a:solidFill>
                <a:schemeClr val="accent1"/>
              </a:solidFill>
            </a:ln>
          </p:spPr>
          <p:txBody>
            <a:bodyPr wrap="square" lIns="0" tIns="0" rIns="0" bIns="0" rtlCol="0"/>
            <a:lstStyle/>
            <a:p>
              <a:endParaRPr/>
            </a:p>
          </p:txBody>
        </p:sp>
        <p:sp>
          <p:nvSpPr>
            <p:cNvPr id="62" name="object 9">
              <a:extLst>
                <a:ext uri="{FF2B5EF4-FFF2-40B4-BE49-F238E27FC236}">
                  <a16:creationId xmlns:a16="http://schemas.microsoft.com/office/drawing/2014/main" id="{449586A5-797E-4844-B195-B143781BC6FC}"/>
                </a:ext>
              </a:extLst>
            </p:cNvPr>
            <p:cNvSpPr/>
            <p:nvPr/>
          </p:nvSpPr>
          <p:spPr>
            <a:xfrm>
              <a:off x="4905828" y="3562339"/>
              <a:ext cx="0" cy="1047231"/>
            </a:xfrm>
            <a:custGeom>
              <a:avLst/>
              <a:gdLst/>
              <a:ahLst/>
              <a:cxnLst/>
              <a:rect l="l" t="t" r="r" b="b"/>
              <a:pathLst>
                <a:path h="1743709">
                  <a:moveTo>
                    <a:pt x="0" y="1743213"/>
                  </a:moveTo>
                  <a:lnTo>
                    <a:pt x="0" y="0"/>
                  </a:lnTo>
                </a:path>
              </a:pathLst>
            </a:custGeom>
            <a:ln w="36313">
              <a:solidFill>
                <a:schemeClr val="accent1"/>
              </a:solidFill>
            </a:ln>
          </p:spPr>
          <p:txBody>
            <a:bodyPr wrap="square" lIns="0" tIns="0" rIns="0" bIns="0" rtlCol="0"/>
            <a:lstStyle/>
            <a:p>
              <a:endParaRPr/>
            </a:p>
          </p:txBody>
        </p:sp>
        <p:sp>
          <p:nvSpPr>
            <p:cNvPr id="76" name="object 23">
              <a:extLst>
                <a:ext uri="{FF2B5EF4-FFF2-40B4-BE49-F238E27FC236}">
                  <a16:creationId xmlns:a16="http://schemas.microsoft.com/office/drawing/2014/main" id="{4CBC4500-76B5-BE4C-A136-E5E1A4547121}"/>
                </a:ext>
              </a:extLst>
            </p:cNvPr>
            <p:cNvSpPr/>
            <p:nvPr/>
          </p:nvSpPr>
          <p:spPr>
            <a:xfrm>
              <a:off x="4990108" y="3027834"/>
              <a:ext cx="0" cy="703239"/>
            </a:xfrm>
            <a:custGeom>
              <a:avLst/>
              <a:gdLst/>
              <a:ahLst/>
              <a:cxnLst/>
              <a:rect l="l" t="t" r="r" b="b"/>
              <a:pathLst>
                <a:path h="1170939">
                  <a:moveTo>
                    <a:pt x="0" y="1170341"/>
                  </a:moveTo>
                  <a:lnTo>
                    <a:pt x="0" y="0"/>
                  </a:lnTo>
                </a:path>
              </a:pathLst>
            </a:custGeom>
            <a:ln w="10125">
              <a:solidFill>
                <a:schemeClr val="accent1"/>
              </a:solidFill>
            </a:ln>
          </p:spPr>
          <p:txBody>
            <a:bodyPr wrap="square" lIns="0" tIns="0" rIns="0" bIns="0" rtlCol="0"/>
            <a:lstStyle/>
            <a:p>
              <a:endParaRPr/>
            </a:p>
          </p:txBody>
        </p:sp>
        <p:sp>
          <p:nvSpPr>
            <p:cNvPr id="80" name="object 27">
              <a:extLst>
                <a:ext uri="{FF2B5EF4-FFF2-40B4-BE49-F238E27FC236}">
                  <a16:creationId xmlns:a16="http://schemas.microsoft.com/office/drawing/2014/main" id="{AF73F3F9-2068-704D-87A5-24F775D15D67}"/>
                </a:ext>
              </a:extLst>
            </p:cNvPr>
            <p:cNvSpPr/>
            <p:nvPr/>
          </p:nvSpPr>
          <p:spPr>
            <a:xfrm>
              <a:off x="4731870" y="2785587"/>
              <a:ext cx="0" cy="945406"/>
            </a:xfrm>
            <a:custGeom>
              <a:avLst/>
              <a:gdLst/>
              <a:ahLst/>
              <a:cxnLst/>
              <a:rect l="l" t="t" r="r" b="b"/>
              <a:pathLst>
                <a:path h="1574164">
                  <a:moveTo>
                    <a:pt x="0" y="1573700"/>
                  </a:moveTo>
                  <a:lnTo>
                    <a:pt x="0" y="0"/>
                  </a:lnTo>
                </a:path>
              </a:pathLst>
            </a:custGeom>
            <a:ln w="8931">
              <a:solidFill>
                <a:schemeClr val="accent1"/>
              </a:solidFill>
            </a:ln>
          </p:spPr>
          <p:txBody>
            <a:bodyPr wrap="square" lIns="0" tIns="0" rIns="0" bIns="0" rtlCol="0"/>
            <a:lstStyle/>
            <a:p>
              <a:endParaRPr/>
            </a:p>
          </p:txBody>
        </p:sp>
      </p:grpSp>
      <p:pic>
        <p:nvPicPr>
          <p:cNvPr id="39" name="Picture 38">
            <a:extLst>
              <a:ext uri="{FF2B5EF4-FFF2-40B4-BE49-F238E27FC236}">
                <a16:creationId xmlns:a16="http://schemas.microsoft.com/office/drawing/2014/main" id="{CB49173B-1967-934E-8582-ACC2B5DF00F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33" name="Picture Placeholder 32">
            <a:extLst>
              <a:ext uri="{FF2B5EF4-FFF2-40B4-BE49-F238E27FC236}">
                <a16:creationId xmlns:a16="http://schemas.microsoft.com/office/drawing/2014/main" id="{CC69924B-6F9A-8A4B-B6AB-AAFA31AABAF4}"/>
              </a:ext>
            </a:extLst>
          </p:cNvPr>
          <p:cNvSpPr>
            <a:spLocks noGrp="1"/>
          </p:cNvSpPr>
          <p:nvPr userDrawn="1">
            <p:ph type="pic" sz="quarter" idx="13" hasCustomPrompt="1"/>
          </p:nvPr>
        </p:nvSpPr>
        <p:spPr>
          <a:xfrm>
            <a:off x="5793320" y="591423"/>
            <a:ext cx="5522374" cy="6035249"/>
          </a:xfrm>
          <a:solidFill>
            <a:srgbClr val="FFFFFF"/>
          </a:solidFill>
        </p:spPr>
        <p:txBody>
          <a:bodyPr/>
          <a:lstStyle/>
          <a:p>
            <a:r>
              <a:rPr lang="en-US" dirty="0"/>
              <a:t>CLICK TO ADD PHOTO</a:t>
            </a:r>
          </a:p>
        </p:txBody>
      </p:sp>
    </p:spTree>
    <p:extLst>
      <p:ext uri="{BB962C8B-B14F-4D97-AF65-F5344CB8AC3E}">
        <p14:creationId xmlns:p14="http://schemas.microsoft.com/office/powerpoint/2010/main" val="26867594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Intro-Streamlin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27C0431-6F84-841F-C3D3-F3027B3723E2}"/>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F79AE6E2-8AF5-794C-80AF-6CC72C8AF53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marL="0" algn="ctr" defTabSz="914400" rtl="0" eaLnBrk="1" latinLnBrk="0" hangingPunct="1">
              <a:lnSpc>
                <a:spcPct val="90000"/>
              </a:lnSpc>
              <a:spcBef>
                <a:spcPct val="0"/>
              </a:spcBef>
              <a:buNone/>
              <a:defRPr lang="en-US" sz="1100" b="1" i="0" kern="1200" spc="400" baseline="0" dirty="0">
                <a:solidFill>
                  <a:srgbClr val="FF0000"/>
                </a:solidFill>
                <a:latin typeface="Obviously Wide Semi" pitchFamily="82" charset="77"/>
                <a:ea typeface="+mj-ea"/>
                <a:cs typeface="+mj-cs"/>
              </a:defRPr>
            </a:lvl1pPr>
          </a:lstStyle>
          <a:p>
            <a:r>
              <a:rPr lang="en-US" dirty="0"/>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2722493"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8065957" y="1731963"/>
            <a:ext cx="2722493"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722493" cy="1358900"/>
          </a:xfrm>
        </p:spPr>
        <p:txBody>
          <a:bodyPr lIns="0" tIns="0" rIns="0" bIns="0">
            <a:noAutofit/>
          </a:bodyPr>
          <a:lstStyle>
            <a:lvl1pPr marL="0" indent="0">
              <a:spcBef>
                <a:spcPts val="0"/>
              </a:spcBef>
              <a:buNone/>
              <a:defRPr sz="12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a:t>
            </a:r>
            <a:br>
              <a:rPr lang="en-US" dirty="0"/>
            </a:br>
            <a:r>
              <a:rPr lang="en-US" dirty="0"/>
              <a:t>HERE UNDER PHOTO</a:t>
            </a:r>
          </a:p>
          <a:p>
            <a:pPr marL="11113" lvl="1" indent="0" algn="l" defTabSz="914400" rtl="0" eaLnBrk="1" latinLnBrk="0" hangingPunct="1">
              <a:lnSpc>
                <a:spcPct val="90000"/>
              </a:lnSpc>
              <a:spcBef>
                <a:spcPts val="500"/>
              </a:spcBef>
              <a:buFont typeface="Arial" panose="020B0604020202020204" pitchFamily="34" charset="0"/>
              <a:buNone/>
              <a:tabLst/>
            </a:pPr>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8065957" y="5108946"/>
            <a:ext cx="2722493" cy="1358900"/>
          </a:xfrm>
        </p:spPr>
        <p:txBody>
          <a:bodyPr lIns="0" tIns="0" rIns="0" bIns="0">
            <a:noAutofit/>
          </a:bodyPr>
          <a:lstStyle>
            <a:lvl1pPr marL="0" indent="0">
              <a:spcBef>
                <a:spcPts val="0"/>
              </a:spcBef>
              <a:buNone/>
              <a:defRPr sz="12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a:t>
            </a:r>
            <a:br>
              <a:rPr lang="en-US" dirty="0"/>
            </a:br>
            <a:r>
              <a:rPr lang="en-US" dirty="0"/>
              <a:t>HERE UNDER PHOTO</a:t>
            </a:r>
          </a:p>
          <a:p>
            <a:pPr lvl="1"/>
            <a:r>
              <a:rPr lang="en-US" dirty="0"/>
              <a:t>Second Level</a:t>
            </a:r>
            <a:br>
              <a:rPr lang="en-US" dirty="0"/>
            </a:br>
            <a:r>
              <a:rPr lang="en-US" dirty="0"/>
              <a:t>Additional Line If </a:t>
            </a:r>
            <a:r>
              <a:rPr lang="en-US" dirty="0" err="1"/>
              <a:t>Neededv</a:t>
            </a:r>
            <a:endParaRPr lang="en-US" dirty="0"/>
          </a:p>
        </p:txBody>
      </p:sp>
      <p:grpSp>
        <p:nvGrpSpPr>
          <p:cNvPr id="85" name="Group 84">
            <a:extLst>
              <a:ext uri="{FF2B5EF4-FFF2-40B4-BE49-F238E27FC236}">
                <a16:creationId xmlns:a16="http://schemas.microsoft.com/office/drawing/2014/main" id="{692053BC-100E-1E4C-8584-91DF3A12FF64}"/>
              </a:ext>
            </a:extLst>
          </p:cNvPr>
          <p:cNvGrpSpPr/>
          <p:nvPr userDrawn="1"/>
        </p:nvGrpSpPr>
        <p:grpSpPr>
          <a:xfrm>
            <a:off x="97535" y="2597085"/>
            <a:ext cx="11692127" cy="1663832"/>
            <a:chOff x="240378" y="4483837"/>
            <a:chExt cx="19200675" cy="2548833"/>
          </a:xfrm>
        </p:grpSpPr>
        <p:sp>
          <p:nvSpPr>
            <p:cNvPr id="86" name="object 8">
              <a:extLst>
                <a:ext uri="{FF2B5EF4-FFF2-40B4-BE49-F238E27FC236}">
                  <a16:creationId xmlns:a16="http://schemas.microsoft.com/office/drawing/2014/main" id="{32545720-8782-4A47-AD1F-C5A20118E79B}"/>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87" name="object 9">
              <a:extLst>
                <a:ext uri="{FF2B5EF4-FFF2-40B4-BE49-F238E27FC236}">
                  <a16:creationId xmlns:a16="http://schemas.microsoft.com/office/drawing/2014/main" id="{54098C2E-05B6-CA40-952B-040F9555BC81}"/>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0F4FE4BE-67BE-8641-9A0D-151EA3644C9F}"/>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89" name="object 11">
              <a:extLst>
                <a:ext uri="{FF2B5EF4-FFF2-40B4-BE49-F238E27FC236}">
                  <a16:creationId xmlns:a16="http://schemas.microsoft.com/office/drawing/2014/main" id="{EA213950-9247-C147-8C22-5F9A5FA8B8FF}"/>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0" name="object 12">
              <a:extLst>
                <a:ext uri="{FF2B5EF4-FFF2-40B4-BE49-F238E27FC236}">
                  <a16:creationId xmlns:a16="http://schemas.microsoft.com/office/drawing/2014/main" id="{D552F07D-CCD4-674E-8CB4-9D14C30D664F}"/>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1" name="object 13">
              <a:extLst>
                <a:ext uri="{FF2B5EF4-FFF2-40B4-BE49-F238E27FC236}">
                  <a16:creationId xmlns:a16="http://schemas.microsoft.com/office/drawing/2014/main" id="{E0CD567D-CD33-2F41-B7D3-726E41505F1D}"/>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92" name="object 14">
              <a:extLst>
                <a:ext uri="{FF2B5EF4-FFF2-40B4-BE49-F238E27FC236}">
                  <a16:creationId xmlns:a16="http://schemas.microsoft.com/office/drawing/2014/main" id="{23D66A8C-AA0B-9A41-9D28-0BF2EA143ED1}"/>
                </a:ext>
              </a:extLst>
            </p:cNvPr>
            <p:cNvSpPr/>
            <p:nvPr/>
          </p:nvSpPr>
          <p:spPr>
            <a:xfrm>
              <a:off x="1255858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93" name="object 15">
              <a:extLst>
                <a:ext uri="{FF2B5EF4-FFF2-40B4-BE49-F238E27FC236}">
                  <a16:creationId xmlns:a16="http://schemas.microsoft.com/office/drawing/2014/main" id="{312B4F19-4683-2043-9563-F5086F2DB24B}"/>
                </a:ext>
              </a:extLst>
            </p:cNvPr>
            <p:cNvSpPr/>
            <p:nvPr/>
          </p:nvSpPr>
          <p:spPr>
            <a:xfrm>
              <a:off x="18205244"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4" name="object 16">
              <a:extLst>
                <a:ext uri="{FF2B5EF4-FFF2-40B4-BE49-F238E27FC236}">
                  <a16:creationId xmlns:a16="http://schemas.microsoft.com/office/drawing/2014/main" id="{C91EBDEE-B495-7542-847C-2E054EED3E27}"/>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5" name="object 17">
              <a:extLst>
                <a:ext uri="{FF2B5EF4-FFF2-40B4-BE49-F238E27FC236}">
                  <a16:creationId xmlns:a16="http://schemas.microsoft.com/office/drawing/2014/main" id="{9E3B485F-A63B-3841-B71C-5E79A3A28241}"/>
                </a:ext>
              </a:extLst>
            </p:cNvPr>
            <p:cNvSpPr/>
            <p:nvPr/>
          </p:nvSpPr>
          <p:spPr>
            <a:xfrm>
              <a:off x="18771889"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96" name="object 18">
              <a:extLst>
                <a:ext uri="{FF2B5EF4-FFF2-40B4-BE49-F238E27FC236}">
                  <a16:creationId xmlns:a16="http://schemas.microsoft.com/office/drawing/2014/main" id="{EDD8033C-7399-3E43-8B52-45E11D46B5AE}"/>
                </a:ext>
              </a:extLst>
            </p:cNvPr>
            <p:cNvSpPr/>
            <p:nvPr/>
          </p:nvSpPr>
          <p:spPr>
            <a:xfrm>
              <a:off x="18869996"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97" name="object 19">
              <a:extLst>
                <a:ext uri="{FF2B5EF4-FFF2-40B4-BE49-F238E27FC236}">
                  <a16:creationId xmlns:a16="http://schemas.microsoft.com/office/drawing/2014/main" id="{C6FE9C42-FBF4-274C-881A-DEB9993B1618}"/>
                </a:ext>
              </a:extLst>
            </p:cNvPr>
            <p:cNvSpPr/>
            <p:nvPr/>
          </p:nvSpPr>
          <p:spPr>
            <a:xfrm>
              <a:off x="18286977"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98" name="object 20">
              <a:extLst>
                <a:ext uri="{FF2B5EF4-FFF2-40B4-BE49-F238E27FC236}">
                  <a16:creationId xmlns:a16="http://schemas.microsoft.com/office/drawing/2014/main" id="{43798913-FAF2-3D4E-9A99-A9098B8D10C1}"/>
                </a:ext>
              </a:extLst>
            </p:cNvPr>
            <p:cNvSpPr/>
            <p:nvPr/>
          </p:nvSpPr>
          <p:spPr>
            <a:xfrm>
              <a:off x="12983672"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99" name="object 21">
              <a:extLst>
                <a:ext uri="{FF2B5EF4-FFF2-40B4-BE49-F238E27FC236}">
                  <a16:creationId xmlns:a16="http://schemas.microsoft.com/office/drawing/2014/main" id="{6ECBBF80-A38A-4A47-B265-EDDD8AF3C2F7}"/>
                </a:ext>
              </a:extLst>
            </p:cNvPr>
            <p:cNvSpPr/>
            <p:nvPr/>
          </p:nvSpPr>
          <p:spPr>
            <a:xfrm>
              <a:off x="12624669"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100" name="object 22">
              <a:extLst>
                <a:ext uri="{FF2B5EF4-FFF2-40B4-BE49-F238E27FC236}">
                  <a16:creationId xmlns:a16="http://schemas.microsoft.com/office/drawing/2014/main" id="{C0F9BFFD-388F-6C49-98CD-ED33AD82BF2A}"/>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101" name="object 23">
              <a:extLst>
                <a:ext uri="{FF2B5EF4-FFF2-40B4-BE49-F238E27FC236}">
                  <a16:creationId xmlns:a16="http://schemas.microsoft.com/office/drawing/2014/main" id="{C814F3D8-E823-B44C-80F2-1CA8D3806A86}"/>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2" name="object 24">
              <a:extLst>
                <a:ext uri="{FF2B5EF4-FFF2-40B4-BE49-F238E27FC236}">
                  <a16:creationId xmlns:a16="http://schemas.microsoft.com/office/drawing/2014/main" id="{524FB99C-8B17-3B41-BE4C-CF65A5FA4BD6}"/>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3" name="object 25">
              <a:extLst>
                <a:ext uri="{FF2B5EF4-FFF2-40B4-BE49-F238E27FC236}">
                  <a16:creationId xmlns:a16="http://schemas.microsoft.com/office/drawing/2014/main" id="{8B113C69-7A01-EE4E-BDA7-89A955A66C29}"/>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4" name="object 26">
              <a:extLst>
                <a:ext uri="{FF2B5EF4-FFF2-40B4-BE49-F238E27FC236}">
                  <a16:creationId xmlns:a16="http://schemas.microsoft.com/office/drawing/2014/main" id="{2CB9B50F-D403-2F42-811B-B2A9A5953980}"/>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5" name="object 27">
              <a:extLst>
                <a:ext uri="{FF2B5EF4-FFF2-40B4-BE49-F238E27FC236}">
                  <a16:creationId xmlns:a16="http://schemas.microsoft.com/office/drawing/2014/main" id="{7DAC9B2E-09C0-FA4B-A612-CCE0602E2EB3}"/>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6" name="object 28">
              <a:extLst>
                <a:ext uri="{FF2B5EF4-FFF2-40B4-BE49-F238E27FC236}">
                  <a16:creationId xmlns:a16="http://schemas.microsoft.com/office/drawing/2014/main" id="{3CD5AFA5-40F0-9D46-A60E-1006FBFB042E}"/>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107" name="object 29">
              <a:extLst>
                <a:ext uri="{FF2B5EF4-FFF2-40B4-BE49-F238E27FC236}">
                  <a16:creationId xmlns:a16="http://schemas.microsoft.com/office/drawing/2014/main" id="{A69DFDBC-31F5-7C43-BC33-DA9E3A05C44A}"/>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5" name="Slide Number Placeholder 5">
            <a:extLst>
              <a:ext uri="{FF2B5EF4-FFF2-40B4-BE49-F238E27FC236}">
                <a16:creationId xmlns:a16="http://schemas.microsoft.com/office/drawing/2014/main" id="{83AED46B-6841-D34B-B20C-1258B0FE867A}"/>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31181526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Intro-Streamlin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725285A-9B11-5E56-B2F2-02DE005A0DFC}"/>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id="{424D2B3D-58E1-6542-B596-DC246608D73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marL="0" algn="ctr" defTabSz="914400" rtl="0" eaLnBrk="1" latinLnBrk="0" hangingPunct="1">
              <a:lnSpc>
                <a:spcPct val="90000"/>
              </a:lnSpc>
              <a:spcBef>
                <a:spcPct val="0"/>
              </a:spcBef>
              <a:buNone/>
              <a:defRPr lang="en-US" sz="1100" b="1" i="0" kern="1200" spc="400" baseline="0" dirty="0">
                <a:solidFill>
                  <a:srgbClr val="FF0000"/>
                </a:solidFill>
                <a:latin typeface="Obviously Wide Semi" pitchFamily="82" charset="77"/>
                <a:ea typeface="+mj-ea"/>
                <a:cs typeface="+mj-cs"/>
              </a:defRPr>
            </a:lvl1pPr>
          </a:lstStyle>
          <a:p>
            <a:r>
              <a:rPr lang="en-US" dirty="0"/>
              <a:t>CLICK TO ADD TITLE</a:t>
            </a:r>
          </a:p>
        </p:txBody>
      </p:sp>
      <p:grpSp>
        <p:nvGrpSpPr>
          <p:cNvPr id="9" name="Group 8">
            <a:extLst>
              <a:ext uri="{FF2B5EF4-FFF2-40B4-BE49-F238E27FC236}">
                <a16:creationId xmlns:a16="http://schemas.microsoft.com/office/drawing/2014/main" id="{2A9D808A-998A-5041-BFB1-7A2946F9ABE8}"/>
              </a:ext>
            </a:extLst>
          </p:cNvPr>
          <p:cNvGrpSpPr/>
          <p:nvPr userDrawn="1"/>
        </p:nvGrpSpPr>
        <p:grpSpPr>
          <a:xfrm>
            <a:off x="97536" y="2597084"/>
            <a:ext cx="11692128" cy="1663833"/>
            <a:chOff x="240378" y="4483837"/>
            <a:chExt cx="19200675" cy="2548833"/>
          </a:xfrm>
        </p:grpSpPr>
        <p:sp>
          <p:nvSpPr>
            <p:cNvPr id="10" name="object 7">
              <a:extLst>
                <a:ext uri="{FF2B5EF4-FFF2-40B4-BE49-F238E27FC236}">
                  <a16:creationId xmlns:a16="http://schemas.microsoft.com/office/drawing/2014/main" id="{8BB2DE5B-3FFD-ED4A-B1E5-CB90D9211F74}"/>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11" name="object 8">
              <a:extLst>
                <a:ext uri="{FF2B5EF4-FFF2-40B4-BE49-F238E27FC236}">
                  <a16:creationId xmlns:a16="http://schemas.microsoft.com/office/drawing/2014/main" id="{74A3DAC4-4AFD-8D42-A1DD-8315FADF171F}"/>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12" name="object 9">
              <a:extLst>
                <a:ext uri="{FF2B5EF4-FFF2-40B4-BE49-F238E27FC236}">
                  <a16:creationId xmlns:a16="http://schemas.microsoft.com/office/drawing/2014/main" id="{943264AF-72D4-0348-9907-1B87C4EE0386}"/>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3" name="object 10">
              <a:extLst>
                <a:ext uri="{FF2B5EF4-FFF2-40B4-BE49-F238E27FC236}">
                  <a16:creationId xmlns:a16="http://schemas.microsoft.com/office/drawing/2014/main" id="{F8DCC481-A695-E042-87D4-5CF1C327D425}"/>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11">
              <a:extLst>
                <a:ext uri="{FF2B5EF4-FFF2-40B4-BE49-F238E27FC236}">
                  <a16:creationId xmlns:a16="http://schemas.microsoft.com/office/drawing/2014/main" id="{8C5119C7-70B9-314A-A284-CC11B82D9A19}"/>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5" name="object 12">
              <a:extLst>
                <a:ext uri="{FF2B5EF4-FFF2-40B4-BE49-F238E27FC236}">
                  <a16:creationId xmlns:a16="http://schemas.microsoft.com/office/drawing/2014/main" id="{A790CFD8-B3EE-3B4B-B030-4DC4CB5E6044}"/>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16" name="object 13">
              <a:extLst>
                <a:ext uri="{FF2B5EF4-FFF2-40B4-BE49-F238E27FC236}">
                  <a16:creationId xmlns:a16="http://schemas.microsoft.com/office/drawing/2014/main" id="{80F6F9EB-9F98-E747-89E5-9527BDB490FE}"/>
                </a:ext>
              </a:extLst>
            </p:cNvPr>
            <p:cNvSpPr/>
            <p:nvPr/>
          </p:nvSpPr>
          <p:spPr>
            <a:xfrm>
              <a:off x="1127066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17" name="object 14">
              <a:extLst>
                <a:ext uri="{FF2B5EF4-FFF2-40B4-BE49-F238E27FC236}">
                  <a16:creationId xmlns:a16="http://schemas.microsoft.com/office/drawing/2014/main" id="{B36F2233-92DA-7D46-A0DE-85461A5DB1D4}"/>
                </a:ext>
              </a:extLst>
            </p:cNvPr>
            <p:cNvSpPr/>
            <p:nvPr/>
          </p:nvSpPr>
          <p:spPr>
            <a:xfrm>
              <a:off x="15300301"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8" name="object 15">
              <a:extLst>
                <a:ext uri="{FF2B5EF4-FFF2-40B4-BE49-F238E27FC236}">
                  <a16:creationId xmlns:a16="http://schemas.microsoft.com/office/drawing/2014/main" id="{4E2D492C-3EDE-C74B-B549-F35C07EA1682}"/>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9" name="object 16">
              <a:extLst>
                <a:ext uri="{FF2B5EF4-FFF2-40B4-BE49-F238E27FC236}">
                  <a16:creationId xmlns:a16="http://schemas.microsoft.com/office/drawing/2014/main" id="{18DBC867-C47F-654C-B38C-F8DCAC3AE98F}"/>
                </a:ext>
              </a:extLst>
            </p:cNvPr>
            <p:cNvSpPr/>
            <p:nvPr/>
          </p:nvSpPr>
          <p:spPr>
            <a:xfrm>
              <a:off x="15866947"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20" name="object 17">
              <a:extLst>
                <a:ext uri="{FF2B5EF4-FFF2-40B4-BE49-F238E27FC236}">
                  <a16:creationId xmlns:a16="http://schemas.microsoft.com/office/drawing/2014/main" id="{DDE6AE74-3EA2-9D4C-B18A-B9485EA57A66}"/>
                </a:ext>
              </a:extLst>
            </p:cNvPr>
            <p:cNvSpPr/>
            <p:nvPr/>
          </p:nvSpPr>
          <p:spPr>
            <a:xfrm>
              <a:off x="15965052"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21" name="object 18">
              <a:extLst>
                <a:ext uri="{FF2B5EF4-FFF2-40B4-BE49-F238E27FC236}">
                  <a16:creationId xmlns:a16="http://schemas.microsoft.com/office/drawing/2014/main" id="{A0EAA463-9738-8345-883E-EC969D00DDE2}"/>
                </a:ext>
              </a:extLst>
            </p:cNvPr>
            <p:cNvSpPr/>
            <p:nvPr/>
          </p:nvSpPr>
          <p:spPr>
            <a:xfrm>
              <a:off x="15382035"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22" name="object 19">
              <a:extLst>
                <a:ext uri="{FF2B5EF4-FFF2-40B4-BE49-F238E27FC236}">
                  <a16:creationId xmlns:a16="http://schemas.microsoft.com/office/drawing/2014/main" id="{A134924B-7C79-EB46-95A6-877C3B60E905}"/>
                </a:ext>
              </a:extLst>
            </p:cNvPr>
            <p:cNvSpPr/>
            <p:nvPr/>
          </p:nvSpPr>
          <p:spPr>
            <a:xfrm>
              <a:off x="11695753"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23" name="object 20">
              <a:extLst>
                <a:ext uri="{FF2B5EF4-FFF2-40B4-BE49-F238E27FC236}">
                  <a16:creationId xmlns:a16="http://schemas.microsoft.com/office/drawing/2014/main" id="{1EF490C6-E8DA-4542-93EE-30ADD1305A2B}"/>
                </a:ext>
              </a:extLst>
            </p:cNvPr>
            <p:cNvSpPr/>
            <p:nvPr/>
          </p:nvSpPr>
          <p:spPr>
            <a:xfrm>
              <a:off x="11336750"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24" name="object 21">
              <a:extLst>
                <a:ext uri="{FF2B5EF4-FFF2-40B4-BE49-F238E27FC236}">
                  <a16:creationId xmlns:a16="http://schemas.microsoft.com/office/drawing/2014/main" id="{68D33E33-5F94-404E-B2BB-FCEC25EBADD3}"/>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25" name="object 22">
              <a:extLst>
                <a:ext uri="{FF2B5EF4-FFF2-40B4-BE49-F238E27FC236}">
                  <a16:creationId xmlns:a16="http://schemas.microsoft.com/office/drawing/2014/main" id="{B9FCFFB0-0094-6448-87C3-0154061E6C27}"/>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6" name="object 23">
              <a:extLst>
                <a:ext uri="{FF2B5EF4-FFF2-40B4-BE49-F238E27FC236}">
                  <a16:creationId xmlns:a16="http://schemas.microsoft.com/office/drawing/2014/main" id="{CF8FCD71-F358-5C4E-934B-2BA8DB2A609C}"/>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7" name="object 24">
              <a:extLst>
                <a:ext uri="{FF2B5EF4-FFF2-40B4-BE49-F238E27FC236}">
                  <a16:creationId xmlns:a16="http://schemas.microsoft.com/office/drawing/2014/main" id="{4D434D3D-7DBC-6742-A8D9-F8B8FC8E1E05}"/>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28" name="object 25">
              <a:extLst>
                <a:ext uri="{FF2B5EF4-FFF2-40B4-BE49-F238E27FC236}">
                  <a16:creationId xmlns:a16="http://schemas.microsoft.com/office/drawing/2014/main" id="{8EA3B669-29FF-324B-8875-96C4B0655102}"/>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29" name="object 26">
              <a:extLst>
                <a:ext uri="{FF2B5EF4-FFF2-40B4-BE49-F238E27FC236}">
                  <a16:creationId xmlns:a16="http://schemas.microsoft.com/office/drawing/2014/main" id="{A7AB49EB-807B-EF46-A499-50B61F00A44C}"/>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30" name="object 27">
              <a:extLst>
                <a:ext uri="{FF2B5EF4-FFF2-40B4-BE49-F238E27FC236}">
                  <a16:creationId xmlns:a16="http://schemas.microsoft.com/office/drawing/2014/main" id="{D7F997AF-AEF9-2744-936C-FDF7EDD6EF1C}"/>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31" name="object 28">
              <a:extLst>
                <a:ext uri="{FF2B5EF4-FFF2-40B4-BE49-F238E27FC236}">
                  <a16:creationId xmlns:a16="http://schemas.microsoft.com/office/drawing/2014/main" id="{6E991268-9DEC-3849-86EC-C254119BE1B1}"/>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1754187"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291515" y="1731963"/>
            <a:ext cx="1754187" cy="3254375"/>
          </a:xfrm>
          <a:solidFill>
            <a:srgbClr val="FFFFFF"/>
          </a:solidFill>
        </p:spPr>
        <p:txBody>
          <a:bodyPr/>
          <a:lstStyle/>
          <a:p>
            <a:r>
              <a:rPr lang="en-US" dirty="0"/>
              <a:t>CLICK TO ADD PHOTO</a:t>
            </a:r>
          </a:p>
        </p:txBody>
      </p:sp>
      <p:sp>
        <p:nvSpPr>
          <p:cNvPr id="35" name="Picture Placeholder 32">
            <a:extLst>
              <a:ext uri="{FF2B5EF4-FFF2-40B4-BE49-F238E27FC236}">
                <a16:creationId xmlns:a16="http://schemas.microsoft.com/office/drawing/2014/main" id="{D6FB1BFA-CB90-4148-93FA-32F819BD9767}"/>
              </a:ext>
            </a:extLst>
          </p:cNvPr>
          <p:cNvSpPr>
            <a:spLocks noGrp="1"/>
          </p:cNvSpPr>
          <p:nvPr>
            <p:ph type="pic" sz="quarter" idx="15" hasCustomPrompt="1"/>
          </p:nvPr>
        </p:nvSpPr>
        <p:spPr>
          <a:xfrm>
            <a:off x="9803067" y="1731963"/>
            <a:ext cx="1754187"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sz="800" b="1" i="0">
                <a:solidFill>
                  <a:schemeClr val="accent1"/>
                </a:solidFill>
                <a:latin typeface="Obviously Wide Lght"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7291515"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9" name="Text Placeholder 36">
            <a:extLst>
              <a:ext uri="{FF2B5EF4-FFF2-40B4-BE49-F238E27FC236}">
                <a16:creationId xmlns:a16="http://schemas.microsoft.com/office/drawing/2014/main" id="{E802398C-B22E-8A4E-AD12-4F7A8A973E26}"/>
              </a:ext>
            </a:extLst>
          </p:cNvPr>
          <p:cNvSpPr>
            <a:spLocks noGrp="1"/>
          </p:cNvSpPr>
          <p:nvPr>
            <p:ph type="body" sz="quarter" idx="18" hasCustomPrompt="1"/>
          </p:nvPr>
        </p:nvSpPr>
        <p:spPr>
          <a:xfrm>
            <a:off x="9803067"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HERE UNDER PHOTO</a:t>
            </a:r>
          </a:p>
          <a:p>
            <a:pPr marL="11113" lvl="1" indent="0" algn="l" defTabSz="914400" rtl="0" eaLnBrk="1" latinLnBrk="0" hangingPunct="1">
              <a:lnSpc>
                <a:spcPct val="90000"/>
              </a:lnSpc>
              <a:spcBef>
                <a:spcPts val="500"/>
              </a:spcBef>
              <a:buFont typeface="Arial" panose="020B0604020202020204" pitchFamily="34" charset="0"/>
              <a:buNone/>
              <a:tabLst/>
            </a:pPr>
            <a:r>
              <a:rPr lang="en-US" dirty="0"/>
              <a:t>Second Level</a:t>
            </a:r>
            <a:br>
              <a:rPr lang="en-US" dirty="0"/>
            </a:br>
            <a:r>
              <a:rPr lang="en-US" dirty="0"/>
              <a:t>Additional Line If Needed</a:t>
            </a:r>
          </a:p>
        </p:txBody>
      </p:sp>
      <p:sp>
        <p:nvSpPr>
          <p:cNvPr id="36" name="Slide Number Placeholder 5">
            <a:extLst>
              <a:ext uri="{FF2B5EF4-FFF2-40B4-BE49-F238E27FC236}">
                <a16:creationId xmlns:a16="http://schemas.microsoft.com/office/drawing/2014/main" id="{9752AA80-7B31-474B-87C3-AD46DD0921E6}"/>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27391385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Section-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BEF644-C6FC-50B6-7611-43AB99B0A006}"/>
              </a:ext>
            </a:extLst>
          </p:cNvPr>
          <p:cNvSpPr/>
          <p:nvPr userDrawn="1"/>
        </p:nvSpPr>
        <p:spPr>
          <a:xfrm>
            <a:off x="1379930" y="-5604"/>
            <a:ext cx="10812069" cy="6858000"/>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2014538" y="2892639"/>
            <a:ext cx="10126804" cy="1602589"/>
          </a:xfrm>
        </p:spPr>
        <p:txBody>
          <a:bodyPr lIns="0" tIns="0" rIns="0" bIns="0">
            <a:noAutofit/>
          </a:bodyPr>
          <a:lstStyle>
            <a:lvl1pPr algn="l">
              <a:lnSpc>
                <a:spcPct val="80000"/>
              </a:lnSpc>
              <a:defRPr sz="6600" b="1" i="0" spc="0" baseline="0">
                <a:solidFill>
                  <a:srgbClr val="FFFFFF"/>
                </a:solidFill>
                <a:latin typeface="Obviously Wide Lght"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2014538" y="1642244"/>
            <a:ext cx="4125195" cy="356684"/>
          </a:xfrm>
        </p:spPr>
        <p:txBody>
          <a:bodyPr lIns="0" tIns="0" rIns="0" bIns="0">
            <a:noAutofit/>
          </a:bodyPr>
          <a:lstStyle>
            <a:lvl1pPr marL="0" indent="0" algn="l">
              <a:spcBef>
                <a:spcPts val="0"/>
              </a:spcBef>
              <a:buNone/>
              <a:defRPr sz="1100" b="1" i="0">
                <a:solidFill>
                  <a:srgbClr val="FFFFFF"/>
                </a:solidFill>
                <a:latin typeface="Obviously Wide Bold"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2128842"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pic>
        <p:nvPicPr>
          <p:cNvPr id="33" name="Picture 32">
            <a:extLst>
              <a:ext uri="{FF2B5EF4-FFF2-40B4-BE49-F238E27FC236}">
                <a16:creationId xmlns:a16="http://schemas.microsoft.com/office/drawing/2014/main" id="{08D1E506-DFCA-0141-AF59-5E898D28FE1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19196" y="5954169"/>
            <a:ext cx="732591" cy="732591"/>
          </a:xfrm>
          <a:prstGeom prst="rect">
            <a:avLst/>
          </a:prstGeom>
        </p:spPr>
      </p:pic>
    </p:spTree>
    <p:extLst>
      <p:ext uri="{BB962C8B-B14F-4D97-AF65-F5344CB8AC3E}">
        <p14:creationId xmlns:p14="http://schemas.microsoft.com/office/powerpoint/2010/main" val="206437762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Section-Streamlin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99A0BAC-D37A-FB65-272E-5FE209EFEEBE}"/>
              </a:ext>
            </a:extLst>
          </p:cNvPr>
          <p:cNvSpPr/>
          <p:nvPr userDrawn="1"/>
        </p:nvSpPr>
        <p:spPr>
          <a:xfrm>
            <a:off x="1343025" y="-2"/>
            <a:ext cx="10872380" cy="6858002"/>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a:extLst>
              <a:ext uri="{FF2B5EF4-FFF2-40B4-BE49-F238E27FC236}">
                <a16:creationId xmlns:a16="http://schemas.microsoft.com/office/drawing/2014/main" id="{FCF71CA8-3C13-A846-950D-185342585695}"/>
              </a:ext>
            </a:extLst>
          </p:cNvPr>
          <p:cNvGrpSpPr/>
          <p:nvPr userDrawn="1"/>
        </p:nvGrpSpPr>
        <p:grpSpPr>
          <a:xfrm>
            <a:off x="2128842" y="307065"/>
            <a:ext cx="1054452" cy="6343343"/>
            <a:chOff x="5637151" y="307065"/>
            <a:chExt cx="1054452" cy="6343343"/>
          </a:xfrm>
        </p:grpSpPr>
        <p:grpSp>
          <p:nvGrpSpPr>
            <p:cNvPr id="36" name="Group 35">
              <a:extLst>
                <a:ext uri="{FF2B5EF4-FFF2-40B4-BE49-F238E27FC236}">
                  <a16:creationId xmlns:a16="http://schemas.microsoft.com/office/drawing/2014/main" id="{8D9749FD-1650-AC4C-8FAF-7A5967BFDB07}"/>
                </a:ext>
              </a:extLst>
            </p:cNvPr>
            <p:cNvGrpSpPr/>
            <p:nvPr userDrawn="1"/>
          </p:nvGrpSpPr>
          <p:grpSpPr>
            <a:xfrm>
              <a:off x="5637151" y="307065"/>
              <a:ext cx="1054452" cy="97449"/>
              <a:chOff x="5637151" y="307065"/>
              <a:chExt cx="1054452" cy="97449"/>
            </a:xfrm>
          </p:grpSpPr>
          <p:sp>
            <p:nvSpPr>
              <p:cNvPr id="61" name="object 12">
                <a:extLst>
                  <a:ext uri="{FF2B5EF4-FFF2-40B4-BE49-F238E27FC236}">
                    <a16:creationId xmlns:a16="http://schemas.microsoft.com/office/drawing/2014/main" id="{9F9996D8-A547-A04D-82CA-0856441B2AD5}"/>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62" name="object 22">
                <a:extLst>
                  <a:ext uri="{FF2B5EF4-FFF2-40B4-BE49-F238E27FC236}">
                    <a16:creationId xmlns:a16="http://schemas.microsoft.com/office/drawing/2014/main" id="{E8744191-3CCC-CE4E-BB90-9766515C313B}"/>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38" name="Group 37">
              <a:extLst>
                <a:ext uri="{FF2B5EF4-FFF2-40B4-BE49-F238E27FC236}">
                  <a16:creationId xmlns:a16="http://schemas.microsoft.com/office/drawing/2014/main" id="{2A7499B9-3195-D045-A404-4C018F7DE908}"/>
                </a:ext>
              </a:extLst>
            </p:cNvPr>
            <p:cNvGrpSpPr/>
            <p:nvPr userDrawn="1"/>
          </p:nvGrpSpPr>
          <p:grpSpPr>
            <a:xfrm>
              <a:off x="5637151" y="748531"/>
              <a:ext cx="1054452" cy="111512"/>
              <a:chOff x="5637151" y="748531"/>
              <a:chExt cx="1054452" cy="111512"/>
            </a:xfrm>
          </p:grpSpPr>
          <p:sp>
            <p:nvSpPr>
              <p:cNvPr id="58" name="object 10">
                <a:extLst>
                  <a:ext uri="{FF2B5EF4-FFF2-40B4-BE49-F238E27FC236}">
                    <a16:creationId xmlns:a16="http://schemas.microsoft.com/office/drawing/2014/main" id="{C89791E1-8ED0-D048-8581-B3572F454F6E}"/>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9" name="object 22">
                <a:extLst>
                  <a:ext uri="{FF2B5EF4-FFF2-40B4-BE49-F238E27FC236}">
                    <a16:creationId xmlns:a16="http://schemas.microsoft.com/office/drawing/2014/main" id="{ED37D4F5-434C-7F45-B6F6-0C2FBCC83FF8}"/>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sp>
            <p:nvSpPr>
              <p:cNvPr id="60" name="object 10">
                <a:extLst>
                  <a:ext uri="{FF2B5EF4-FFF2-40B4-BE49-F238E27FC236}">
                    <a16:creationId xmlns:a16="http://schemas.microsoft.com/office/drawing/2014/main" id="{8D5A636C-2F49-0143-8A47-F90ABB33E47D}"/>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grpSp>
        <p:grpSp>
          <p:nvGrpSpPr>
            <p:cNvPr id="39" name="Group 38">
              <a:extLst>
                <a:ext uri="{FF2B5EF4-FFF2-40B4-BE49-F238E27FC236}">
                  <a16:creationId xmlns:a16="http://schemas.microsoft.com/office/drawing/2014/main" id="{D2037C88-237D-AF48-9D71-2D84C1F29960}"/>
                </a:ext>
              </a:extLst>
            </p:cNvPr>
            <p:cNvGrpSpPr/>
            <p:nvPr userDrawn="1"/>
          </p:nvGrpSpPr>
          <p:grpSpPr>
            <a:xfrm>
              <a:off x="5637151" y="1356272"/>
              <a:ext cx="1054452" cy="18398"/>
              <a:chOff x="5637151" y="1356272"/>
              <a:chExt cx="1054452" cy="18398"/>
            </a:xfrm>
          </p:grpSpPr>
          <p:sp>
            <p:nvSpPr>
              <p:cNvPr id="56" name="object 10">
                <a:extLst>
                  <a:ext uri="{FF2B5EF4-FFF2-40B4-BE49-F238E27FC236}">
                    <a16:creationId xmlns:a16="http://schemas.microsoft.com/office/drawing/2014/main" id="{4DB64A41-693C-D44E-BF7F-033274EE04E3}"/>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7" name="object 22">
                <a:extLst>
                  <a:ext uri="{FF2B5EF4-FFF2-40B4-BE49-F238E27FC236}">
                    <a16:creationId xmlns:a16="http://schemas.microsoft.com/office/drawing/2014/main" id="{7D74FD52-9AC0-1A41-B7A6-168AAC276A53}"/>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40" name="Group 39">
              <a:extLst>
                <a:ext uri="{FF2B5EF4-FFF2-40B4-BE49-F238E27FC236}">
                  <a16:creationId xmlns:a16="http://schemas.microsoft.com/office/drawing/2014/main" id="{9F9E9A71-0FF1-3941-B88B-324ED6B5FA49}"/>
                </a:ext>
              </a:extLst>
            </p:cNvPr>
            <p:cNvGrpSpPr/>
            <p:nvPr userDrawn="1"/>
          </p:nvGrpSpPr>
          <p:grpSpPr>
            <a:xfrm>
              <a:off x="5637151" y="2332004"/>
              <a:ext cx="1054452" cy="18398"/>
              <a:chOff x="5637151" y="1356272"/>
              <a:chExt cx="1054452" cy="18398"/>
            </a:xfrm>
          </p:grpSpPr>
          <p:sp>
            <p:nvSpPr>
              <p:cNvPr id="54" name="object 10">
                <a:extLst>
                  <a:ext uri="{FF2B5EF4-FFF2-40B4-BE49-F238E27FC236}">
                    <a16:creationId xmlns:a16="http://schemas.microsoft.com/office/drawing/2014/main" id="{8EAFBA7B-BF3D-0F42-B8E1-78A9A998D24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5" name="object 22">
                <a:extLst>
                  <a:ext uri="{FF2B5EF4-FFF2-40B4-BE49-F238E27FC236}">
                    <a16:creationId xmlns:a16="http://schemas.microsoft.com/office/drawing/2014/main" id="{4B18B7FF-5747-C049-A6C5-4F423D9F5986}"/>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
          <p:nvSpPr>
            <p:cNvPr id="41" name="object 22">
              <a:extLst>
                <a:ext uri="{FF2B5EF4-FFF2-40B4-BE49-F238E27FC236}">
                  <a16:creationId xmlns:a16="http://schemas.microsoft.com/office/drawing/2014/main" id="{A56F6ECD-C894-5944-BE88-D7507C74EAF2}"/>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nvGrpSpPr>
            <p:cNvPr id="42" name="Group 41">
              <a:extLst>
                <a:ext uri="{FF2B5EF4-FFF2-40B4-BE49-F238E27FC236}">
                  <a16:creationId xmlns:a16="http://schemas.microsoft.com/office/drawing/2014/main" id="{BFAEDB62-5DF7-3B4F-A4FB-DB3F193C6B87}"/>
                </a:ext>
              </a:extLst>
            </p:cNvPr>
            <p:cNvGrpSpPr/>
            <p:nvPr userDrawn="1"/>
          </p:nvGrpSpPr>
          <p:grpSpPr>
            <a:xfrm flipH="1">
              <a:off x="5637151" y="4556673"/>
              <a:ext cx="1054452" cy="18398"/>
              <a:chOff x="5637151" y="1356272"/>
              <a:chExt cx="1054452" cy="18398"/>
            </a:xfrm>
          </p:grpSpPr>
          <p:sp>
            <p:nvSpPr>
              <p:cNvPr id="52" name="object 10">
                <a:extLst>
                  <a:ext uri="{FF2B5EF4-FFF2-40B4-BE49-F238E27FC236}">
                    <a16:creationId xmlns:a16="http://schemas.microsoft.com/office/drawing/2014/main" id="{EEB282D0-9214-4844-A266-84F472E2FEC9}"/>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3" name="object 22">
                <a:extLst>
                  <a:ext uri="{FF2B5EF4-FFF2-40B4-BE49-F238E27FC236}">
                    <a16:creationId xmlns:a16="http://schemas.microsoft.com/office/drawing/2014/main" id="{6F9330EC-85CF-CB43-9A77-C814C76E7BDF}"/>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694A5AAC-867A-C542-962B-18338EECF9C6}"/>
                </a:ext>
              </a:extLst>
            </p:cNvPr>
            <p:cNvGrpSpPr/>
            <p:nvPr userDrawn="1"/>
          </p:nvGrpSpPr>
          <p:grpSpPr>
            <a:xfrm flipH="1">
              <a:off x="5637151" y="5071585"/>
              <a:ext cx="1054452" cy="444171"/>
              <a:chOff x="5637151" y="1285667"/>
              <a:chExt cx="1054452" cy="444171"/>
            </a:xfrm>
          </p:grpSpPr>
          <p:sp>
            <p:nvSpPr>
              <p:cNvPr id="48" name="object 10">
                <a:extLst>
                  <a:ext uri="{FF2B5EF4-FFF2-40B4-BE49-F238E27FC236}">
                    <a16:creationId xmlns:a16="http://schemas.microsoft.com/office/drawing/2014/main" id="{5C3EA676-EBF9-C542-8D0E-233EB097A7ED}"/>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49" name="object 22">
                <a:extLst>
                  <a:ext uri="{FF2B5EF4-FFF2-40B4-BE49-F238E27FC236}">
                    <a16:creationId xmlns:a16="http://schemas.microsoft.com/office/drawing/2014/main" id="{6ACE70E3-2255-B54F-9093-14639DF54CA6}"/>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sp>
            <p:nvSpPr>
              <p:cNvPr id="50" name="object 10">
                <a:extLst>
                  <a:ext uri="{FF2B5EF4-FFF2-40B4-BE49-F238E27FC236}">
                    <a16:creationId xmlns:a16="http://schemas.microsoft.com/office/drawing/2014/main" id="{E32582A8-A0BA-F142-9606-55946DB07C32}"/>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1" name="object 22">
                <a:extLst>
                  <a:ext uri="{FF2B5EF4-FFF2-40B4-BE49-F238E27FC236}">
                    <a16:creationId xmlns:a16="http://schemas.microsoft.com/office/drawing/2014/main" id="{CA4F6FB0-9D21-2D4E-9EE8-5D358C5C033B}"/>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
          <p:nvSpPr>
            <p:cNvPr id="44" name="object 22">
              <a:extLst>
                <a:ext uri="{FF2B5EF4-FFF2-40B4-BE49-F238E27FC236}">
                  <a16:creationId xmlns:a16="http://schemas.microsoft.com/office/drawing/2014/main" id="{EA47F1CB-5FCA-6042-95CD-CEFC2ADE4197}"/>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nvGrpSpPr>
            <p:cNvPr id="45" name="Group 44">
              <a:extLst>
                <a:ext uri="{FF2B5EF4-FFF2-40B4-BE49-F238E27FC236}">
                  <a16:creationId xmlns:a16="http://schemas.microsoft.com/office/drawing/2014/main" id="{5FEBC9B4-32D5-AE44-8B01-97AE950BF45C}"/>
                </a:ext>
              </a:extLst>
            </p:cNvPr>
            <p:cNvGrpSpPr/>
            <p:nvPr userDrawn="1"/>
          </p:nvGrpSpPr>
          <p:grpSpPr>
            <a:xfrm>
              <a:off x="5637151" y="6467844"/>
              <a:ext cx="1039485" cy="182564"/>
              <a:chOff x="5637151" y="1356272"/>
              <a:chExt cx="1039485" cy="182564"/>
            </a:xfrm>
          </p:grpSpPr>
          <p:sp>
            <p:nvSpPr>
              <p:cNvPr id="46" name="object 10">
                <a:extLst>
                  <a:ext uri="{FF2B5EF4-FFF2-40B4-BE49-F238E27FC236}">
                    <a16:creationId xmlns:a16="http://schemas.microsoft.com/office/drawing/2014/main" id="{DB674065-ADFF-8E4C-951A-993BAF69F3C7}"/>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47" name="object 22">
                <a:extLst>
                  <a:ext uri="{FF2B5EF4-FFF2-40B4-BE49-F238E27FC236}">
                    <a16:creationId xmlns:a16="http://schemas.microsoft.com/office/drawing/2014/main" id="{358EE1C1-F146-554F-8D69-D1D6F8EF0BFC}"/>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2014538" y="2892639"/>
            <a:ext cx="10126804" cy="1602589"/>
          </a:xfrm>
        </p:spPr>
        <p:txBody>
          <a:bodyPr lIns="0" tIns="0" rIns="0" bIns="0">
            <a:noAutofit/>
          </a:bodyPr>
          <a:lstStyle>
            <a:lvl1pPr algn="l">
              <a:lnSpc>
                <a:spcPct val="80000"/>
              </a:lnSpc>
              <a:defRPr sz="6600" b="1" i="0" spc="0" baseline="0">
                <a:solidFill>
                  <a:srgbClr val="FFFFFF"/>
                </a:solidFill>
                <a:latin typeface="Obviously Wide Lght"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2014538" y="1642244"/>
            <a:ext cx="4125195" cy="356684"/>
          </a:xfrm>
        </p:spPr>
        <p:txBody>
          <a:bodyPr lIns="0" tIns="0" rIns="0" bIns="0">
            <a:noAutofit/>
          </a:bodyPr>
          <a:lstStyle>
            <a:lvl1pPr marL="0" indent="0" algn="l">
              <a:spcBef>
                <a:spcPts val="0"/>
              </a:spcBef>
              <a:buNone/>
              <a:defRPr sz="1100" b="1" i="0">
                <a:solidFill>
                  <a:srgbClr val="FFFFFF"/>
                </a:solidFill>
                <a:latin typeface="Obviously Wide Bold"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pic>
        <p:nvPicPr>
          <p:cNvPr id="33" name="Picture 32">
            <a:extLst>
              <a:ext uri="{FF2B5EF4-FFF2-40B4-BE49-F238E27FC236}">
                <a16:creationId xmlns:a16="http://schemas.microsoft.com/office/drawing/2014/main" id="{08D1E506-DFCA-0141-AF59-5E898D28FE1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19196" y="5954169"/>
            <a:ext cx="732591" cy="732591"/>
          </a:xfrm>
          <a:prstGeom prst="rect">
            <a:avLst/>
          </a:prstGeom>
        </p:spPr>
      </p:pic>
    </p:spTree>
    <p:extLst>
      <p:ext uri="{BB962C8B-B14F-4D97-AF65-F5344CB8AC3E}">
        <p14:creationId xmlns:p14="http://schemas.microsoft.com/office/powerpoint/2010/main" val="1704477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Quote Streamlined 1">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4800" b="1" i="0">
                <a:solidFill>
                  <a:schemeClr val="accent2"/>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01458B"/>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01458B"/>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01458B"/>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01458B"/>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01458B"/>
                </a:solidFill>
              </a:ln>
            </p:spPr>
            <p:txBody>
              <a:bodyPr wrap="square" lIns="0" tIns="0" rIns="0" bIns="0" rtlCol="0"/>
              <a:lstStyle/>
              <a:p>
                <a:endParaRPr/>
              </a:p>
            </p:txBody>
          </p:sp>
        </p:grpSp>
      </p:grpSp>
      <p:sp>
        <p:nvSpPr>
          <p:cNvPr id="16" name="Text Placeholder 20">
            <a:extLst>
              <a:ext uri="{FF2B5EF4-FFF2-40B4-BE49-F238E27FC236}">
                <a16:creationId xmlns:a16="http://schemas.microsoft.com/office/drawing/2014/main" id="{DFE62CFD-E0E9-D129-6D88-D777A5DAD826}"/>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i="0">
                <a:solidFill>
                  <a:schemeClr val="accent2"/>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accent2"/>
                </a:solidFill>
              </a:defRPr>
            </a:lvl2pPr>
            <a:lvl3pPr marL="914400" indent="0">
              <a:buNone/>
              <a:defRPr/>
            </a:lvl3pPr>
            <a:lvl4pPr marL="1371600" indent="0">
              <a:buNone/>
              <a:defRPr/>
            </a:lvl4pPr>
            <a:lvl5pPr marL="1828800" indent="0">
              <a:buNone/>
              <a:defRPr/>
            </a:lvl5pPr>
          </a:lstStyle>
          <a:p>
            <a:pPr lvl="0"/>
            <a:r>
              <a:rPr lang="en-US" dirty="0"/>
              <a:t>Click to add add attribution here</a:t>
            </a:r>
          </a:p>
        </p:txBody>
      </p:sp>
    </p:spTree>
    <p:extLst>
      <p:ext uri="{BB962C8B-B14F-4D97-AF65-F5344CB8AC3E}">
        <p14:creationId xmlns:p14="http://schemas.microsoft.com/office/powerpoint/2010/main" val="98618083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Quote Streamlined 2">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1"/>
                </a:solidFill>
              </a:rPr>
              <a:pPr/>
              <a:t>‹#›</a:t>
            </a:fld>
            <a:endParaRPr lang="en-US" dirty="0">
              <a:solidFill>
                <a:schemeClr val="accent1"/>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chemeClr val="accent1"/>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a:solidFill>
                  <a:schemeClr val="accent1"/>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chemeClr val="accent1"/>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chemeClr val="accent1"/>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chemeClr val="accent1"/>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chemeClr val="accent1"/>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chemeClr val="accent1"/>
                </a:solidFill>
              </a:ln>
            </p:spPr>
            <p:txBody>
              <a:bodyPr wrap="square" lIns="0" tIns="0" rIns="0" bIns="0" rtlCol="0"/>
              <a:lstStyle/>
              <a:p>
                <a:endParaRPr/>
              </a:p>
            </p:txBody>
          </p:sp>
        </p:grpSp>
      </p:grpSp>
    </p:spTree>
    <p:extLst>
      <p:ext uri="{BB962C8B-B14F-4D97-AF65-F5344CB8AC3E}">
        <p14:creationId xmlns:p14="http://schemas.microsoft.com/office/powerpoint/2010/main" val="33426843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Quote Streamlined 3">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accent2"/>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accent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solidFill>
                  <a:schemeClr val="accent2"/>
                </a:solidFill>
              </a:endParaRPr>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solidFill>
                  <a:schemeClr val="accent2"/>
                </a:solidFill>
              </a:endParaRPr>
            </a:p>
          </p:txBody>
        </p:sp>
      </p:grpSp>
    </p:spTree>
    <p:extLst>
      <p:ext uri="{BB962C8B-B14F-4D97-AF65-F5344CB8AC3E}">
        <p14:creationId xmlns:p14="http://schemas.microsoft.com/office/powerpoint/2010/main" val="86440834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Quote Streamlined 4">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1"/>
                </a:solidFill>
              </a:rPr>
              <a:pPr/>
              <a:t>‹#›</a:t>
            </a:fld>
            <a:endParaRPr lang="en-US" dirty="0">
              <a:solidFill>
                <a:schemeClr val="accent1"/>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accent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accent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dirty="0">
                <a:solidFill>
                  <a:schemeClr val="accent1"/>
                </a:solidFill>
              </a:endParaRPr>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solidFill>
                  <a:schemeClr val="accent1"/>
                </a:solidFill>
              </a:endParaRPr>
            </a:p>
          </p:txBody>
        </p:sp>
      </p:grpSp>
    </p:spTree>
    <p:extLst>
      <p:ext uri="{BB962C8B-B14F-4D97-AF65-F5344CB8AC3E}">
        <p14:creationId xmlns:p14="http://schemas.microsoft.com/office/powerpoint/2010/main" val="165429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061103"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3913624" y="1731963"/>
            <a:ext cx="4125195"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3913624" y="5108946"/>
            <a:ext cx="4125195" cy="1358900"/>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grpSp>
        <p:nvGrpSpPr>
          <p:cNvPr id="59" name="Group 58">
            <a:extLst>
              <a:ext uri="{FF2B5EF4-FFF2-40B4-BE49-F238E27FC236}">
                <a16:creationId xmlns:a16="http://schemas.microsoft.com/office/drawing/2014/main" id="{FA947BC9-9906-B044-B30A-68982AC5136D}"/>
              </a:ext>
            </a:extLst>
          </p:cNvPr>
          <p:cNvGrpSpPr/>
          <p:nvPr userDrawn="1"/>
        </p:nvGrpSpPr>
        <p:grpSpPr>
          <a:xfrm>
            <a:off x="97535" y="2509520"/>
            <a:ext cx="11692119" cy="1930400"/>
            <a:chOff x="240378" y="4083645"/>
            <a:chExt cx="19619509" cy="3664909"/>
          </a:xfrm>
        </p:grpSpPr>
        <p:sp>
          <p:nvSpPr>
            <p:cNvPr id="60" name="object 7">
              <a:extLst>
                <a:ext uri="{FF2B5EF4-FFF2-40B4-BE49-F238E27FC236}">
                  <a16:creationId xmlns:a16="http://schemas.microsoft.com/office/drawing/2014/main" id="{80640D98-B291-6645-8306-3D8792CF6CE6}"/>
                </a:ext>
              </a:extLst>
            </p:cNvPr>
            <p:cNvSpPr/>
            <p:nvPr/>
          </p:nvSpPr>
          <p:spPr>
            <a:xfrm>
              <a:off x="624383" y="5628289"/>
              <a:ext cx="0" cy="1638935"/>
            </a:xfrm>
            <a:custGeom>
              <a:avLst/>
              <a:gdLst/>
              <a:ahLst/>
              <a:cxnLst/>
              <a:rect l="l" t="t" r="r" b="b"/>
              <a:pathLst>
                <a:path h="1638934">
                  <a:moveTo>
                    <a:pt x="0" y="1638505"/>
                  </a:moveTo>
                  <a:lnTo>
                    <a:pt x="0" y="0"/>
                  </a:lnTo>
                </a:path>
              </a:pathLst>
            </a:custGeom>
            <a:ln w="38700">
              <a:solidFill>
                <a:schemeClr val="accent1"/>
              </a:solidFill>
            </a:ln>
          </p:spPr>
          <p:txBody>
            <a:bodyPr wrap="square" lIns="0" tIns="0" rIns="0" bIns="0" rtlCol="0"/>
            <a:lstStyle/>
            <a:p>
              <a:endParaRPr/>
            </a:p>
          </p:txBody>
        </p:sp>
        <p:sp>
          <p:nvSpPr>
            <p:cNvPr id="61" name="object 8">
              <a:extLst>
                <a:ext uri="{FF2B5EF4-FFF2-40B4-BE49-F238E27FC236}">
                  <a16:creationId xmlns:a16="http://schemas.microsoft.com/office/drawing/2014/main" id="{485D1293-9E15-A748-8D58-D23ACDC46398}"/>
                </a:ext>
              </a:extLst>
            </p:cNvPr>
            <p:cNvSpPr/>
            <p:nvPr/>
          </p:nvSpPr>
          <p:spPr>
            <a:xfrm>
              <a:off x="5883289" y="5628293"/>
              <a:ext cx="0" cy="1161415"/>
            </a:xfrm>
            <a:custGeom>
              <a:avLst/>
              <a:gdLst/>
              <a:ahLst/>
              <a:cxnLst/>
              <a:rect l="l" t="t" r="r" b="b"/>
              <a:pathLst>
                <a:path h="1161415">
                  <a:moveTo>
                    <a:pt x="0" y="1161388"/>
                  </a:moveTo>
                  <a:lnTo>
                    <a:pt x="0" y="0"/>
                  </a:lnTo>
                </a:path>
              </a:pathLst>
            </a:custGeom>
            <a:ln w="37506">
              <a:solidFill>
                <a:schemeClr val="accent1"/>
              </a:solidFill>
            </a:ln>
          </p:spPr>
          <p:txBody>
            <a:bodyPr wrap="square" lIns="0" tIns="0" rIns="0" bIns="0" rtlCol="0"/>
            <a:lstStyle/>
            <a:p>
              <a:endParaRPr/>
            </a:p>
          </p:txBody>
        </p:sp>
        <p:sp>
          <p:nvSpPr>
            <p:cNvPr id="62" name="object 9">
              <a:extLst>
                <a:ext uri="{FF2B5EF4-FFF2-40B4-BE49-F238E27FC236}">
                  <a16:creationId xmlns:a16="http://schemas.microsoft.com/office/drawing/2014/main" id="{449586A5-797E-4844-B195-B143781BC6FC}"/>
                </a:ext>
              </a:extLst>
            </p:cNvPr>
            <p:cNvSpPr/>
            <p:nvPr/>
          </p:nvSpPr>
          <p:spPr>
            <a:xfrm>
              <a:off x="6314331" y="5628289"/>
              <a:ext cx="0" cy="1743710"/>
            </a:xfrm>
            <a:custGeom>
              <a:avLst/>
              <a:gdLst/>
              <a:ahLst/>
              <a:cxnLst/>
              <a:rect l="l" t="t" r="r" b="b"/>
              <a:pathLst>
                <a:path h="1743709">
                  <a:moveTo>
                    <a:pt x="0" y="1743213"/>
                  </a:moveTo>
                  <a:lnTo>
                    <a:pt x="0" y="0"/>
                  </a:lnTo>
                </a:path>
              </a:pathLst>
            </a:custGeom>
            <a:ln w="36313">
              <a:solidFill>
                <a:schemeClr val="accent1"/>
              </a:solidFill>
            </a:ln>
          </p:spPr>
          <p:txBody>
            <a:bodyPr wrap="square" lIns="0" tIns="0" rIns="0" bIns="0" rtlCol="0"/>
            <a:lstStyle/>
            <a:p>
              <a:endParaRPr/>
            </a:p>
          </p:txBody>
        </p:sp>
        <p:sp>
          <p:nvSpPr>
            <p:cNvPr id="63" name="object 10">
              <a:extLst>
                <a:ext uri="{FF2B5EF4-FFF2-40B4-BE49-F238E27FC236}">
                  <a16:creationId xmlns:a16="http://schemas.microsoft.com/office/drawing/2014/main" id="{0510D2EC-A71E-5248-875A-9E734ACDE9E7}"/>
                </a:ext>
              </a:extLst>
            </p:cNvPr>
            <p:cNvSpPr/>
            <p:nvPr/>
          </p:nvSpPr>
          <p:spPr>
            <a:xfrm>
              <a:off x="18261610"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4" name="object 11">
              <a:extLst>
                <a:ext uri="{FF2B5EF4-FFF2-40B4-BE49-F238E27FC236}">
                  <a16:creationId xmlns:a16="http://schemas.microsoft.com/office/drawing/2014/main" id="{00003A82-A8D8-4946-A2FE-151872D24A0D}"/>
                </a:ext>
              </a:extLst>
            </p:cNvPr>
            <p:cNvSpPr/>
            <p:nvPr/>
          </p:nvSpPr>
          <p:spPr>
            <a:xfrm>
              <a:off x="13788576"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5" name="object 12">
              <a:extLst>
                <a:ext uri="{FF2B5EF4-FFF2-40B4-BE49-F238E27FC236}">
                  <a16:creationId xmlns:a16="http://schemas.microsoft.com/office/drawing/2014/main" id="{2E7A9E87-646F-954A-A25B-73D09AF5CD97}"/>
                </a:ext>
              </a:extLst>
            </p:cNvPr>
            <p:cNvSpPr/>
            <p:nvPr/>
          </p:nvSpPr>
          <p:spPr>
            <a:xfrm>
              <a:off x="19723173"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6" name="object 13">
              <a:extLst>
                <a:ext uri="{FF2B5EF4-FFF2-40B4-BE49-F238E27FC236}">
                  <a16:creationId xmlns:a16="http://schemas.microsoft.com/office/drawing/2014/main" id="{4A27ADFE-F218-1B4A-809E-4320DF9C97B4}"/>
                </a:ext>
              </a:extLst>
            </p:cNvPr>
            <p:cNvSpPr/>
            <p:nvPr/>
          </p:nvSpPr>
          <p:spPr>
            <a:xfrm>
              <a:off x="14830765" y="5664881"/>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67" name="object 14">
              <a:extLst>
                <a:ext uri="{FF2B5EF4-FFF2-40B4-BE49-F238E27FC236}">
                  <a16:creationId xmlns:a16="http://schemas.microsoft.com/office/drawing/2014/main" id="{6F5A039D-511F-9447-B200-3F6C26112F42}"/>
                </a:ext>
              </a:extLst>
            </p:cNvPr>
            <p:cNvSpPr/>
            <p:nvPr/>
          </p:nvSpPr>
          <p:spPr>
            <a:xfrm>
              <a:off x="16253153" y="5628289"/>
              <a:ext cx="0" cy="2120265"/>
            </a:xfrm>
            <a:custGeom>
              <a:avLst/>
              <a:gdLst/>
              <a:ahLst/>
              <a:cxnLst/>
              <a:rect l="l" t="t" r="r" b="b"/>
              <a:pathLst>
                <a:path h="2120265">
                  <a:moveTo>
                    <a:pt x="0" y="2120165"/>
                  </a:moveTo>
                  <a:lnTo>
                    <a:pt x="0" y="0"/>
                  </a:lnTo>
                </a:path>
              </a:pathLst>
            </a:custGeom>
            <a:ln w="13695">
              <a:solidFill>
                <a:schemeClr val="accent1"/>
              </a:solidFill>
            </a:ln>
          </p:spPr>
          <p:txBody>
            <a:bodyPr wrap="square" lIns="0" tIns="0" rIns="0" bIns="0" rtlCol="0"/>
            <a:lstStyle/>
            <a:p>
              <a:endParaRPr/>
            </a:p>
          </p:txBody>
        </p:sp>
        <p:sp>
          <p:nvSpPr>
            <p:cNvPr id="68" name="object 15">
              <a:extLst>
                <a:ext uri="{FF2B5EF4-FFF2-40B4-BE49-F238E27FC236}">
                  <a16:creationId xmlns:a16="http://schemas.microsoft.com/office/drawing/2014/main" id="{5F695F29-C382-AA46-9441-79AFBB33D895}"/>
                </a:ext>
              </a:extLst>
            </p:cNvPr>
            <p:cNvSpPr/>
            <p:nvPr/>
          </p:nvSpPr>
          <p:spPr>
            <a:xfrm>
              <a:off x="14198365" y="5628289"/>
              <a:ext cx="0" cy="1638935"/>
            </a:xfrm>
            <a:custGeom>
              <a:avLst/>
              <a:gdLst/>
              <a:ahLst/>
              <a:cxnLst/>
              <a:rect l="l" t="t" r="r" b="b"/>
              <a:pathLst>
                <a:path h="1638934">
                  <a:moveTo>
                    <a:pt x="0" y="1638505"/>
                  </a:moveTo>
                  <a:lnTo>
                    <a:pt x="0" y="0"/>
                  </a:lnTo>
                </a:path>
              </a:pathLst>
            </a:custGeom>
            <a:ln w="13695">
              <a:solidFill>
                <a:schemeClr val="accent1"/>
              </a:solidFill>
            </a:ln>
          </p:spPr>
          <p:txBody>
            <a:bodyPr wrap="square" lIns="0" tIns="0" rIns="0" bIns="0" rtlCol="0"/>
            <a:lstStyle/>
            <a:p>
              <a:endParaRPr/>
            </a:p>
          </p:txBody>
        </p:sp>
        <p:sp>
          <p:nvSpPr>
            <p:cNvPr id="69" name="object 16">
              <a:extLst>
                <a:ext uri="{FF2B5EF4-FFF2-40B4-BE49-F238E27FC236}">
                  <a16:creationId xmlns:a16="http://schemas.microsoft.com/office/drawing/2014/main" id="{CF57C7E7-236E-5747-BC21-2B7A4B310971}"/>
                </a:ext>
              </a:extLst>
            </p:cNvPr>
            <p:cNvSpPr/>
            <p:nvPr/>
          </p:nvSpPr>
          <p:spPr>
            <a:xfrm>
              <a:off x="17238634"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70" name="object 17">
              <a:extLst>
                <a:ext uri="{FF2B5EF4-FFF2-40B4-BE49-F238E27FC236}">
                  <a16:creationId xmlns:a16="http://schemas.microsoft.com/office/drawing/2014/main" id="{CC2F267F-D852-5644-A8EB-E3C0A50285D5}"/>
                </a:ext>
              </a:extLst>
            </p:cNvPr>
            <p:cNvSpPr/>
            <p:nvPr/>
          </p:nvSpPr>
          <p:spPr>
            <a:xfrm>
              <a:off x="17336739"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71" name="object 18">
              <a:extLst>
                <a:ext uri="{FF2B5EF4-FFF2-40B4-BE49-F238E27FC236}">
                  <a16:creationId xmlns:a16="http://schemas.microsoft.com/office/drawing/2014/main" id="{3D4CEAB5-907E-354D-8BBC-52D2B8327B31}"/>
                </a:ext>
              </a:extLst>
            </p:cNvPr>
            <p:cNvSpPr/>
            <p:nvPr/>
          </p:nvSpPr>
          <p:spPr>
            <a:xfrm>
              <a:off x="16334886" y="4083645"/>
              <a:ext cx="0" cy="1825625"/>
            </a:xfrm>
            <a:custGeom>
              <a:avLst/>
              <a:gdLst/>
              <a:ahLst/>
              <a:cxnLst/>
              <a:rect l="l" t="t" r="r" b="b"/>
              <a:pathLst>
                <a:path h="1825625">
                  <a:moveTo>
                    <a:pt x="0" y="1825002"/>
                  </a:moveTo>
                  <a:lnTo>
                    <a:pt x="0" y="0"/>
                  </a:lnTo>
                </a:path>
              </a:pathLst>
            </a:custGeom>
            <a:ln w="32742">
              <a:solidFill>
                <a:schemeClr val="accent1"/>
              </a:solidFill>
            </a:ln>
          </p:spPr>
          <p:txBody>
            <a:bodyPr wrap="square" lIns="0" tIns="0" rIns="0" bIns="0" rtlCol="0"/>
            <a:lstStyle/>
            <a:p>
              <a:endParaRPr/>
            </a:p>
          </p:txBody>
        </p:sp>
        <p:sp>
          <p:nvSpPr>
            <p:cNvPr id="72" name="object 19">
              <a:extLst>
                <a:ext uri="{FF2B5EF4-FFF2-40B4-BE49-F238E27FC236}">
                  <a16:creationId xmlns:a16="http://schemas.microsoft.com/office/drawing/2014/main" id="{31417C22-3690-3742-9682-F5F58C88724E}"/>
                </a:ext>
              </a:extLst>
            </p:cNvPr>
            <p:cNvSpPr/>
            <p:nvPr/>
          </p:nvSpPr>
          <p:spPr>
            <a:xfrm>
              <a:off x="15884107"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73" name="object 20">
              <a:extLst>
                <a:ext uri="{FF2B5EF4-FFF2-40B4-BE49-F238E27FC236}">
                  <a16:creationId xmlns:a16="http://schemas.microsoft.com/office/drawing/2014/main" id="{DABB4064-C1A1-9F42-94FD-38CFE3331A7A}"/>
                </a:ext>
              </a:extLst>
            </p:cNvPr>
            <p:cNvSpPr/>
            <p:nvPr/>
          </p:nvSpPr>
          <p:spPr>
            <a:xfrm>
              <a:off x="14896851"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74" name="object 21">
              <a:extLst>
                <a:ext uri="{FF2B5EF4-FFF2-40B4-BE49-F238E27FC236}">
                  <a16:creationId xmlns:a16="http://schemas.microsoft.com/office/drawing/2014/main" id="{80E89B1B-8A92-3848-8A50-1F65449BC0E6}"/>
                </a:ext>
              </a:extLst>
            </p:cNvPr>
            <p:cNvSpPr/>
            <p:nvPr/>
          </p:nvSpPr>
          <p:spPr>
            <a:xfrm>
              <a:off x="13823475"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75" name="object 22">
              <a:extLst>
                <a:ext uri="{FF2B5EF4-FFF2-40B4-BE49-F238E27FC236}">
                  <a16:creationId xmlns:a16="http://schemas.microsoft.com/office/drawing/2014/main" id="{62EEBB27-1388-1E46-8386-E27D84C15447}"/>
                </a:ext>
              </a:extLst>
            </p:cNvPr>
            <p:cNvSpPr/>
            <p:nvPr/>
          </p:nvSpPr>
          <p:spPr>
            <a:xfrm>
              <a:off x="19859887"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76" name="object 23">
              <a:extLst>
                <a:ext uri="{FF2B5EF4-FFF2-40B4-BE49-F238E27FC236}">
                  <a16:creationId xmlns:a16="http://schemas.microsoft.com/office/drawing/2014/main" id="{4CBC4500-76B5-BE4C-A136-E5E1A4547121}"/>
                </a:ext>
              </a:extLst>
            </p:cNvPr>
            <p:cNvSpPr/>
            <p:nvPr/>
          </p:nvSpPr>
          <p:spPr>
            <a:xfrm>
              <a:off x="6366464" y="4738306"/>
              <a:ext cx="0" cy="1170940"/>
            </a:xfrm>
            <a:custGeom>
              <a:avLst/>
              <a:gdLst/>
              <a:ahLst/>
              <a:cxnLst/>
              <a:rect l="l" t="t" r="r" b="b"/>
              <a:pathLst>
                <a:path h="1170939">
                  <a:moveTo>
                    <a:pt x="0" y="1170341"/>
                  </a:moveTo>
                  <a:lnTo>
                    <a:pt x="0" y="0"/>
                  </a:lnTo>
                </a:path>
              </a:pathLst>
            </a:custGeom>
            <a:ln w="10125">
              <a:solidFill>
                <a:schemeClr val="accent1"/>
              </a:solidFill>
            </a:ln>
          </p:spPr>
          <p:txBody>
            <a:bodyPr wrap="square" lIns="0" tIns="0" rIns="0" bIns="0" rtlCol="0"/>
            <a:lstStyle/>
            <a:p>
              <a:endParaRPr/>
            </a:p>
          </p:txBody>
        </p:sp>
        <p:sp>
          <p:nvSpPr>
            <p:cNvPr id="77" name="object 24">
              <a:extLst>
                <a:ext uri="{FF2B5EF4-FFF2-40B4-BE49-F238E27FC236}">
                  <a16:creationId xmlns:a16="http://schemas.microsoft.com/office/drawing/2014/main" id="{66CDEB0C-3566-4D45-9173-B6CB35F86EA4}"/>
                </a:ext>
              </a:extLst>
            </p:cNvPr>
            <p:cNvSpPr/>
            <p:nvPr/>
          </p:nvSpPr>
          <p:spPr>
            <a:xfrm>
              <a:off x="18313743" y="4270142"/>
              <a:ext cx="0" cy="1638935"/>
            </a:xfrm>
            <a:custGeom>
              <a:avLst/>
              <a:gdLst/>
              <a:ahLst/>
              <a:cxnLst/>
              <a:rect l="l" t="t" r="r" b="b"/>
              <a:pathLst>
                <a:path h="1638935">
                  <a:moveTo>
                    <a:pt x="0" y="1638505"/>
                  </a:moveTo>
                  <a:lnTo>
                    <a:pt x="0" y="0"/>
                  </a:lnTo>
                </a:path>
              </a:pathLst>
            </a:custGeom>
            <a:ln w="10125">
              <a:solidFill>
                <a:schemeClr val="accent1"/>
              </a:solidFill>
            </a:ln>
          </p:spPr>
          <p:txBody>
            <a:bodyPr wrap="square" lIns="0" tIns="0" rIns="0" bIns="0" rtlCol="0"/>
            <a:lstStyle/>
            <a:p>
              <a:endParaRPr/>
            </a:p>
          </p:txBody>
        </p:sp>
        <p:sp>
          <p:nvSpPr>
            <p:cNvPr id="78" name="object 25">
              <a:extLst>
                <a:ext uri="{FF2B5EF4-FFF2-40B4-BE49-F238E27FC236}">
                  <a16:creationId xmlns:a16="http://schemas.microsoft.com/office/drawing/2014/main" id="{2E837B53-1EF7-8744-A427-F95623B3BB33}"/>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79" name="object 26">
              <a:extLst>
                <a:ext uri="{FF2B5EF4-FFF2-40B4-BE49-F238E27FC236}">
                  <a16:creationId xmlns:a16="http://schemas.microsoft.com/office/drawing/2014/main" id="{6B29EA59-8629-E144-915F-72688335EA8B}"/>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80" name="object 27">
              <a:extLst>
                <a:ext uri="{FF2B5EF4-FFF2-40B4-BE49-F238E27FC236}">
                  <a16:creationId xmlns:a16="http://schemas.microsoft.com/office/drawing/2014/main" id="{AF73F3F9-2068-704D-87A5-24F775D15D67}"/>
                </a:ext>
              </a:extLst>
            </p:cNvPr>
            <p:cNvSpPr/>
            <p:nvPr/>
          </p:nvSpPr>
          <p:spPr>
            <a:xfrm>
              <a:off x="5945333" y="4334946"/>
              <a:ext cx="0" cy="1574165"/>
            </a:xfrm>
            <a:custGeom>
              <a:avLst/>
              <a:gdLst/>
              <a:ahLst/>
              <a:cxnLst/>
              <a:rect l="l" t="t" r="r" b="b"/>
              <a:pathLst>
                <a:path h="1574164">
                  <a:moveTo>
                    <a:pt x="0" y="1573700"/>
                  </a:moveTo>
                  <a:lnTo>
                    <a:pt x="0" y="0"/>
                  </a:lnTo>
                </a:path>
              </a:pathLst>
            </a:custGeom>
            <a:ln w="8931">
              <a:solidFill>
                <a:schemeClr val="accent1"/>
              </a:solidFill>
            </a:ln>
          </p:spPr>
          <p:txBody>
            <a:bodyPr wrap="square" lIns="0" tIns="0" rIns="0" bIns="0" rtlCol="0"/>
            <a:lstStyle/>
            <a:p>
              <a:endParaRPr/>
            </a:p>
          </p:txBody>
        </p:sp>
        <p:sp>
          <p:nvSpPr>
            <p:cNvPr id="81" name="object 28">
              <a:extLst>
                <a:ext uri="{FF2B5EF4-FFF2-40B4-BE49-F238E27FC236}">
                  <a16:creationId xmlns:a16="http://schemas.microsoft.com/office/drawing/2014/main" id="{A86B55A8-AD85-8148-87D5-A2371C99D8D2}"/>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82" name="Slide Number Placeholder 5">
            <a:extLst>
              <a:ext uri="{FF2B5EF4-FFF2-40B4-BE49-F238E27FC236}">
                <a16:creationId xmlns:a16="http://schemas.microsoft.com/office/drawing/2014/main" id="{B9E44DC8-AB7C-394C-8E38-489C44522C8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38374023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Text-Blue-Streamlined">
    <p:bg>
      <p:bgPr>
        <a:solidFill>
          <a:srgbClr val="FFFF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4D3B74C-F1C6-A1CD-DD0A-FA6E8F8D036D}"/>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1090420" y="323365"/>
            <a:ext cx="10478166" cy="669161"/>
          </a:xfrm>
        </p:spPr>
        <p:txBody>
          <a:bodyPr lIns="0" tIns="0" rIns="0" bIns="0" anchor="b" anchorCtr="0">
            <a:noAutofit/>
          </a:bodyPr>
          <a:lstStyle>
            <a:lvl1pPr algn="l">
              <a:lnSpc>
                <a:spcPct val="90000"/>
              </a:lnSpc>
              <a:defRPr sz="2400" b="1" i="0" spc="100" baseline="0">
                <a:solidFill>
                  <a:schemeClr val="accent2"/>
                </a:solidFill>
                <a:latin typeface="Obviously Wide Lght" pitchFamily="82" charset="77"/>
              </a:defRPr>
            </a:lvl1pPr>
          </a:lstStyle>
          <a:p>
            <a:r>
              <a:rPr lang="en-US" dirty="0"/>
              <a:t>CLICK TO ADD 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5555" y="2000251"/>
            <a:ext cx="5850446" cy="413340"/>
          </a:xfrm>
        </p:spPr>
        <p:txBody>
          <a:bodyPr lIns="0" tIns="0" rIns="0" bIns="0">
            <a:noAutofit/>
          </a:bodyPr>
          <a:lstStyle>
            <a:lvl1pPr marL="0" indent="0">
              <a:buNone/>
              <a:defRPr sz="2000" b="1" i="0">
                <a:solidFill>
                  <a:schemeClr val="accent2"/>
                </a:solidFill>
                <a:latin typeface="Obviously Wide Medi" pitchFamily="8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2654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sz="1400" b="1" i="0">
                <a:solidFill>
                  <a:schemeClr val="accent2"/>
                </a:solidFill>
                <a:latin typeface="Obviously Wide Medi" pitchFamily="8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pic>
        <p:nvPicPr>
          <p:cNvPr id="14" name="Picture 13">
            <a:extLst>
              <a:ext uri="{FF2B5EF4-FFF2-40B4-BE49-F238E27FC236}">
                <a16:creationId xmlns:a16="http://schemas.microsoft.com/office/drawing/2014/main" id="{6016B89B-334D-5B4D-AAD2-6FD3D5D915D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grpSp>
        <p:nvGrpSpPr>
          <p:cNvPr id="47" name="Group 46">
            <a:extLst>
              <a:ext uri="{FF2B5EF4-FFF2-40B4-BE49-F238E27FC236}">
                <a16:creationId xmlns:a16="http://schemas.microsoft.com/office/drawing/2014/main" id="{3463BBD9-C22B-DD4A-8880-446CBCB4260D}"/>
              </a:ext>
            </a:extLst>
          </p:cNvPr>
          <p:cNvGrpSpPr/>
          <p:nvPr userDrawn="1"/>
        </p:nvGrpSpPr>
        <p:grpSpPr>
          <a:xfrm>
            <a:off x="11479694" y="484771"/>
            <a:ext cx="712306" cy="5410029"/>
            <a:chOff x="11492959" y="484771"/>
            <a:chExt cx="712306" cy="5410029"/>
          </a:xfrm>
        </p:grpSpPr>
        <p:grpSp>
          <p:nvGrpSpPr>
            <p:cNvPr id="16" name="Group 15">
              <a:extLst>
                <a:ext uri="{FF2B5EF4-FFF2-40B4-BE49-F238E27FC236}">
                  <a16:creationId xmlns:a16="http://schemas.microsoft.com/office/drawing/2014/main" id="{49505F81-2E20-6244-B5EF-F62C9E01FCC1}"/>
                </a:ext>
              </a:extLst>
            </p:cNvPr>
            <p:cNvGrpSpPr/>
            <p:nvPr userDrawn="1"/>
          </p:nvGrpSpPr>
          <p:grpSpPr>
            <a:xfrm>
              <a:off x="11492959" y="484771"/>
              <a:ext cx="712305" cy="98641"/>
              <a:chOff x="11492959" y="484771"/>
              <a:chExt cx="712305" cy="98641"/>
            </a:xfrm>
          </p:grpSpPr>
          <p:sp>
            <p:nvSpPr>
              <p:cNvPr id="45" name="object 12">
                <a:extLst>
                  <a:ext uri="{FF2B5EF4-FFF2-40B4-BE49-F238E27FC236}">
                    <a16:creationId xmlns:a16="http://schemas.microsoft.com/office/drawing/2014/main" id="{881AC648-48F7-704B-8869-AA0D97BFAD52}"/>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46" name="object 22">
                <a:extLst>
                  <a:ext uri="{FF2B5EF4-FFF2-40B4-BE49-F238E27FC236}">
                    <a16:creationId xmlns:a16="http://schemas.microsoft.com/office/drawing/2014/main" id="{F82239D2-1F53-AA4A-A106-EF6FDDF58902}"/>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2" name="Group 11">
              <a:extLst>
                <a:ext uri="{FF2B5EF4-FFF2-40B4-BE49-F238E27FC236}">
                  <a16:creationId xmlns:a16="http://schemas.microsoft.com/office/drawing/2014/main" id="{2BAB6B7E-91AB-A845-99F4-EF34E378B75D}"/>
                </a:ext>
              </a:extLst>
            </p:cNvPr>
            <p:cNvGrpSpPr/>
            <p:nvPr userDrawn="1"/>
          </p:nvGrpSpPr>
          <p:grpSpPr>
            <a:xfrm>
              <a:off x="11492959" y="837460"/>
              <a:ext cx="712305" cy="112876"/>
              <a:chOff x="11492959" y="837460"/>
              <a:chExt cx="712305" cy="112876"/>
            </a:xfrm>
          </p:grpSpPr>
          <p:sp>
            <p:nvSpPr>
              <p:cNvPr id="41" name="object 10">
                <a:extLst>
                  <a:ext uri="{FF2B5EF4-FFF2-40B4-BE49-F238E27FC236}">
                    <a16:creationId xmlns:a16="http://schemas.microsoft.com/office/drawing/2014/main" id="{53C4DF40-9951-0F45-BAAC-1147334A338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44" name="object 10">
                <a:extLst>
                  <a:ext uri="{FF2B5EF4-FFF2-40B4-BE49-F238E27FC236}">
                    <a16:creationId xmlns:a16="http://schemas.microsoft.com/office/drawing/2014/main" id="{9AFF11AB-8F4F-724C-8CFC-6FBC55653091}"/>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43" name="object 22">
                <a:extLst>
                  <a:ext uri="{FF2B5EF4-FFF2-40B4-BE49-F238E27FC236}">
                    <a16:creationId xmlns:a16="http://schemas.microsoft.com/office/drawing/2014/main" id="{016500BB-4144-9A4F-B7AE-380B54A21B62}"/>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 name="Group 10">
              <a:extLst>
                <a:ext uri="{FF2B5EF4-FFF2-40B4-BE49-F238E27FC236}">
                  <a16:creationId xmlns:a16="http://schemas.microsoft.com/office/drawing/2014/main" id="{7B9EF69F-2683-6B48-A324-5FEAD0814EB7}"/>
                </a:ext>
              </a:extLst>
            </p:cNvPr>
            <p:cNvGrpSpPr/>
            <p:nvPr userDrawn="1"/>
          </p:nvGrpSpPr>
          <p:grpSpPr>
            <a:xfrm>
              <a:off x="11492959" y="1459641"/>
              <a:ext cx="712305" cy="18623"/>
              <a:chOff x="11492959" y="1459641"/>
              <a:chExt cx="712305" cy="18623"/>
            </a:xfrm>
          </p:grpSpPr>
          <p:sp>
            <p:nvSpPr>
              <p:cNvPr id="39" name="object 10">
                <a:extLst>
                  <a:ext uri="{FF2B5EF4-FFF2-40B4-BE49-F238E27FC236}">
                    <a16:creationId xmlns:a16="http://schemas.microsoft.com/office/drawing/2014/main" id="{2A40E96B-A34F-9E40-ACE9-A4745F0C7F28}"/>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40" name="object 22">
                <a:extLst>
                  <a:ext uri="{FF2B5EF4-FFF2-40B4-BE49-F238E27FC236}">
                    <a16:creationId xmlns:a16="http://schemas.microsoft.com/office/drawing/2014/main" id="{43F084A3-AD2B-784B-B3EF-AD4BDD57F604}"/>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 name="Group 9">
              <a:extLst>
                <a:ext uri="{FF2B5EF4-FFF2-40B4-BE49-F238E27FC236}">
                  <a16:creationId xmlns:a16="http://schemas.microsoft.com/office/drawing/2014/main" id="{5F982F1F-6739-BC4B-BAB1-3888F2033F59}"/>
                </a:ext>
              </a:extLst>
            </p:cNvPr>
            <p:cNvGrpSpPr/>
            <p:nvPr userDrawn="1"/>
          </p:nvGrpSpPr>
          <p:grpSpPr>
            <a:xfrm>
              <a:off x="11492959" y="2418879"/>
              <a:ext cx="712305" cy="126395"/>
              <a:chOff x="11492959" y="2418879"/>
              <a:chExt cx="712305" cy="126395"/>
            </a:xfrm>
          </p:grpSpPr>
          <p:sp>
            <p:nvSpPr>
              <p:cNvPr id="37" name="object 10">
                <a:extLst>
                  <a:ext uri="{FF2B5EF4-FFF2-40B4-BE49-F238E27FC236}">
                    <a16:creationId xmlns:a16="http://schemas.microsoft.com/office/drawing/2014/main" id="{7A6ED7BE-5A24-DC47-8B6F-49081FF69B5F}"/>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38" name="object 22">
                <a:extLst>
                  <a:ext uri="{FF2B5EF4-FFF2-40B4-BE49-F238E27FC236}">
                    <a16:creationId xmlns:a16="http://schemas.microsoft.com/office/drawing/2014/main" id="{25C4C95E-AFAE-B64C-9050-39D34C50F606}"/>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21" name="object 22">
              <a:extLst>
                <a:ext uri="{FF2B5EF4-FFF2-40B4-BE49-F238E27FC236}">
                  <a16:creationId xmlns:a16="http://schemas.microsoft.com/office/drawing/2014/main" id="{0BB380E0-F0AD-8D49-9ADE-10943B64CFA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9" name="Group 8">
              <a:extLst>
                <a:ext uri="{FF2B5EF4-FFF2-40B4-BE49-F238E27FC236}">
                  <a16:creationId xmlns:a16="http://schemas.microsoft.com/office/drawing/2014/main" id="{30D6B3E6-2AA6-874C-B07F-43C1BD46C0EF}"/>
                </a:ext>
              </a:extLst>
            </p:cNvPr>
            <p:cNvGrpSpPr/>
            <p:nvPr userDrawn="1"/>
          </p:nvGrpSpPr>
          <p:grpSpPr>
            <a:xfrm>
              <a:off x="11492959" y="5160951"/>
              <a:ext cx="712305" cy="70754"/>
              <a:chOff x="11492959" y="5160951"/>
              <a:chExt cx="712305" cy="70754"/>
            </a:xfrm>
          </p:grpSpPr>
          <p:sp>
            <p:nvSpPr>
              <p:cNvPr id="34" name="object 22">
                <a:extLst>
                  <a:ext uri="{FF2B5EF4-FFF2-40B4-BE49-F238E27FC236}">
                    <a16:creationId xmlns:a16="http://schemas.microsoft.com/office/drawing/2014/main" id="{5CAE99AC-19A9-5C42-AF7C-70DEB7FD5B79}"/>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32" name="object 10">
                <a:extLst>
                  <a:ext uri="{FF2B5EF4-FFF2-40B4-BE49-F238E27FC236}">
                    <a16:creationId xmlns:a16="http://schemas.microsoft.com/office/drawing/2014/main" id="{25BDE417-F839-5941-9662-16DF0A8A99D7}"/>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9" name="object 22">
              <a:extLst>
                <a:ext uri="{FF2B5EF4-FFF2-40B4-BE49-F238E27FC236}">
                  <a16:creationId xmlns:a16="http://schemas.microsoft.com/office/drawing/2014/main" id="{C008405F-AD5B-A24D-9999-84228CA5920C}"/>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8" name="object 10">
              <a:extLst>
                <a:ext uri="{FF2B5EF4-FFF2-40B4-BE49-F238E27FC236}">
                  <a16:creationId xmlns:a16="http://schemas.microsoft.com/office/drawing/2014/main" id="{703129EE-7825-5948-A27A-1D79F9B2F776}"/>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23789238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CA50B3-B544-8050-7B46-896A323F55C8}"/>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8545" y="2000251"/>
            <a:ext cx="5847455"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73503"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5" name="Title 1">
            <a:extLst>
              <a:ext uri="{FF2B5EF4-FFF2-40B4-BE49-F238E27FC236}">
                <a16:creationId xmlns:a16="http://schemas.microsoft.com/office/drawing/2014/main" id="{9C851DD2-137B-174A-8657-C360631E4145}"/>
              </a:ext>
            </a:extLst>
          </p:cNvPr>
          <p:cNvSpPr>
            <a:spLocks noGrp="1"/>
          </p:cNvSpPr>
          <p:nvPr>
            <p:ph type="title" hasCustomPrompt="1"/>
          </p:nvPr>
        </p:nvSpPr>
        <p:spPr>
          <a:xfrm>
            <a:off x="1090420" y="261791"/>
            <a:ext cx="10820622" cy="72410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7" name="Group 46">
            <a:extLst>
              <a:ext uri="{FF2B5EF4-FFF2-40B4-BE49-F238E27FC236}">
                <a16:creationId xmlns:a16="http://schemas.microsoft.com/office/drawing/2014/main" id="{6A8CCB4F-EB6E-7C49-BFF4-BFE193A492BA}"/>
              </a:ext>
            </a:extLst>
          </p:cNvPr>
          <p:cNvGrpSpPr/>
          <p:nvPr userDrawn="1"/>
        </p:nvGrpSpPr>
        <p:grpSpPr>
          <a:xfrm>
            <a:off x="11479694" y="484771"/>
            <a:ext cx="712306" cy="5410029"/>
            <a:chOff x="11492959" y="484771"/>
            <a:chExt cx="712306" cy="5410029"/>
          </a:xfrm>
        </p:grpSpPr>
        <p:grpSp>
          <p:nvGrpSpPr>
            <p:cNvPr id="48" name="Group 47">
              <a:extLst>
                <a:ext uri="{FF2B5EF4-FFF2-40B4-BE49-F238E27FC236}">
                  <a16:creationId xmlns:a16="http://schemas.microsoft.com/office/drawing/2014/main" id="{4D52C820-4118-5844-B4C6-0F6ECAAE10C5}"/>
                </a:ext>
              </a:extLst>
            </p:cNvPr>
            <p:cNvGrpSpPr/>
            <p:nvPr userDrawn="1"/>
          </p:nvGrpSpPr>
          <p:grpSpPr>
            <a:xfrm>
              <a:off x="11492959" y="484771"/>
              <a:ext cx="712305" cy="98641"/>
              <a:chOff x="11492959" y="484771"/>
              <a:chExt cx="712305" cy="98641"/>
            </a:xfrm>
          </p:grpSpPr>
          <p:sp>
            <p:nvSpPr>
              <p:cNvPr id="65" name="object 12">
                <a:extLst>
                  <a:ext uri="{FF2B5EF4-FFF2-40B4-BE49-F238E27FC236}">
                    <a16:creationId xmlns:a16="http://schemas.microsoft.com/office/drawing/2014/main" id="{BE12A101-DF84-F747-9771-CB4355965664}"/>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6" name="object 22">
                <a:extLst>
                  <a:ext uri="{FF2B5EF4-FFF2-40B4-BE49-F238E27FC236}">
                    <a16:creationId xmlns:a16="http://schemas.microsoft.com/office/drawing/2014/main" id="{E18BFEC0-9622-8C4B-BEAB-155F3A86A4F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CDDA3EA8-5304-8E4F-9EF0-3B226B876524}"/>
                </a:ext>
              </a:extLst>
            </p:cNvPr>
            <p:cNvGrpSpPr/>
            <p:nvPr userDrawn="1"/>
          </p:nvGrpSpPr>
          <p:grpSpPr>
            <a:xfrm>
              <a:off x="11492959" y="837460"/>
              <a:ext cx="712305" cy="112876"/>
              <a:chOff x="11492959" y="837460"/>
              <a:chExt cx="712305" cy="112876"/>
            </a:xfrm>
          </p:grpSpPr>
          <p:sp>
            <p:nvSpPr>
              <p:cNvPr id="62" name="object 10">
                <a:extLst>
                  <a:ext uri="{FF2B5EF4-FFF2-40B4-BE49-F238E27FC236}">
                    <a16:creationId xmlns:a16="http://schemas.microsoft.com/office/drawing/2014/main" id="{E0E1BB06-EA7B-E14F-BAD7-BDCB1A94219C}"/>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3" name="object 10">
                <a:extLst>
                  <a:ext uri="{FF2B5EF4-FFF2-40B4-BE49-F238E27FC236}">
                    <a16:creationId xmlns:a16="http://schemas.microsoft.com/office/drawing/2014/main" id="{CBE47FDE-FF02-074A-B9DB-F0F4661EBE52}"/>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0B497DC5-24D2-7E47-B359-40C9E161FE76}"/>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0" name="Group 49">
              <a:extLst>
                <a:ext uri="{FF2B5EF4-FFF2-40B4-BE49-F238E27FC236}">
                  <a16:creationId xmlns:a16="http://schemas.microsoft.com/office/drawing/2014/main" id="{A08C2A0C-61DC-AD43-8303-E68852FB5C2C}"/>
                </a:ext>
              </a:extLst>
            </p:cNvPr>
            <p:cNvGrpSpPr/>
            <p:nvPr userDrawn="1"/>
          </p:nvGrpSpPr>
          <p:grpSpPr>
            <a:xfrm>
              <a:off x="11492959" y="1459641"/>
              <a:ext cx="712305" cy="18623"/>
              <a:chOff x="11492959" y="1459641"/>
              <a:chExt cx="712305" cy="18623"/>
            </a:xfrm>
          </p:grpSpPr>
          <p:sp>
            <p:nvSpPr>
              <p:cNvPr id="60" name="object 10">
                <a:extLst>
                  <a:ext uri="{FF2B5EF4-FFF2-40B4-BE49-F238E27FC236}">
                    <a16:creationId xmlns:a16="http://schemas.microsoft.com/office/drawing/2014/main" id="{A819BBCB-D1B4-3148-95C0-DB1885048F31}"/>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1" name="object 22">
                <a:extLst>
                  <a:ext uri="{FF2B5EF4-FFF2-40B4-BE49-F238E27FC236}">
                    <a16:creationId xmlns:a16="http://schemas.microsoft.com/office/drawing/2014/main" id="{CC15F2B0-424E-FA43-A735-194F8572DBE7}"/>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1" name="Group 50">
              <a:extLst>
                <a:ext uri="{FF2B5EF4-FFF2-40B4-BE49-F238E27FC236}">
                  <a16:creationId xmlns:a16="http://schemas.microsoft.com/office/drawing/2014/main" id="{99316C53-414D-5E4C-9A57-1C645317124C}"/>
                </a:ext>
              </a:extLst>
            </p:cNvPr>
            <p:cNvGrpSpPr/>
            <p:nvPr userDrawn="1"/>
          </p:nvGrpSpPr>
          <p:grpSpPr>
            <a:xfrm>
              <a:off x="11492959" y="2418879"/>
              <a:ext cx="712305" cy="126395"/>
              <a:chOff x="11492959" y="2418879"/>
              <a:chExt cx="712305" cy="126395"/>
            </a:xfrm>
          </p:grpSpPr>
          <p:sp>
            <p:nvSpPr>
              <p:cNvPr id="58" name="object 10">
                <a:extLst>
                  <a:ext uri="{FF2B5EF4-FFF2-40B4-BE49-F238E27FC236}">
                    <a16:creationId xmlns:a16="http://schemas.microsoft.com/office/drawing/2014/main" id="{53E70FBD-0E5F-FB46-8A99-2E5007564159}"/>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C686AC97-6BE7-3240-8B47-2F6DDE516FC9}"/>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2" name="object 22">
              <a:extLst>
                <a:ext uri="{FF2B5EF4-FFF2-40B4-BE49-F238E27FC236}">
                  <a16:creationId xmlns:a16="http://schemas.microsoft.com/office/drawing/2014/main" id="{9E29B2C6-4C96-1E4E-A6E7-0BE771074BC9}"/>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3" name="Group 52">
              <a:extLst>
                <a:ext uri="{FF2B5EF4-FFF2-40B4-BE49-F238E27FC236}">
                  <a16:creationId xmlns:a16="http://schemas.microsoft.com/office/drawing/2014/main" id="{8D91ADF0-2698-4440-B2A7-94FF113F28CC}"/>
                </a:ext>
              </a:extLst>
            </p:cNvPr>
            <p:cNvGrpSpPr/>
            <p:nvPr userDrawn="1"/>
          </p:nvGrpSpPr>
          <p:grpSpPr>
            <a:xfrm>
              <a:off x="11492959" y="5160951"/>
              <a:ext cx="712305" cy="70754"/>
              <a:chOff x="11492959" y="5160951"/>
              <a:chExt cx="712305" cy="70754"/>
            </a:xfrm>
          </p:grpSpPr>
          <p:sp>
            <p:nvSpPr>
              <p:cNvPr id="56" name="object 22">
                <a:extLst>
                  <a:ext uri="{FF2B5EF4-FFF2-40B4-BE49-F238E27FC236}">
                    <a16:creationId xmlns:a16="http://schemas.microsoft.com/office/drawing/2014/main" id="{557CF4E5-A2DD-AE42-859E-1C502965D5D4}"/>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7" name="object 10">
                <a:extLst>
                  <a:ext uri="{FF2B5EF4-FFF2-40B4-BE49-F238E27FC236}">
                    <a16:creationId xmlns:a16="http://schemas.microsoft.com/office/drawing/2014/main" id="{AA98D139-27CF-A046-90AC-6A2205B70887}"/>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4" name="object 22">
              <a:extLst>
                <a:ext uri="{FF2B5EF4-FFF2-40B4-BE49-F238E27FC236}">
                  <a16:creationId xmlns:a16="http://schemas.microsoft.com/office/drawing/2014/main" id="{9B673621-43F3-6D40-A227-317FA2F08BF4}"/>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047C592D-3942-6345-8F73-4337FAC7340D}"/>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46" name="Picture 45">
            <a:extLst>
              <a:ext uri="{FF2B5EF4-FFF2-40B4-BE49-F238E27FC236}">
                <a16:creationId xmlns:a16="http://schemas.microsoft.com/office/drawing/2014/main" id="{9420185E-4AC2-AF46-821D-B6A39598C45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119933597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08CAAD-0E63-C927-255B-F8B34ACEFD43}"/>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0" name="Title 1">
            <a:extLst>
              <a:ext uri="{FF2B5EF4-FFF2-40B4-BE49-F238E27FC236}">
                <a16:creationId xmlns:a16="http://schemas.microsoft.com/office/drawing/2014/main" id="{294D3B3C-6D7C-6441-B7F9-4B397F80561D}"/>
              </a:ext>
            </a:extLst>
          </p:cNvPr>
          <p:cNvSpPr>
            <a:spLocks noGrp="1"/>
          </p:cNvSpPr>
          <p:nvPr>
            <p:ph type="title" hasCustomPrompt="1"/>
          </p:nvPr>
        </p:nvSpPr>
        <p:spPr>
          <a:xfrm>
            <a:off x="1085102" y="276519"/>
            <a:ext cx="10697362" cy="70997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9A53C210-D38F-B147-8B38-51E72E04B2C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D743CD63-4EBD-FF43-82E4-44622ECF7F26}"/>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70C3B72A-0255-A643-8BCB-743321AE4C45}"/>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AF4E6DA5-78BD-9A43-8031-F3D6B002AC64}"/>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A127F773-8447-EF4B-B718-12D5F2E991AF}"/>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777F725-CE64-6C48-BCB5-3829866DA261}"/>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C82B53FD-9695-1A4A-A1D7-1CB7DDBD7104}"/>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F9E7742B-2A8C-B64E-B27E-97E41BBED30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F599F89F-F1FF-A94F-A99A-0AC7EBEC9CE6}"/>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22D50117-144D-2042-8838-D6BD708EE213}"/>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B3170071-F337-9B4D-8523-2A0337757F1B}"/>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A2614D46-AB61-0442-AA3D-26EAFA482188}"/>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6B64305-E4EF-474F-9A3C-352E1DA9E45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5A780A98-3242-FF41-81F7-434BE8AC1D47}"/>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2A06A007-BFA8-F841-907E-F5982031CC2F}"/>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7B746EDC-FE6D-444C-902A-779258B4783A}"/>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3011B8D6-C982-2D48-BFD1-047936EE2A21}"/>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3894879A-F527-3B49-AFE7-1D35877F5B2A}"/>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3A44FFE2-CC80-F541-A5F5-026F6EB2DE0D}"/>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E5F44BB9-D299-1749-B4BB-FED2A2B0DCA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44" name="Picture 43">
            <a:extLst>
              <a:ext uri="{FF2B5EF4-FFF2-40B4-BE49-F238E27FC236}">
                <a16:creationId xmlns:a16="http://schemas.microsoft.com/office/drawing/2014/main" id="{80637074-04E7-044E-AA67-C4BCAA7E00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410558778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4-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BA3367-E24F-45E3-EEDB-32AC7B21884C}"/>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Gentona Light" pitchFamily="2" charset="77"/>
              </a:defRPr>
            </a:lvl1pPr>
            <a:lvl2pPr>
              <a:defRPr b="0" i="0">
                <a:latin typeface="Gentona Light" pitchFamily="2" charset="77"/>
              </a:defRPr>
            </a:lvl2pPr>
            <a:lvl3pPr>
              <a:defRPr b="0" i="0">
                <a:latin typeface="Gentona Light" pitchFamily="2" charset="77"/>
              </a:defRPr>
            </a:lvl3pPr>
            <a:lvl4pPr>
              <a:defRPr b="0" i="0">
                <a:latin typeface="Gentona Light" pitchFamily="2" charset="77"/>
              </a:defRPr>
            </a:lvl4pPr>
            <a:lvl5pPr>
              <a:defRPr b="0" i="0">
                <a:latin typeface="Gentona Light"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657722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5-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4C96CF-4B62-29D2-2D11-6CACDCB6B4D7}"/>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45195087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Text-Orang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1838E9-C540-71D8-1913-7FA9453262E3}"/>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5555" y="2000251"/>
            <a:ext cx="5850446"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2654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lang="en-US" sz="14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14" name="Title 1">
            <a:extLst>
              <a:ext uri="{FF2B5EF4-FFF2-40B4-BE49-F238E27FC236}">
                <a16:creationId xmlns:a16="http://schemas.microsoft.com/office/drawing/2014/main" id="{3CE96427-CC30-D34E-ADEB-161B79B79BCE}"/>
              </a:ext>
            </a:extLst>
          </p:cNvPr>
          <p:cNvSpPr>
            <a:spLocks noGrp="1"/>
          </p:cNvSpPr>
          <p:nvPr>
            <p:ph type="title" hasCustomPrompt="1"/>
          </p:nvPr>
        </p:nvSpPr>
        <p:spPr>
          <a:xfrm>
            <a:off x="1090420" y="279269"/>
            <a:ext cx="10828501" cy="709980"/>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cxnSp>
        <p:nvCxnSpPr>
          <p:cNvPr id="49" name="Straight Connector 48">
            <a:extLst>
              <a:ext uri="{FF2B5EF4-FFF2-40B4-BE49-F238E27FC236}">
                <a16:creationId xmlns:a16="http://schemas.microsoft.com/office/drawing/2014/main" id="{D08ED431-4AA0-FF45-956C-2F98C2E528D3}"/>
              </a:ext>
            </a:extLst>
          </p:cNvPr>
          <p:cNvCxnSpPr/>
          <p:nvPr userDrawn="1"/>
        </p:nvCxnSpPr>
        <p:spPr>
          <a:xfrm>
            <a:off x="5021336" y="12347790"/>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pic>
        <p:nvPicPr>
          <p:cNvPr id="77" name="Picture 76">
            <a:extLst>
              <a:ext uri="{FF2B5EF4-FFF2-40B4-BE49-F238E27FC236}">
                <a16:creationId xmlns:a16="http://schemas.microsoft.com/office/drawing/2014/main" id="{F8E9A6BA-48C3-B141-9BBC-BB5A5CC7DA9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grpSp>
        <p:nvGrpSpPr>
          <p:cNvPr id="78" name="Group 77">
            <a:extLst>
              <a:ext uri="{FF2B5EF4-FFF2-40B4-BE49-F238E27FC236}">
                <a16:creationId xmlns:a16="http://schemas.microsoft.com/office/drawing/2014/main" id="{F80CF280-019C-7047-AE31-5DD80D71D201}"/>
              </a:ext>
            </a:extLst>
          </p:cNvPr>
          <p:cNvGrpSpPr/>
          <p:nvPr userDrawn="1"/>
        </p:nvGrpSpPr>
        <p:grpSpPr>
          <a:xfrm>
            <a:off x="11479694" y="484771"/>
            <a:ext cx="712306" cy="5410029"/>
            <a:chOff x="11492959" y="484771"/>
            <a:chExt cx="712306" cy="5410029"/>
          </a:xfrm>
        </p:grpSpPr>
        <p:grpSp>
          <p:nvGrpSpPr>
            <p:cNvPr id="79" name="Group 78">
              <a:extLst>
                <a:ext uri="{FF2B5EF4-FFF2-40B4-BE49-F238E27FC236}">
                  <a16:creationId xmlns:a16="http://schemas.microsoft.com/office/drawing/2014/main" id="{61E4CF4A-CEE7-6943-B621-A79A7AF42B1A}"/>
                </a:ext>
              </a:extLst>
            </p:cNvPr>
            <p:cNvGrpSpPr/>
            <p:nvPr userDrawn="1"/>
          </p:nvGrpSpPr>
          <p:grpSpPr>
            <a:xfrm>
              <a:off x="11492959" y="484771"/>
              <a:ext cx="712305" cy="98641"/>
              <a:chOff x="11492959" y="484771"/>
              <a:chExt cx="712305" cy="98641"/>
            </a:xfrm>
          </p:grpSpPr>
          <p:sp>
            <p:nvSpPr>
              <p:cNvPr id="96" name="object 12">
                <a:extLst>
                  <a:ext uri="{FF2B5EF4-FFF2-40B4-BE49-F238E27FC236}">
                    <a16:creationId xmlns:a16="http://schemas.microsoft.com/office/drawing/2014/main" id="{A8E85381-544B-5D48-B30E-BF883F2F1F5B}"/>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7" name="object 22">
                <a:extLst>
                  <a:ext uri="{FF2B5EF4-FFF2-40B4-BE49-F238E27FC236}">
                    <a16:creationId xmlns:a16="http://schemas.microsoft.com/office/drawing/2014/main" id="{D646D3E3-4496-1049-9E06-220812D32728}"/>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0" name="Group 79">
              <a:extLst>
                <a:ext uri="{FF2B5EF4-FFF2-40B4-BE49-F238E27FC236}">
                  <a16:creationId xmlns:a16="http://schemas.microsoft.com/office/drawing/2014/main" id="{11432E9C-C2B7-D140-80C4-72456A1472B6}"/>
                </a:ext>
              </a:extLst>
            </p:cNvPr>
            <p:cNvGrpSpPr/>
            <p:nvPr userDrawn="1"/>
          </p:nvGrpSpPr>
          <p:grpSpPr>
            <a:xfrm>
              <a:off x="11492959" y="837460"/>
              <a:ext cx="712305" cy="112876"/>
              <a:chOff x="11492959" y="837460"/>
              <a:chExt cx="712305" cy="112876"/>
            </a:xfrm>
          </p:grpSpPr>
          <p:sp>
            <p:nvSpPr>
              <p:cNvPr id="93" name="object 10">
                <a:extLst>
                  <a:ext uri="{FF2B5EF4-FFF2-40B4-BE49-F238E27FC236}">
                    <a16:creationId xmlns:a16="http://schemas.microsoft.com/office/drawing/2014/main" id="{EC6388C5-9C3F-404F-B84E-DB43D8FE881E}"/>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94" name="object 10">
                <a:extLst>
                  <a:ext uri="{FF2B5EF4-FFF2-40B4-BE49-F238E27FC236}">
                    <a16:creationId xmlns:a16="http://schemas.microsoft.com/office/drawing/2014/main" id="{2CBB1369-2187-CF49-B0F9-C442C03BF3B6}"/>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AE182827-52F3-A747-979F-C8243BFDAB9B}"/>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1" name="Group 80">
              <a:extLst>
                <a:ext uri="{FF2B5EF4-FFF2-40B4-BE49-F238E27FC236}">
                  <a16:creationId xmlns:a16="http://schemas.microsoft.com/office/drawing/2014/main" id="{62E84EFF-2C22-EA41-8C6C-432C3A6170B0}"/>
                </a:ext>
              </a:extLst>
            </p:cNvPr>
            <p:cNvGrpSpPr/>
            <p:nvPr userDrawn="1"/>
          </p:nvGrpSpPr>
          <p:grpSpPr>
            <a:xfrm>
              <a:off x="11492959" y="1459641"/>
              <a:ext cx="712305" cy="18623"/>
              <a:chOff x="11492959" y="1459641"/>
              <a:chExt cx="712305" cy="18623"/>
            </a:xfrm>
          </p:grpSpPr>
          <p:sp>
            <p:nvSpPr>
              <p:cNvPr id="91" name="object 10">
                <a:extLst>
                  <a:ext uri="{FF2B5EF4-FFF2-40B4-BE49-F238E27FC236}">
                    <a16:creationId xmlns:a16="http://schemas.microsoft.com/office/drawing/2014/main" id="{5CEF3585-4DFE-A347-A6CD-5CA4BEA1285D}"/>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2" name="object 22">
                <a:extLst>
                  <a:ext uri="{FF2B5EF4-FFF2-40B4-BE49-F238E27FC236}">
                    <a16:creationId xmlns:a16="http://schemas.microsoft.com/office/drawing/2014/main" id="{F914CD92-D434-ED41-950B-3D19F3E8F400}"/>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2" name="Group 81">
              <a:extLst>
                <a:ext uri="{FF2B5EF4-FFF2-40B4-BE49-F238E27FC236}">
                  <a16:creationId xmlns:a16="http://schemas.microsoft.com/office/drawing/2014/main" id="{17C54E50-7F72-BD49-96CC-88BE65033CAE}"/>
                </a:ext>
              </a:extLst>
            </p:cNvPr>
            <p:cNvGrpSpPr/>
            <p:nvPr userDrawn="1"/>
          </p:nvGrpSpPr>
          <p:grpSpPr>
            <a:xfrm>
              <a:off x="11492959" y="2418879"/>
              <a:ext cx="712305" cy="126395"/>
              <a:chOff x="11492959" y="2418879"/>
              <a:chExt cx="712305" cy="126395"/>
            </a:xfrm>
          </p:grpSpPr>
          <p:sp>
            <p:nvSpPr>
              <p:cNvPr id="89" name="object 10">
                <a:extLst>
                  <a:ext uri="{FF2B5EF4-FFF2-40B4-BE49-F238E27FC236}">
                    <a16:creationId xmlns:a16="http://schemas.microsoft.com/office/drawing/2014/main" id="{EEBF635E-8628-BC48-B963-775B49988450}"/>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0" name="object 22">
                <a:extLst>
                  <a:ext uri="{FF2B5EF4-FFF2-40B4-BE49-F238E27FC236}">
                    <a16:creationId xmlns:a16="http://schemas.microsoft.com/office/drawing/2014/main" id="{3EE9EB51-124C-AC4A-AA6F-D4BEF5139E40}"/>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83" name="object 22">
              <a:extLst>
                <a:ext uri="{FF2B5EF4-FFF2-40B4-BE49-F238E27FC236}">
                  <a16:creationId xmlns:a16="http://schemas.microsoft.com/office/drawing/2014/main" id="{3E12D583-80CB-EB4A-9297-B8816B94AA61}"/>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84" name="Group 83">
              <a:extLst>
                <a:ext uri="{FF2B5EF4-FFF2-40B4-BE49-F238E27FC236}">
                  <a16:creationId xmlns:a16="http://schemas.microsoft.com/office/drawing/2014/main" id="{E9D775C0-C818-CB41-A2CA-BA21BD541CB7}"/>
                </a:ext>
              </a:extLst>
            </p:cNvPr>
            <p:cNvGrpSpPr/>
            <p:nvPr userDrawn="1"/>
          </p:nvGrpSpPr>
          <p:grpSpPr>
            <a:xfrm>
              <a:off x="11492959" y="5160951"/>
              <a:ext cx="712305" cy="70754"/>
              <a:chOff x="11492959" y="5160951"/>
              <a:chExt cx="712305" cy="70754"/>
            </a:xfrm>
          </p:grpSpPr>
          <p:sp>
            <p:nvSpPr>
              <p:cNvPr id="87" name="object 22">
                <a:extLst>
                  <a:ext uri="{FF2B5EF4-FFF2-40B4-BE49-F238E27FC236}">
                    <a16:creationId xmlns:a16="http://schemas.microsoft.com/office/drawing/2014/main" id="{C0912A34-A4CA-FF4F-8F41-C5A8722C36B7}"/>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10F143D0-127A-CF45-8D8E-19F1D614AD6B}"/>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85" name="object 22">
              <a:extLst>
                <a:ext uri="{FF2B5EF4-FFF2-40B4-BE49-F238E27FC236}">
                  <a16:creationId xmlns:a16="http://schemas.microsoft.com/office/drawing/2014/main" id="{A577E466-202F-D14D-AE58-B0352C2B6E0F}"/>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86" name="object 10">
              <a:extLst>
                <a:ext uri="{FF2B5EF4-FFF2-40B4-BE49-F238E27FC236}">
                  <a16:creationId xmlns:a16="http://schemas.microsoft.com/office/drawing/2014/main" id="{F95F252D-F480-2A45-BDC3-28AF589B3B5B}"/>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355190908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8545" y="2000251"/>
            <a:ext cx="5847455"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73503"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1" name="Title 1">
            <a:extLst>
              <a:ext uri="{FF2B5EF4-FFF2-40B4-BE49-F238E27FC236}">
                <a16:creationId xmlns:a16="http://schemas.microsoft.com/office/drawing/2014/main" id="{1EE80935-D622-A947-8098-4CFAC2DE2EF5}"/>
              </a:ext>
            </a:extLst>
          </p:cNvPr>
          <p:cNvSpPr>
            <a:spLocks noGrp="1"/>
          </p:cNvSpPr>
          <p:nvPr>
            <p:ph type="title" hasCustomPrompt="1"/>
          </p:nvPr>
        </p:nvSpPr>
        <p:spPr>
          <a:xfrm>
            <a:off x="1085102" y="285228"/>
            <a:ext cx="10697362" cy="708484"/>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6" name="Group 45">
            <a:extLst>
              <a:ext uri="{FF2B5EF4-FFF2-40B4-BE49-F238E27FC236}">
                <a16:creationId xmlns:a16="http://schemas.microsoft.com/office/drawing/2014/main" id="{4F07AFFE-02A7-8347-9039-32A144AFBD30}"/>
              </a:ext>
            </a:extLst>
          </p:cNvPr>
          <p:cNvGrpSpPr/>
          <p:nvPr userDrawn="1"/>
        </p:nvGrpSpPr>
        <p:grpSpPr>
          <a:xfrm>
            <a:off x="11479694" y="484771"/>
            <a:ext cx="712306" cy="5410029"/>
            <a:chOff x="11492959" y="484771"/>
            <a:chExt cx="712306" cy="5410029"/>
          </a:xfrm>
        </p:grpSpPr>
        <p:grpSp>
          <p:nvGrpSpPr>
            <p:cNvPr id="47" name="Group 46">
              <a:extLst>
                <a:ext uri="{FF2B5EF4-FFF2-40B4-BE49-F238E27FC236}">
                  <a16:creationId xmlns:a16="http://schemas.microsoft.com/office/drawing/2014/main" id="{A1C22115-CFBB-354C-BC4C-AFBDED0F8BAB}"/>
                </a:ext>
              </a:extLst>
            </p:cNvPr>
            <p:cNvGrpSpPr/>
            <p:nvPr userDrawn="1"/>
          </p:nvGrpSpPr>
          <p:grpSpPr>
            <a:xfrm>
              <a:off x="11492959" y="484771"/>
              <a:ext cx="712305" cy="98641"/>
              <a:chOff x="11492959" y="484771"/>
              <a:chExt cx="712305" cy="98641"/>
            </a:xfrm>
          </p:grpSpPr>
          <p:sp>
            <p:nvSpPr>
              <p:cNvPr id="64" name="object 12">
                <a:extLst>
                  <a:ext uri="{FF2B5EF4-FFF2-40B4-BE49-F238E27FC236}">
                    <a16:creationId xmlns:a16="http://schemas.microsoft.com/office/drawing/2014/main" id="{8F64E239-5EF9-D74E-B904-C27CB961B9C9}"/>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5" name="object 22">
                <a:extLst>
                  <a:ext uri="{FF2B5EF4-FFF2-40B4-BE49-F238E27FC236}">
                    <a16:creationId xmlns:a16="http://schemas.microsoft.com/office/drawing/2014/main" id="{A91727E6-4679-634D-B10B-1F43AA0DED7A}"/>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8F668C74-5C26-E547-8B68-8A20C355C7EC}"/>
                </a:ext>
              </a:extLst>
            </p:cNvPr>
            <p:cNvGrpSpPr/>
            <p:nvPr userDrawn="1"/>
          </p:nvGrpSpPr>
          <p:grpSpPr>
            <a:xfrm>
              <a:off x="11492959" y="837460"/>
              <a:ext cx="712305" cy="112876"/>
              <a:chOff x="11492959" y="837460"/>
              <a:chExt cx="712305" cy="112876"/>
            </a:xfrm>
          </p:grpSpPr>
          <p:sp>
            <p:nvSpPr>
              <p:cNvPr id="61" name="object 10">
                <a:extLst>
                  <a:ext uri="{FF2B5EF4-FFF2-40B4-BE49-F238E27FC236}">
                    <a16:creationId xmlns:a16="http://schemas.microsoft.com/office/drawing/2014/main" id="{5AAD1A1F-4F4D-5349-BB89-A88B9A5EA73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2" name="object 10">
                <a:extLst>
                  <a:ext uri="{FF2B5EF4-FFF2-40B4-BE49-F238E27FC236}">
                    <a16:creationId xmlns:a16="http://schemas.microsoft.com/office/drawing/2014/main" id="{D4D434CE-8440-304E-867A-B16CFCFB552A}"/>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3" name="object 22">
                <a:extLst>
                  <a:ext uri="{FF2B5EF4-FFF2-40B4-BE49-F238E27FC236}">
                    <a16:creationId xmlns:a16="http://schemas.microsoft.com/office/drawing/2014/main" id="{BF1F6D86-7ED8-054F-93D2-091217C96CE3}"/>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C2EBBB97-FD44-DB4B-9865-098EF0DCAF94}"/>
                </a:ext>
              </a:extLst>
            </p:cNvPr>
            <p:cNvGrpSpPr/>
            <p:nvPr userDrawn="1"/>
          </p:nvGrpSpPr>
          <p:grpSpPr>
            <a:xfrm>
              <a:off x="11492959" y="1459641"/>
              <a:ext cx="712305" cy="18623"/>
              <a:chOff x="11492959" y="1459641"/>
              <a:chExt cx="712305" cy="18623"/>
            </a:xfrm>
          </p:grpSpPr>
          <p:sp>
            <p:nvSpPr>
              <p:cNvPr id="59" name="object 10">
                <a:extLst>
                  <a:ext uri="{FF2B5EF4-FFF2-40B4-BE49-F238E27FC236}">
                    <a16:creationId xmlns:a16="http://schemas.microsoft.com/office/drawing/2014/main" id="{143320EE-5C41-3241-82F8-7D395E0AD2B0}"/>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F7360E1A-0BF2-6E40-ADD0-27E2EE0160A1}"/>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0" name="Group 49">
              <a:extLst>
                <a:ext uri="{FF2B5EF4-FFF2-40B4-BE49-F238E27FC236}">
                  <a16:creationId xmlns:a16="http://schemas.microsoft.com/office/drawing/2014/main" id="{48937F08-549B-734F-A5DE-17A7940D7124}"/>
                </a:ext>
              </a:extLst>
            </p:cNvPr>
            <p:cNvGrpSpPr/>
            <p:nvPr userDrawn="1"/>
          </p:nvGrpSpPr>
          <p:grpSpPr>
            <a:xfrm>
              <a:off x="11492959" y="2418879"/>
              <a:ext cx="712305" cy="126395"/>
              <a:chOff x="11492959" y="2418879"/>
              <a:chExt cx="712305" cy="126395"/>
            </a:xfrm>
          </p:grpSpPr>
          <p:sp>
            <p:nvSpPr>
              <p:cNvPr id="57" name="object 10">
                <a:extLst>
                  <a:ext uri="{FF2B5EF4-FFF2-40B4-BE49-F238E27FC236}">
                    <a16:creationId xmlns:a16="http://schemas.microsoft.com/office/drawing/2014/main" id="{DF3BAE29-CF22-7D4B-8ABA-5F85B3C03C34}"/>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BF854A08-3726-1549-916C-E29985A3A9D9}"/>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1" name="object 22">
              <a:extLst>
                <a:ext uri="{FF2B5EF4-FFF2-40B4-BE49-F238E27FC236}">
                  <a16:creationId xmlns:a16="http://schemas.microsoft.com/office/drawing/2014/main" id="{83825BD9-0B6F-9E48-A3EA-515A6AFC56B9}"/>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2" name="Group 51">
              <a:extLst>
                <a:ext uri="{FF2B5EF4-FFF2-40B4-BE49-F238E27FC236}">
                  <a16:creationId xmlns:a16="http://schemas.microsoft.com/office/drawing/2014/main" id="{5EDC41C9-8B8E-8540-AED0-3BFA81601E18}"/>
                </a:ext>
              </a:extLst>
            </p:cNvPr>
            <p:cNvGrpSpPr/>
            <p:nvPr userDrawn="1"/>
          </p:nvGrpSpPr>
          <p:grpSpPr>
            <a:xfrm>
              <a:off x="11492959" y="5160951"/>
              <a:ext cx="712305" cy="70754"/>
              <a:chOff x="11492959" y="5160951"/>
              <a:chExt cx="712305" cy="70754"/>
            </a:xfrm>
          </p:grpSpPr>
          <p:sp>
            <p:nvSpPr>
              <p:cNvPr id="55" name="object 22">
                <a:extLst>
                  <a:ext uri="{FF2B5EF4-FFF2-40B4-BE49-F238E27FC236}">
                    <a16:creationId xmlns:a16="http://schemas.microsoft.com/office/drawing/2014/main" id="{D180C815-D54E-7E4A-BC83-0892D165227C}"/>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6" name="object 10">
                <a:extLst>
                  <a:ext uri="{FF2B5EF4-FFF2-40B4-BE49-F238E27FC236}">
                    <a16:creationId xmlns:a16="http://schemas.microsoft.com/office/drawing/2014/main" id="{C47F86EA-9369-8C46-BDB4-97B338B55CF9}"/>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3" name="object 22">
              <a:extLst>
                <a:ext uri="{FF2B5EF4-FFF2-40B4-BE49-F238E27FC236}">
                  <a16:creationId xmlns:a16="http://schemas.microsoft.com/office/drawing/2014/main" id="{8CFBB2BB-FE7C-E948-8A4B-ED828BCB920F}"/>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4" name="object 10">
              <a:extLst>
                <a:ext uri="{FF2B5EF4-FFF2-40B4-BE49-F238E27FC236}">
                  <a16:creationId xmlns:a16="http://schemas.microsoft.com/office/drawing/2014/main" id="{203E17F6-EBB0-A84B-B4CF-F1697C214E67}"/>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 name="Rectangle 1">
            <a:extLst>
              <a:ext uri="{FF2B5EF4-FFF2-40B4-BE49-F238E27FC236}">
                <a16:creationId xmlns:a16="http://schemas.microsoft.com/office/drawing/2014/main" id="{8A7BEE61-483C-D04E-4BA4-84715FFA9E72}"/>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5" name="Picture 44">
            <a:extLst>
              <a:ext uri="{FF2B5EF4-FFF2-40B4-BE49-F238E27FC236}">
                <a16:creationId xmlns:a16="http://schemas.microsoft.com/office/drawing/2014/main" id="{4DB668B3-7F49-AB41-A402-BF56DD946AC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76612706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3-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1" name="Title 1">
            <a:extLst>
              <a:ext uri="{FF2B5EF4-FFF2-40B4-BE49-F238E27FC236}">
                <a16:creationId xmlns:a16="http://schemas.microsoft.com/office/drawing/2014/main" id="{62634540-58F9-9948-8899-1026D1045379}"/>
              </a:ext>
            </a:extLst>
          </p:cNvPr>
          <p:cNvSpPr>
            <a:spLocks noGrp="1"/>
          </p:cNvSpPr>
          <p:nvPr>
            <p:ph type="title" hasCustomPrompt="1"/>
          </p:nvPr>
        </p:nvSpPr>
        <p:spPr>
          <a:xfrm>
            <a:off x="1082613" y="265880"/>
            <a:ext cx="10697361" cy="72098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E5F0B839-9353-E846-AD47-E0CA9DAEDC3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0DFC5487-CD62-CB4E-A4E3-A1E9D83EDC08}"/>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17573EB3-047D-BC44-93E1-5C114BA32B79}"/>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9DE04C44-735E-D24D-96C5-B25A500FADAE}"/>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D3807DD3-597D-B446-BFDF-38E89FCF3473}"/>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070191D-56A9-7C49-BCBA-92FBB3DEA655}"/>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7DB34162-57C7-8446-BE88-8A38F9F44DD2}"/>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DB001776-25EE-B44E-A0F9-4501B3CBA51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48927D32-81A5-8D49-9713-C4D4B21FDAAD}"/>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E59CFED6-027F-0645-9F49-FC2890BA1A70}"/>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18D30FB2-01E3-AB44-8354-1D2F1F26F813}"/>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82FA8889-B16F-EE41-8FE1-D4106849B034}"/>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CC61547-D98D-9348-A9ED-D3022C830F3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190D34D4-A150-9F41-A079-D037936229AF}"/>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E6981967-3430-2242-B2DB-A1C6DFEE2AD1}"/>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F75F63B2-AF78-174E-A1E7-6AC266A634FF}"/>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E338C308-24B6-0C4A-81C5-9AD123CA88F0}"/>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79BFF00E-5E28-EB42-9013-3D4B47448D98}"/>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232ED4AC-708F-CB44-902F-82607003E83E}"/>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7D93ABB1-23F8-5F4C-967A-5D0C774ECA1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3" name="Rectangle 2">
            <a:extLst>
              <a:ext uri="{FF2B5EF4-FFF2-40B4-BE49-F238E27FC236}">
                <a16:creationId xmlns:a16="http://schemas.microsoft.com/office/drawing/2014/main" id="{E0CD0931-38CF-EC05-6988-B22E5E729029}"/>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16366731-1AAA-9240-8A54-0E4A0F1AAC6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183057350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4-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 name="Rectangle 1">
            <a:extLst>
              <a:ext uri="{FF2B5EF4-FFF2-40B4-BE49-F238E27FC236}">
                <a16:creationId xmlns:a16="http://schemas.microsoft.com/office/drawing/2014/main" id="{41A36668-209C-0BDF-993C-65919D0029F2}"/>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Gentona Light" pitchFamily="2" charset="77"/>
              </a:defRPr>
            </a:lvl1pPr>
            <a:lvl2pPr>
              <a:defRPr b="0" i="0">
                <a:latin typeface="Gentona Light" pitchFamily="2" charset="77"/>
              </a:defRPr>
            </a:lvl2pPr>
            <a:lvl3pPr>
              <a:defRPr b="0" i="0">
                <a:latin typeface="Gentona Light" pitchFamily="2" charset="77"/>
              </a:defRPr>
            </a:lvl3pPr>
            <a:lvl4pPr>
              <a:defRPr b="0" i="0">
                <a:latin typeface="Gentona Light" pitchFamily="2" charset="77"/>
              </a:defRPr>
            </a:lvl4pPr>
            <a:lvl5pPr>
              <a:defRPr b="0" i="0">
                <a:latin typeface="Gentona Light"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3082650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5-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73937"/>
            <a:ext cx="10502434" cy="709971"/>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sp>
        <p:nvSpPr>
          <p:cNvPr id="2" name="Rectangle 1">
            <a:extLst>
              <a:ext uri="{FF2B5EF4-FFF2-40B4-BE49-F238E27FC236}">
                <a16:creationId xmlns:a16="http://schemas.microsoft.com/office/drawing/2014/main" id="{594357FA-5D1E-A512-3709-9E8057FEF074}"/>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DE97D9C6-73FE-D14D-8512-14E37BC89322}"/>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E468C303-0BCD-294D-8A5E-F72832293BBA}"/>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3AA8EBE3-E990-E744-A51E-9E1EDA281452}"/>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DDEA5A50-442F-1E41-94EA-A753D6726DD9}"/>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DA891276-27F9-3348-B21F-433466982B35}"/>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0F170833-719E-854B-A96A-2CFC1983BCA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F0EBAB6A-8787-3D4D-9662-EA0BC6E72CB1}"/>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5DA9EBDC-4C27-474A-B7F5-A1484E88C5C6}"/>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28D2AF26-6608-1149-90BF-7B7C591953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B2CDD3D2-5178-3947-AC8A-6F48542A55D9}"/>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72C2EC78-D90B-6741-B9AE-3AD609280FFE}"/>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B4041E71-F3E0-9841-B59B-2CE9464FAB93}"/>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60246A32-4DEA-EE48-8F0C-557498470B84}"/>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A35F30EE-6BC3-6B40-8242-1897072F0A06}"/>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C6620E60-909D-B049-804E-873036BE17A3}"/>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AD6957E-8036-BD42-8B86-C7D45890B44D}"/>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08F963C8-233E-E44D-A3E3-2C76B20A8E72}"/>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5B9D0947-E2C8-AA4D-8B86-CB7D56DCEA4C}"/>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22AA30A2-8C47-344A-8DD4-C1E326ECC4AA}"/>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EBB8F6FF-704A-624B-9791-C7BBE41B469B}"/>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F7FE98E8-B3CD-AE4A-92CB-AA122681F8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3955568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sp>
        <p:nvSpPr>
          <p:cNvPr id="5" name="Slide Number Placeholder 4">
            <a:extLst>
              <a:ext uri="{FF2B5EF4-FFF2-40B4-BE49-F238E27FC236}">
                <a16:creationId xmlns:a16="http://schemas.microsoft.com/office/drawing/2014/main" id="{F62A5DB0-4924-BB49-820C-024D595F7CA7}"/>
              </a:ext>
            </a:extLst>
          </p:cNvPr>
          <p:cNvSpPr>
            <a:spLocks noGrp="1"/>
          </p:cNvSpPr>
          <p:nvPr>
            <p:ph type="sldNum" sz="quarter" idx="12"/>
          </p:nvPr>
        </p:nvSpPr>
        <p:spPr>
          <a:xfrm>
            <a:off x="9448800" y="6467846"/>
            <a:ext cx="2743200" cy="365125"/>
          </a:xfrm>
        </p:spPr>
        <p:txBody>
          <a:bodyPr/>
          <a:lstStyle>
            <a:lvl1pPr>
              <a:defRPr b="1" i="0">
                <a:solidFill>
                  <a:srgbClr val="FFFFFF"/>
                </a:solidFill>
                <a:latin typeface="Gentona Book" pitchFamily="2" charset="77"/>
              </a:defRPr>
            </a:lvl1pPr>
          </a:lstStyle>
          <a:p>
            <a:fld id="{56B21313-48D6-BF45-9C7F-8CB603AB36D7}" type="slidenum">
              <a:rPr lang="en-US" smtClean="0"/>
              <a:pPr/>
              <a:t>‹#›</a:t>
            </a:fld>
            <a:endParaRPr lang="en-US"/>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2722493"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8065957" y="1731963"/>
            <a:ext cx="2722493"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72249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8065957" y="5108946"/>
            <a:ext cx="272249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grpSp>
        <p:nvGrpSpPr>
          <p:cNvPr id="85" name="Group 84">
            <a:extLst>
              <a:ext uri="{FF2B5EF4-FFF2-40B4-BE49-F238E27FC236}">
                <a16:creationId xmlns:a16="http://schemas.microsoft.com/office/drawing/2014/main" id="{692053BC-100E-1E4C-8584-91DF3A12FF64}"/>
              </a:ext>
            </a:extLst>
          </p:cNvPr>
          <p:cNvGrpSpPr/>
          <p:nvPr userDrawn="1"/>
        </p:nvGrpSpPr>
        <p:grpSpPr>
          <a:xfrm>
            <a:off x="97535" y="2597085"/>
            <a:ext cx="11692127" cy="1663832"/>
            <a:chOff x="240378" y="4483837"/>
            <a:chExt cx="19200675" cy="2548833"/>
          </a:xfrm>
        </p:grpSpPr>
        <p:sp>
          <p:nvSpPr>
            <p:cNvPr id="86" name="object 8">
              <a:extLst>
                <a:ext uri="{FF2B5EF4-FFF2-40B4-BE49-F238E27FC236}">
                  <a16:creationId xmlns:a16="http://schemas.microsoft.com/office/drawing/2014/main" id="{32545720-8782-4A47-AD1F-C5A20118E79B}"/>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87" name="object 9">
              <a:extLst>
                <a:ext uri="{FF2B5EF4-FFF2-40B4-BE49-F238E27FC236}">
                  <a16:creationId xmlns:a16="http://schemas.microsoft.com/office/drawing/2014/main" id="{54098C2E-05B6-CA40-952B-040F9555BC81}"/>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0F4FE4BE-67BE-8641-9A0D-151EA3644C9F}"/>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89" name="object 11">
              <a:extLst>
                <a:ext uri="{FF2B5EF4-FFF2-40B4-BE49-F238E27FC236}">
                  <a16:creationId xmlns:a16="http://schemas.microsoft.com/office/drawing/2014/main" id="{EA213950-9247-C147-8C22-5F9A5FA8B8FF}"/>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90" name="object 12">
              <a:extLst>
                <a:ext uri="{FF2B5EF4-FFF2-40B4-BE49-F238E27FC236}">
                  <a16:creationId xmlns:a16="http://schemas.microsoft.com/office/drawing/2014/main" id="{D552F07D-CCD4-674E-8CB4-9D14C30D664F}"/>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1" name="object 13">
              <a:extLst>
                <a:ext uri="{FF2B5EF4-FFF2-40B4-BE49-F238E27FC236}">
                  <a16:creationId xmlns:a16="http://schemas.microsoft.com/office/drawing/2014/main" id="{E0CD567D-CD33-2F41-B7D3-726E41505F1D}"/>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92" name="object 14">
              <a:extLst>
                <a:ext uri="{FF2B5EF4-FFF2-40B4-BE49-F238E27FC236}">
                  <a16:creationId xmlns:a16="http://schemas.microsoft.com/office/drawing/2014/main" id="{23D66A8C-AA0B-9A41-9D28-0BF2EA143ED1}"/>
                </a:ext>
              </a:extLst>
            </p:cNvPr>
            <p:cNvSpPr/>
            <p:nvPr/>
          </p:nvSpPr>
          <p:spPr>
            <a:xfrm>
              <a:off x="1255858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93" name="object 15">
              <a:extLst>
                <a:ext uri="{FF2B5EF4-FFF2-40B4-BE49-F238E27FC236}">
                  <a16:creationId xmlns:a16="http://schemas.microsoft.com/office/drawing/2014/main" id="{312B4F19-4683-2043-9563-F5086F2DB24B}"/>
                </a:ext>
              </a:extLst>
            </p:cNvPr>
            <p:cNvSpPr/>
            <p:nvPr/>
          </p:nvSpPr>
          <p:spPr>
            <a:xfrm>
              <a:off x="18205244"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4" name="object 16">
              <a:extLst>
                <a:ext uri="{FF2B5EF4-FFF2-40B4-BE49-F238E27FC236}">
                  <a16:creationId xmlns:a16="http://schemas.microsoft.com/office/drawing/2014/main" id="{C91EBDEE-B495-7542-847C-2E054EED3E27}"/>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5" name="object 17">
              <a:extLst>
                <a:ext uri="{FF2B5EF4-FFF2-40B4-BE49-F238E27FC236}">
                  <a16:creationId xmlns:a16="http://schemas.microsoft.com/office/drawing/2014/main" id="{9E3B485F-A63B-3841-B71C-5E79A3A28241}"/>
                </a:ext>
              </a:extLst>
            </p:cNvPr>
            <p:cNvSpPr/>
            <p:nvPr/>
          </p:nvSpPr>
          <p:spPr>
            <a:xfrm>
              <a:off x="18771889"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96" name="object 18">
              <a:extLst>
                <a:ext uri="{FF2B5EF4-FFF2-40B4-BE49-F238E27FC236}">
                  <a16:creationId xmlns:a16="http://schemas.microsoft.com/office/drawing/2014/main" id="{EDD8033C-7399-3E43-8B52-45E11D46B5AE}"/>
                </a:ext>
              </a:extLst>
            </p:cNvPr>
            <p:cNvSpPr/>
            <p:nvPr/>
          </p:nvSpPr>
          <p:spPr>
            <a:xfrm>
              <a:off x="18869996"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97" name="object 19">
              <a:extLst>
                <a:ext uri="{FF2B5EF4-FFF2-40B4-BE49-F238E27FC236}">
                  <a16:creationId xmlns:a16="http://schemas.microsoft.com/office/drawing/2014/main" id="{C6FE9C42-FBF4-274C-881A-DEB9993B1618}"/>
                </a:ext>
              </a:extLst>
            </p:cNvPr>
            <p:cNvSpPr/>
            <p:nvPr/>
          </p:nvSpPr>
          <p:spPr>
            <a:xfrm>
              <a:off x="18286977"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98" name="object 20">
              <a:extLst>
                <a:ext uri="{FF2B5EF4-FFF2-40B4-BE49-F238E27FC236}">
                  <a16:creationId xmlns:a16="http://schemas.microsoft.com/office/drawing/2014/main" id="{43798913-FAF2-3D4E-9A99-A9098B8D10C1}"/>
                </a:ext>
              </a:extLst>
            </p:cNvPr>
            <p:cNvSpPr/>
            <p:nvPr/>
          </p:nvSpPr>
          <p:spPr>
            <a:xfrm>
              <a:off x="12983672"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99" name="object 21">
              <a:extLst>
                <a:ext uri="{FF2B5EF4-FFF2-40B4-BE49-F238E27FC236}">
                  <a16:creationId xmlns:a16="http://schemas.microsoft.com/office/drawing/2014/main" id="{6ECBBF80-A38A-4A47-B265-EDDD8AF3C2F7}"/>
                </a:ext>
              </a:extLst>
            </p:cNvPr>
            <p:cNvSpPr/>
            <p:nvPr/>
          </p:nvSpPr>
          <p:spPr>
            <a:xfrm>
              <a:off x="12624669"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100" name="object 22">
              <a:extLst>
                <a:ext uri="{FF2B5EF4-FFF2-40B4-BE49-F238E27FC236}">
                  <a16:creationId xmlns:a16="http://schemas.microsoft.com/office/drawing/2014/main" id="{C0F9BFFD-388F-6C49-98CD-ED33AD82BF2A}"/>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101" name="object 23">
              <a:extLst>
                <a:ext uri="{FF2B5EF4-FFF2-40B4-BE49-F238E27FC236}">
                  <a16:creationId xmlns:a16="http://schemas.microsoft.com/office/drawing/2014/main" id="{C814F3D8-E823-B44C-80F2-1CA8D3806A86}"/>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2" name="object 24">
              <a:extLst>
                <a:ext uri="{FF2B5EF4-FFF2-40B4-BE49-F238E27FC236}">
                  <a16:creationId xmlns:a16="http://schemas.microsoft.com/office/drawing/2014/main" id="{524FB99C-8B17-3B41-BE4C-CF65A5FA4BD6}"/>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3" name="object 25">
              <a:extLst>
                <a:ext uri="{FF2B5EF4-FFF2-40B4-BE49-F238E27FC236}">
                  <a16:creationId xmlns:a16="http://schemas.microsoft.com/office/drawing/2014/main" id="{8B113C69-7A01-EE4E-BDA7-89A955A66C29}"/>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4" name="object 26">
              <a:extLst>
                <a:ext uri="{FF2B5EF4-FFF2-40B4-BE49-F238E27FC236}">
                  <a16:creationId xmlns:a16="http://schemas.microsoft.com/office/drawing/2014/main" id="{2CB9B50F-D403-2F42-811B-B2A9A5953980}"/>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5" name="object 27">
              <a:extLst>
                <a:ext uri="{FF2B5EF4-FFF2-40B4-BE49-F238E27FC236}">
                  <a16:creationId xmlns:a16="http://schemas.microsoft.com/office/drawing/2014/main" id="{7DAC9B2E-09C0-FA4B-A612-CCE0602E2EB3}"/>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6" name="object 28">
              <a:extLst>
                <a:ext uri="{FF2B5EF4-FFF2-40B4-BE49-F238E27FC236}">
                  <a16:creationId xmlns:a16="http://schemas.microsoft.com/office/drawing/2014/main" id="{3CD5AFA5-40F0-9D46-A60E-1006FBFB042E}"/>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107" name="object 29">
              <a:extLst>
                <a:ext uri="{FF2B5EF4-FFF2-40B4-BE49-F238E27FC236}">
                  <a16:creationId xmlns:a16="http://schemas.microsoft.com/office/drawing/2014/main" id="{A69DFDBC-31F5-7C43-BC33-DA9E3A05C44A}"/>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Tree>
    <p:extLst>
      <p:ext uri="{BB962C8B-B14F-4D97-AF65-F5344CB8AC3E}">
        <p14:creationId xmlns:p14="http://schemas.microsoft.com/office/powerpoint/2010/main" val="13299893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Quote Bold 3">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Tree>
    <p:extLst>
      <p:ext uri="{BB962C8B-B14F-4D97-AF65-F5344CB8AC3E}">
        <p14:creationId xmlns:p14="http://schemas.microsoft.com/office/powerpoint/2010/main" val="1069189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grpSp>
        <p:nvGrpSpPr>
          <p:cNvPr id="9" name="Group 8">
            <a:extLst>
              <a:ext uri="{FF2B5EF4-FFF2-40B4-BE49-F238E27FC236}">
                <a16:creationId xmlns:a16="http://schemas.microsoft.com/office/drawing/2014/main" id="{2A9D808A-998A-5041-BFB1-7A2946F9ABE8}"/>
              </a:ext>
            </a:extLst>
          </p:cNvPr>
          <p:cNvGrpSpPr/>
          <p:nvPr userDrawn="1"/>
        </p:nvGrpSpPr>
        <p:grpSpPr>
          <a:xfrm>
            <a:off x="97536" y="2597084"/>
            <a:ext cx="11692128" cy="1663833"/>
            <a:chOff x="240378" y="4483837"/>
            <a:chExt cx="19200675" cy="2548833"/>
          </a:xfrm>
        </p:grpSpPr>
        <p:sp>
          <p:nvSpPr>
            <p:cNvPr id="10" name="object 7">
              <a:extLst>
                <a:ext uri="{FF2B5EF4-FFF2-40B4-BE49-F238E27FC236}">
                  <a16:creationId xmlns:a16="http://schemas.microsoft.com/office/drawing/2014/main" id="{8BB2DE5B-3FFD-ED4A-B1E5-CB90D9211F74}"/>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11" name="object 8">
              <a:extLst>
                <a:ext uri="{FF2B5EF4-FFF2-40B4-BE49-F238E27FC236}">
                  <a16:creationId xmlns:a16="http://schemas.microsoft.com/office/drawing/2014/main" id="{74A3DAC4-4AFD-8D42-A1DD-8315FADF171F}"/>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12" name="object 9">
              <a:extLst>
                <a:ext uri="{FF2B5EF4-FFF2-40B4-BE49-F238E27FC236}">
                  <a16:creationId xmlns:a16="http://schemas.microsoft.com/office/drawing/2014/main" id="{943264AF-72D4-0348-9907-1B87C4EE0386}"/>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3" name="object 10">
              <a:extLst>
                <a:ext uri="{FF2B5EF4-FFF2-40B4-BE49-F238E27FC236}">
                  <a16:creationId xmlns:a16="http://schemas.microsoft.com/office/drawing/2014/main" id="{F8DCC481-A695-E042-87D4-5CF1C327D425}"/>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11">
              <a:extLst>
                <a:ext uri="{FF2B5EF4-FFF2-40B4-BE49-F238E27FC236}">
                  <a16:creationId xmlns:a16="http://schemas.microsoft.com/office/drawing/2014/main" id="{8C5119C7-70B9-314A-A284-CC11B82D9A19}"/>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5" name="object 12">
              <a:extLst>
                <a:ext uri="{FF2B5EF4-FFF2-40B4-BE49-F238E27FC236}">
                  <a16:creationId xmlns:a16="http://schemas.microsoft.com/office/drawing/2014/main" id="{A790CFD8-B3EE-3B4B-B030-4DC4CB5E6044}"/>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16" name="object 13">
              <a:extLst>
                <a:ext uri="{FF2B5EF4-FFF2-40B4-BE49-F238E27FC236}">
                  <a16:creationId xmlns:a16="http://schemas.microsoft.com/office/drawing/2014/main" id="{80F6F9EB-9F98-E747-89E5-9527BDB490FE}"/>
                </a:ext>
              </a:extLst>
            </p:cNvPr>
            <p:cNvSpPr/>
            <p:nvPr/>
          </p:nvSpPr>
          <p:spPr>
            <a:xfrm>
              <a:off x="1127066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17" name="object 14">
              <a:extLst>
                <a:ext uri="{FF2B5EF4-FFF2-40B4-BE49-F238E27FC236}">
                  <a16:creationId xmlns:a16="http://schemas.microsoft.com/office/drawing/2014/main" id="{B36F2233-92DA-7D46-A0DE-85461A5DB1D4}"/>
                </a:ext>
              </a:extLst>
            </p:cNvPr>
            <p:cNvSpPr/>
            <p:nvPr/>
          </p:nvSpPr>
          <p:spPr>
            <a:xfrm>
              <a:off x="15300301"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8" name="object 15">
              <a:extLst>
                <a:ext uri="{FF2B5EF4-FFF2-40B4-BE49-F238E27FC236}">
                  <a16:creationId xmlns:a16="http://schemas.microsoft.com/office/drawing/2014/main" id="{4E2D492C-3EDE-C74B-B549-F35C07EA1682}"/>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9" name="object 16">
              <a:extLst>
                <a:ext uri="{FF2B5EF4-FFF2-40B4-BE49-F238E27FC236}">
                  <a16:creationId xmlns:a16="http://schemas.microsoft.com/office/drawing/2014/main" id="{18DBC867-C47F-654C-B38C-F8DCAC3AE98F}"/>
                </a:ext>
              </a:extLst>
            </p:cNvPr>
            <p:cNvSpPr/>
            <p:nvPr/>
          </p:nvSpPr>
          <p:spPr>
            <a:xfrm>
              <a:off x="15866947"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20" name="object 17">
              <a:extLst>
                <a:ext uri="{FF2B5EF4-FFF2-40B4-BE49-F238E27FC236}">
                  <a16:creationId xmlns:a16="http://schemas.microsoft.com/office/drawing/2014/main" id="{DDE6AE74-3EA2-9D4C-B18A-B9485EA57A66}"/>
                </a:ext>
              </a:extLst>
            </p:cNvPr>
            <p:cNvSpPr/>
            <p:nvPr/>
          </p:nvSpPr>
          <p:spPr>
            <a:xfrm>
              <a:off x="15965052"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21" name="object 18">
              <a:extLst>
                <a:ext uri="{FF2B5EF4-FFF2-40B4-BE49-F238E27FC236}">
                  <a16:creationId xmlns:a16="http://schemas.microsoft.com/office/drawing/2014/main" id="{A0EAA463-9738-8345-883E-EC969D00DDE2}"/>
                </a:ext>
              </a:extLst>
            </p:cNvPr>
            <p:cNvSpPr/>
            <p:nvPr/>
          </p:nvSpPr>
          <p:spPr>
            <a:xfrm>
              <a:off x="15382035"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22" name="object 19">
              <a:extLst>
                <a:ext uri="{FF2B5EF4-FFF2-40B4-BE49-F238E27FC236}">
                  <a16:creationId xmlns:a16="http://schemas.microsoft.com/office/drawing/2014/main" id="{A134924B-7C79-EB46-95A6-877C3B60E905}"/>
                </a:ext>
              </a:extLst>
            </p:cNvPr>
            <p:cNvSpPr/>
            <p:nvPr/>
          </p:nvSpPr>
          <p:spPr>
            <a:xfrm>
              <a:off x="11695753"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23" name="object 20">
              <a:extLst>
                <a:ext uri="{FF2B5EF4-FFF2-40B4-BE49-F238E27FC236}">
                  <a16:creationId xmlns:a16="http://schemas.microsoft.com/office/drawing/2014/main" id="{1EF490C6-E8DA-4542-93EE-30ADD1305A2B}"/>
                </a:ext>
              </a:extLst>
            </p:cNvPr>
            <p:cNvSpPr/>
            <p:nvPr/>
          </p:nvSpPr>
          <p:spPr>
            <a:xfrm>
              <a:off x="11336750"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24" name="object 21">
              <a:extLst>
                <a:ext uri="{FF2B5EF4-FFF2-40B4-BE49-F238E27FC236}">
                  <a16:creationId xmlns:a16="http://schemas.microsoft.com/office/drawing/2014/main" id="{68D33E33-5F94-404E-B2BB-FCEC25EBADD3}"/>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25" name="object 22">
              <a:extLst>
                <a:ext uri="{FF2B5EF4-FFF2-40B4-BE49-F238E27FC236}">
                  <a16:creationId xmlns:a16="http://schemas.microsoft.com/office/drawing/2014/main" id="{B9FCFFB0-0094-6448-87C3-0154061E6C27}"/>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6" name="object 23">
              <a:extLst>
                <a:ext uri="{FF2B5EF4-FFF2-40B4-BE49-F238E27FC236}">
                  <a16:creationId xmlns:a16="http://schemas.microsoft.com/office/drawing/2014/main" id="{CF8FCD71-F358-5C4E-934B-2BA8DB2A609C}"/>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7" name="object 24">
              <a:extLst>
                <a:ext uri="{FF2B5EF4-FFF2-40B4-BE49-F238E27FC236}">
                  <a16:creationId xmlns:a16="http://schemas.microsoft.com/office/drawing/2014/main" id="{4D434D3D-7DBC-6742-A8D9-F8B8FC8E1E05}"/>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28" name="object 25">
              <a:extLst>
                <a:ext uri="{FF2B5EF4-FFF2-40B4-BE49-F238E27FC236}">
                  <a16:creationId xmlns:a16="http://schemas.microsoft.com/office/drawing/2014/main" id="{8EA3B669-29FF-324B-8875-96C4B0655102}"/>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29" name="object 26">
              <a:extLst>
                <a:ext uri="{FF2B5EF4-FFF2-40B4-BE49-F238E27FC236}">
                  <a16:creationId xmlns:a16="http://schemas.microsoft.com/office/drawing/2014/main" id="{A7AB49EB-807B-EF46-A499-50B61F00A44C}"/>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30" name="object 27">
              <a:extLst>
                <a:ext uri="{FF2B5EF4-FFF2-40B4-BE49-F238E27FC236}">
                  <a16:creationId xmlns:a16="http://schemas.microsoft.com/office/drawing/2014/main" id="{D7F997AF-AEF9-2744-936C-FDF7EDD6EF1C}"/>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31" name="object 28">
              <a:extLst>
                <a:ext uri="{FF2B5EF4-FFF2-40B4-BE49-F238E27FC236}">
                  <a16:creationId xmlns:a16="http://schemas.microsoft.com/office/drawing/2014/main" id="{6E991268-9DEC-3849-86EC-C254119BE1B1}"/>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1754187"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291515" y="1731963"/>
            <a:ext cx="1754187" cy="3254375"/>
          </a:xfrm>
          <a:solidFill>
            <a:srgbClr val="FFFFFF"/>
          </a:solidFill>
        </p:spPr>
        <p:txBody>
          <a:bodyPr/>
          <a:lstStyle/>
          <a:p>
            <a:r>
              <a:rPr lang="en-US" dirty="0"/>
              <a:t>CLICK TO ADD PHOTO</a:t>
            </a:r>
          </a:p>
        </p:txBody>
      </p:sp>
      <p:sp>
        <p:nvSpPr>
          <p:cNvPr id="35" name="Picture Placeholder 32">
            <a:extLst>
              <a:ext uri="{FF2B5EF4-FFF2-40B4-BE49-F238E27FC236}">
                <a16:creationId xmlns:a16="http://schemas.microsoft.com/office/drawing/2014/main" id="{D6FB1BFA-CB90-4148-93FA-32F819BD9767}"/>
              </a:ext>
            </a:extLst>
          </p:cNvPr>
          <p:cNvSpPr>
            <a:spLocks noGrp="1"/>
          </p:cNvSpPr>
          <p:nvPr>
            <p:ph type="pic" sz="quarter" idx="15" hasCustomPrompt="1"/>
          </p:nvPr>
        </p:nvSpPr>
        <p:spPr>
          <a:xfrm>
            <a:off x="9803067" y="1731963"/>
            <a:ext cx="1754187"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7291515"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9" name="Text Placeholder 36">
            <a:extLst>
              <a:ext uri="{FF2B5EF4-FFF2-40B4-BE49-F238E27FC236}">
                <a16:creationId xmlns:a16="http://schemas.microsoft.com/office/drawing/2014/main" id="{E802398C-B22E-8A4E-AD12-4F7A8A973E26}"/>
              </a:ext>
            </a:extLst>
          </p:cNvPr>
          <p:cNvSpPr>
            <a:spLocks noGrp="1"/>
          </p:cNvSpPr>
          <p:nvPr>
            <p:ph type="body" sz="quarter" idx="18" hasCustomPrompt="1"/>
          </p:nvPr>
        </p:nvSpPr>
        <p:spPr>
          <a:xfrm>
            <a:off x="9803067"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6" name="Slide Number Placeholder 5">
            <a:extLst>
              <a:ext uri="{FF2B5EF4-FFF2-40B4-BE49-F238E27FC236}">
                <a16:creationId xmlns:a16="http://schemas.microsoft.com/office/drawing/2014/main" id="{9752AA80-7B31-474B-87C3-AD46DD0921E6}"/>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770037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Section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0659" y="2721183"/>
            <a:ext cx="12090683" cy="1602589"/>
          </a:xfrm>
        </p:spPr>
        <p:txBody>
          <a:bodyPr lIns="0" tIns="0" rIns="0" bIns="0">
            <a:noAutofit/>
          </a:bodyPr>
          <a:lstStyle>
            <a:lvl1pPr algn="ctr">
              <a:lnSpc>
                <a:spcPct val="80000"/>
              </a:lnSpc>
              <a:defRPr sz="4400" b="1" i="0" spc="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033403" y="1984328"/>
            <a:ext cx="4125195" cy="356684"/>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5637151"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836356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Section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0659" y="2721183"/>
            <a:ext cx="12090683" cy="1602589"/>
          </a:xfrm>
        </p:spPr>
        <p:txBody>
          <a:bodyPr lIns="0" tIns="0" rIns="0" bIns="0">
            <a:noAutofit/>
          </a:bodyPr>
          <a:lstStyle>
            <a:lvl1pPr algn="ctr">
              <a:lnSpc>
                <a:spcPct val="80000"/>
              </a:lnSpc>
              <a:defRPr sz="4400" b="1" i="0" spc="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033403" y="1984328"/>
            <a:ext cx="4125195" cy="356684"/>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5637151"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tx2"/>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sp>
        <p:nvSpPr>
          <p:cNvPr id="35" name="Slide Number Placeholder 5">
            <a:extLst>
              <a:ext uri="{FF2B5EF4-FFF2-40B4-BE49-F238E27FC236}">
                <a16:creationId xmlns:a16="http://schemas.microsoft.com/office/drawing/2014/main" id="{78A0251E-E929-4449-AC90-A2E9CBD31DCB}"/>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063238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Section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720507" y="3305975"/>
            <a:ext cx="4125194" cy="691868"/>
          </a:xfrm>
        </p:spPr>
        <p:txBody>
          <a:bodyPr lIns="0" tIns="0" rIns="0" bIns="0" anchor="t" anchorCtr="0">
            <a:noAutofit/>
          </a:bodyPr>
          <a:lstStyle>
            <a:lvl1pPr algn="l">
              <a:lnSpc>
                <a:spcPct val="90000"/>
              </a:lnSpc>
              <a:defRPr sz="1800" b="1" i="1" spc="10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720507" y="3027918"/>
            <a:ext cx="4125195" cy="299324"/>
          </a:xfrm>
        </p:spPr>
        <p:txBody>
          <a:bodyPr lIns="0" tIns="0" rIns="0" bIns="0">
            <a:noAutofit/>
          </a:bodyPr>
          <a:lstStyle>
            <a:lvl1pPr marL="0" indent="0">
              <a:buNone/>
              <a:defRPr sz="1600" b="1" i="1" spc="100" baseline="0">
                <a:solidFill>
                  <a:srgbClr val="FFFFFF"/>
                </a:solidFill>
                <a:latin typeface="Obviously Wide Lght" pitchFamily="82" charset="77"/>
              </a:defRPr>
            </a:lvl1pPr>
          </a:lstStyle>
          <a:p>
            <a:pPr lvl="0"/>
            <a:r>
              <a:rPr lang="en-US" dirty="0"/>
              <a:t>CLICK TO ADD SECTION #</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grpSp>
        <p:nvGrpSpPr>
          <p:cNvPr id="17" name="Group 16">
            <a:extLst>
              <a:ext uri="{FF2B5EF4-FFF2-40B4-BE49-F238E27FC236}">
                <a16:creationId xmlns:a16="http://schemas.microsoft.com/office/drawing/2014/main" id="{E0109C4A-0026-6F48-A51B-736C8445B013}"/>
              </a:ext>
            </a:extLst>
          </p:cNvPr>
          <p:cNvGrpSpPr/>
          <p:nvPr userDrawn="1"/>
        </p:nvGrpSpPr>
        <p:grpSpPr>
          <a:xfrm>
            <a:off x="-308344" y="1"/>
            <a:ext cx="2289125" cy="6858000"/>
            <a:chOff x="-350874" y="1"/>
            <a:chExt cx="2331655" cy="7767048"/>
          </a:xfrm>
        </p:grpSpPr>
        <p:sp>
          <p:nvSpPr>
            <p:cNvPr id="45" name="object 4">
              <a:extLst>
                <a:ext uri="{FF2B5EF4-FFF2-40B4-BE49-F238E27FC236}">
                  <a16:creationId xmlns:a16="http://schemas.microsoft.com/office/drawing/2014/main" id="{E79BFA78-D8DB-7040-B376-D6CB77221E9C}"/>
                </a:ext>
              </a:extLst>
            </p:cNvPr>
            <p:cNvSpPr/>
            <p:nvPr/>
          </p:nvSpPr>
          <p:spPr>
            <a:xfrm>
              <a:off x="-350874" y="3883525"/>
              <a:ext cx="839846" cy="0"/>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16" name="Group 15">
              <a:extLst>
                <a:ext uri="{FF2B5EF4-FFF2-40B4-BE49-F238E27FC236}">
                  <a16:creationId xmlns:a16="http://schemas.microsoft.com/office/drawing/2014/main" id="{A51CB8F4-3FA3-E649-BC8A-DFF476EC8219}"/>
                </a:ext>
              </a:extLst>
            </p:cNvPr>
            <p:cNvGrpSpPr/>
            <p:nvPr userDrawn="1"/>
          </p:nvGrpSpPr>
          <p:grpSpPr>
            <a:xfrm>
              <a:off x="-350874" y="1"/>
              <a:ext cx="2331655" cy="3180687"/>
              <a:chOff x="-343367" y="1"/>
              <a:chExt cx="2331655" cy="3180687"/>
            </a:xfrm>
          </p:grpSpPr>
          <p:sp>
            <p:nvSpPr>
              <p:cNvPr id="44" name="object 3">
                <a:extLst>
                  <a:ext uri="{FF2B5EF4-FFF2-40B4-BE49-F238E27FC236}">
                    <a16:creationId xmlns:a16="http://schemas.microsoft.com/office/drawing/2014/main" id="{C4A32115-CFBA-AE47-8B60-517628AC4D65}"/>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47" name="object 6">
                <a:extLst>
                  <a:ext uri="{FF2B5EF4-FFF2-40B4-BE49-F238E27FC236}">
                    <a16:creationId xmlns:a16="http://schemas.microsoft.com/office/drawing/2014/main" id="{60B3994B-3367-E24D-9A1A-D7B937EF96F3}"/>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271C63C7-FCE5-1545-B0EF-5DC7B4212645}"/>
                </a:ext>
              </a:extLst>
            </p:cNvPr>
            <p:cNvGrpSpPr/>
            <p:nvPr userDrawn="1"/>
          </p:nvGrpSpPr>
          <p:grpSpPr>
            <a:xfrm flipV="1">
              <a:off x="-350874" y="4586362"/>
              <a:ext cx="2331655" cy="3180687"/>
              <a:chOff x="-343367" y="1"/>
              <a:chExt cx="2331655" cy="3180687"/>
            </a:xfrm>
          </p:grpSpPr>
          <p:sp>
            <p:nvSpPr>
              <p:cNvPr id="50" name="object 3">
                <a:extLst>
                  <a:ext uri="{FF2B5EF4-FFF2-40B4-BE49-F238E27FC236}">
                    <a16:creationId xmlns:a16="http://schemas.microsoft.com/office/drawing/2014/main" id="{A6DBB7D7-455F-064E-879A-DC53EC3E860F}"/>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51" name="object 6">
                <a:extLst>
                  <a:ext uri="{FF2B5EF4-FFF2-40B4-BE49-F238E27FC236}">
                    <a16:creationId xmlns:a16="http://schemas.microsoft.com/office/drawing/2014/main" id="{18AE461D-02F8-EA48-87CE-6DE637A39858}"/>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4997931" y="1381065"/>
            <a:ext cx="5305425" cy="2914483"/>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Level 1. Click to add text. Click to add text. Click to add text. Click to add text. Click to add text. Click to add text. Click to add text. Click to add text. Click to add text. </a:t>
            </a:r>
          </a:p>
          <a:p>
            <a:pPr lvl="1"/>
            <a:r>
              <a:rPr lang="en-US" dirty="0"/>
              <a:t>Level 2.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text. </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items: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Section Item | Section Item | Section Item</a:t>
            </a:r>
            <a:br>
              <a:rPr lang="en-US" dirty="0"/>
            </a:br>
            <a:r>
              <a:rPr lang="en-US" dirty="0"/>
              <a:t>Section Item | Section Item </a:t>
            </a:r>
          </a:p>
        </p:txBody>
      </p:sp>
    </p:spTree>
    <p:extLst>
      <p:ext uri="{BB962C8B-B14F-4D97-AF65-F5344CB8AC3E}">
        <p14:creationId xmlns:p14="http://schemas.microsoft.com/office/powerpoint/2010/main" val="2584002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slideLayout" Target="../slideLayouts/slideLayout44.xml"/><Relationship Id="rId3" Type="http://schemas.openxmlformats.org/officeDocument/2006/relationships/slideLayout" Target="../slideLayouts/slideLayout29.xml"/><Relationship Id="rId21" Type="http://schemas.openxmlformats.org/officeDocument/2006/relationships/slideLayout" Target="../slideLayouts/slideLayout47.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5" Type="http://schemas.openxmlformats.org/officeDocument/2006/relationships/theme" Target="../theme/theme2.xml"/><Relationship Id="rId2" Type="http://schemas.openxmlformats.org/officeDocument/2006/relationships/slideLayout" Target="../slideLayouts/slideLayout28.xml"/><Relationship Id="rId16" Type="http://schemas.openxmlformats.org/officeDocument/2006/relationships/slideLayout" Target="../slideLayouts/slideLayout42.xml"/><Relationship Id="rId20" Type="http://schemas.openxmlformats.org/officeDocument/2006/relationships/slideLayout" Target="../slideLayouts/slideLayout46.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24" Type="http://schemas.openxmlformats.org/officeDocument/2006/relationships/slideLayout" Target="../slideLayouts/slideLayout50.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23" Type="http://schemas.openxmlformats.org/officeDocument/2006/relationships/slideLayout" Target="../slideLayouts/slideLayout49.xml"/><Relationship Id="rId10" Type="http://schemas.openxmlformats.org/officeDocument/2006/relationships/slideLayout" Target="../slideLayouts/slideLayout36.xml"/><Relationship Id="rId19" Type="http://schemas.openxmlformats.org/officeDocument/2006/relationships/slideLayout" Target="../slideLayouts/slideLayout45.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 Id="rId22"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976EA-7C62-434D-9462-7BB6E9BEF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0F4E61-99CE-5145-A3A8-8F49304CC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7D438C8-C7E9-D044-BBBB-A02BA196269A}"/>
              </a:ext>
            </a:extLst>
          </p:cNvPr>
          <p:cNvSpPr>
            <a:spLocks noGrp="1"/>
          </p:cNvSpPr>
          <p:nvPr>
            <p:ph type="sldNum" sz="quarter" idx="4"/>
          </p:nvPr>
        </p:nvSpPr>
        <p:spPr>
          <a:xfrm>
            <a:off x="9310571" y="6397178"/>
            <a:ext cx="2743200" cy="365125"/>
          </a:xfrm>
          <a:prstGeom prst="rect">
            <a:avLst/>
          </a:prstGeom>
        </p:spPr>
        <p:txBody>
          <a:bodyPr vert="horz" lIns="91440" tIns="45720" rIns="91440" bIns="45720" rtlCol="0" anchor="ctr"/>
          <a:lstStyle>
            <a:lvl1pPr algn="r">
              <a:defRPr sz="1200" b="1" i="0">
                <a:solidFill>
                  <a:schemeClr val="tx1">
                    <a:tint val="75000"/>
                  </a:schemeClr>
                </a:solidFill>
                <a:latin typeface="Gentona Book" pitchFamily="2" charset="77"/>
              </a:defRPr>
            </a:lvl1pPr>
          </a:lstStyle>
          <a:p>
            <a:fld id="{56B21313-48D6-BF45-9C7F-8CB603AB36D7}" type="slidenum">
              <a:rPr lang="en-US" smtClean="0"/>
              <a:pPr/>
              <a:t>‹#›</a:t>
            </a:fld>
            <a:endParaRPr lang="en-US"/>
          </a:p>
        </p:txBody>
      </p:sp>
    </p:spTree>
    <p:extLst>
      <p:ext uri="{BB962C8B-B14F-4D97-AF65-F5344CB8AC3E}">
        <p14:creationId xmlns:p14="http://schemas.microsoft.com/office/powerpoint/2010/main" val="19091854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Lst>
  <p:txStyles>
    <p:titleStyle>
      <a:lvl1pPr algn="l" defTabSz="914400" rtl="0" eaLnBrk="1" latinLnBrk="0" hangingPunct="1">
        <a:lnSpc>
          <a:spcPct val="90000"/>
        </a:lnSpc>
        <a:spcBef>
          <a:spcPct val="0"/>
        </a:spcBef>
        <a:buNone/>
        <a:defRPr sz="4400" b="0" i="0" kern="1200">
          <a:solidFill>
            <a:schemeClr val="tx1"/>
          </a:solidFill>
          <a:latin typeface="Gentona Medium"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entona Medium"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entona Medium"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entona Medium"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976EA-7C62-434D-9462-7BB6E9BEF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0F4E61-99CE-5145-A3A8-8F49304CC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7D438C8-C7E9-D044-BBBB-A02BA196269A}"/>
              </a:ext>
            </a:extLst>
          </p:cNvPr>
          <p:cNvSpPr>
            <a:spLocks noGrp="1"/>
          </p:cNvSpPr>
          <p:nvPr>
            <p:ph type="sldNum" sz="quarter" idx="4"/>
          </p:nvPr>
        </p:nvSpPr>
        <p:spPr>
          <a:xfrm>
            <a:off x="9310571" y="6397178"/>
            <a:ext cx="2743200" cy="365125"/>
          </a:xfrm>
          <a:prstGeom prst="rect">
            <a:avLst/>
          </a:prstGeom>
        </p:spPr>
        <p:txBody>
          <a:bodyPr vert="horz" lIns="91440" tIns="45720" rIns="91440" bIns="45720" rtlCol="0" anchor="ctr"/>
          <a:lstStyle>
            <a:lvl1pPr algn="r">
              <a:defRPr sz="1200" b="1" i="0">
                <a:solidFill>
                  <a:schemeClr val="tx1">
                    <a:tint val="75000"/>
                  </a:schemeClr>
                </a:solidFill>
                <a:latin typeface="Gentona Book" pitchFamily="2" charset="77"/>
              </a:defRPr>
            </a:lvl1pPr>
          </a:lstStyle>
          <a:p>
            <a:fld id="{56B21313-48D6-BF45-9C7F-8CB603AB36D7}" type="slidenum">
              <a:rPr lang="en-US" smtClean="0"/>
              <a:pPr/>
              <a:t>‹#›</a:t>
            </a:fld>
            <a:endParaRPr lang="en-US"/>
          </a:p>
        </p:txBody>
      </p:sp>
    </p:spTree>
    <p:extLst>
      <p:ext uri="{BB962C8B-B14F-4D97-AF65-F5344CB8AC3E}">
        <p14:creationId xmlns:p14="http://schemas.microsoft.com/office/powerpoint/2010/main" val="337268034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 id="2147483705" r:id="rId18"/>
    <p:sldLayoutId id="2147483706" r:id="rId19"/>
    <p:sldLayoutId id="2147483707" r:id="rId20"/>
    <p:sldLayoutId id="2147483708" r:id="rId21"/>
    <p:sldLayoutId id="2147483709" r:id="rId22"/>
    <p:sldLayoutId id="2147483710" r:id="rId23"/>
    <p:sldLayoutId id="2147483711" r:id="rId24"/>
  </p:sldLayoutIdLst>
  <p:txStyles>
    <p:titleStyle>
      <a:lvl1pPr algn="l" defTabSz="914400" rtl="0" eaLnBrk="1" latinLnBrk="0" hangingPunct="1">
        <a:lnSpc>
          <a:spcPct val="90000"/>
        </a:lnSpc>
        <a:spcBef>
          <a:spcPct val="0"/>
        </a:spcBef>
        <a:buNone/>
        <a:defRPr sz="4400" b="0" i="0" kern="1200">
          <a:solidFill>
            <a:schemeClr val="tx1"/>
          </a:solidFill>
          <a:latin typeface="Gentona Medium"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entona Medium"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entona Medium"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entona Medium"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facilities.ufl.edu/campus-planning/campus-master-plan/landscape-master-plan/" TargetMode="External"/><Relationship Id="rId7" Type="http://schemas.openxmlformats.org/officeDocument/2006/relationships/hyperlink" Target="chrome-extension://efaidnbmnnnibpcajpcglclefindmkaj/https:/facilities.ufl.edu/wp-content/uploads/committees/lvl/treemitigationpolicy.pdf" TargetMode="External"/><Relationship Id="rId2" Type="http://schemas.openxmlformats.org/officeDocument/2006/relationships/notesSlide" Target="../notesSlides/notesSlide1.xml"/><Relationship Id="rId1" Type="http://schemas.openxmlformats.org/officeDocument/2006/relationships/slideLayout" Target="../slideLayouts/slideLayout25.xml"/><Relationship Id="rId6" Type="http://schemas.openxmlformats.org/officeDocument/2006/relationships/hyperlink" Target="https://facilities.ufl.edu/wp-content/uploads/plan/Appendix.D.pdf" TargetMode="External"/><Relationship Id="rId5" Type="http://schemas.openxmlformats.org/officeDocument/2006/relationships/hyperlink" Target="https://facilities.ufl.edu/wp-content/uploads/plan/2020-2030/elements/Future%20Land%20Use%20Element%20FINAL%202020.pdf" TargetMode="External"/><Relationship Id="rId4" Type="http://schemas.openxmlformats.org/officeDocument/2006/relationships/hyperlink" Target="https://facilities.ufl.edu/campus-planning/campus-master-plan/"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5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FCC4D-7D17-F640-8641-52DE2102DCB9}"/>
              </a:ext>
            </a:extLst>
          </p:cNvPr>
          <p:cNvSpPr>
            <a:spLocks noGrp="1"/>
          </p:cNvSpPr>
          <p:nvPr>
            <p:ph type="ctrTitle"/>
          </p:nvPr>
        </p:nvSpPr>
        <p:spPr/>
        <p:txBody>
          <a:bodyPr/>
          <a:lstStyle/>
          <a:p>
            <a:r>
              <a:rPr lang="en-US" dirty="0"/>
              <a:t>PROJECT NUMBER &amp; NAME</a:t>
            </a:r>
            <a:br>
              <a:rPr lang="en-US" dirty="0"/>
            </a:br>
            <a:r>
              <a:rPr lang="en-US" dirty="0"/>
              <a:t>(Ex. MP10000 CENTURY TOWER)</a:t>
            </a:r>
          </a:p>
        </p:txBody>
      </p:sp>
      <p:sp>
        <p:nvSpPr>
          <p:cNvPr id="3" name="Subtitle 2">
            <a:extLst>
              <a:ext uri="{FF2B5EF4-FFF2-40B4-BE49-F238E27FC236}">
                <a16:creationId xmlns:a16="http://schemas.microsoft.com/office/drawing/2014/main" id="{A2AA880F-20E3-0D44-8CDE-45497D7E2E36}"/>
              </a:ext>
            </a:extLst>
          </p:cNvPr>
          <p:cNvSpPr>
            <a:spLocks noGrp="1"/>
          </p:cNvSpPr>
          <p:nvPr>
            <p:ph type="subTitle" idx="1"/>
          </p:nvPr>
        </p:nvSpPr>
        <p:spPr>
          <a:xfrm>
            <a:off x="2568992" y="4355719"/>
            <a:ext cx="8588634" cy="2181268"/>
          </a:xfrm>
        </p:spPr>
        <p:txBody>
          <a:bodyPr/>
          <a:lstStyle/>
          <a:p>
            <a:r>
              <a:rPr lang="en-US" sz="1800" i="0" dirty="0"/>
              <a:t>PROJECT MANAGER</a:t>
            </a:r>
          </a:p>
          <a:p>
            <a:endParaRPr lang="en-US" dirty="0"/>
          </a:p>
          <a:p>
            <a:endParaRPr lang="en-US" dirty="0"/>
          </a:p>
        </p:txBody>
      </p:sp>
      <p:sp>
        <p:nvSpPr>
          <p:cNvPr id="4" name="Text Placeholder 3">
            <a:extLst>
              <a:ext uri="{FF2B5EF4-FFF2-40B4-BE49-F238E27FC236}">
                <a16:creationId xmlns:a16="http://schemas.microsoft.com/office/drawing/2014/main" id="{1E9F5295-143D-AE4E-9BF3-3DA58FA69AD1}"/>
              </a:ext>
            </a:extLst>
          </p:cNvPr>
          <p:cNvSpPr>
            <a:spLocks noGrp="1"/>
          </p:cNvSpPr>
          <p:nvPr>
            <p:ph type="body" sz="quarter" idx="10"/>
          </p:nvPr>
        </p:nvSpPr>
        <p:spPr/>
        <p:txBody>
          <a:bodyPr/>
          <a:lstStyle/>
          <a:p>
            <a:r>
              <a:rPr lang="en-US" dirty="0"/>
              <a:t>DATE OF LVL COMMITTEE MEETING</a:t>
            </a:r>
          </a:p>
        </p:txBody>
      </p:sp>
    </p:spTree>
    <p:extLst>
      <p:ext uri="{BB962C8B-B14F-4D97-AF65-F5344CB8AC3E}">
        <p14:creationId xmlns:p14="http://schemas.microsoft.com/office/powerpoint/2010/main" val="4175007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603F15C-9753-BE40-A1C5-C906F1D00435}"/>
              </a:ext>
            </a:extLst>
          </p:cNvPr>
          <p:cNvSpPr>
            <a:spLocks noGrp="1"/>
          </p:cNvSpPr>
          <p:nvPr>
            <p:ph type="body" sz="quarter" idx="19"/>
          </p:nvPr>
        </p:nvSpPr>
        <p:spPr>
          <a:xfrm>
            <a:off x="294400" y="1795666"/>
            <a:ext cx="10697361" cy="4858267"/>
          </a:xfrm>
        </p:spPr>
        <p:txBody>
          <a:bodyPr/>
          <a:lstStyle/>
          <a:p>
            <a:pPr marL="228600" indent="-219075">
              <a:buFont typeface="Arial" panose="020B0604020202020204" pitchFamily="34" charset="0"/>
              <a:buChar char="•"/>
            </a:pPr>
            <a:r>
              <a:rPr lang="en-US" sz="2800" b="1" dirty="0"/>
              <a:t>DO NOT INCLUDE FLOORPLANS</a:t>
            </a:r>
            <a:br>
              <a:rPr lang="en-US" sz="2800" b="1" dirty="0"/>
            </a:br>
            <a:endParaRPr lang="en-US" sz="2800" b="1" dirty="0"/>
          </a:p>
          <a:p>
            <a:pPr marL="228600" indent="-219075">
              <a:buFont typeface="Arial" panose="020B0604020202020204" pitchFamily="34" charset="0"/>
              <a:buChar char="•"/>
            </a:pPr>
            <a:r>
              <a:rPr lang="en-US" dirty="0"/>
              <a:t>Use this template as a guide to build your presentation. Not all slides may be applicable to your project, and additional slides may still be needed.</a:t>
            </a:r>
            <a:br>
              <a:rPr lang="en-US" dirty="0"/>
            </a:br>
            <a:endParaRPr lang="en-US" dirty="0"/>
          </a:p>
          <a:p>
            <a:pPr marL="228600" indent="-219075">
              <a:buFont typeface="Arial" panose="020B0604020202020204" pitchFamily="34" charset="0"/>
              <a:buChar char="•"/>
            </a:pPr>
            <a:r>
              <a:rPr lang="en-US" dirty="0"/>
              <a:t>Read the suggestions in the ‘Notes’ section to help develop the content for each slide.</a:t>
            </a:r>
            <a:br>
              <a:rPr lang="en-US" dirty="0"/>
            </a:br>
            <a:endParaRPr lang="en-US" dirty="0"/>
          </a:p>
          <a:p>
            <a:pPr marL="228600" indent="-219075">
              <a:buFont typeface="Arial" panose="020B0604020202020204" pitchFamily="34" charset="0"/>
              <a:buChar char="•"/>
            </a:pPr>
            <a:r>
              <a:rPr lang="en-US" dirty="0"/>
              <a:t>Throughout the template, refer the resources below to assist with answering questions:</a:t>
            </a:r>
            <a:br>
              <a:rPr lang="en-US" dirty="0"/>
            </a:br>
            <a:endParaRPr lang="en-US" dirty="0"/>
          </a:p>
          <a:p>
            <a:pPr marL="398463" lvl="4" indent="-219075"/>
            <a:r>
              <a:rPr lang="en-US" sz="1400" dirty="0">
                <a:solidFill>
                  <a:srgbClr val="0020A5"/>
                </a:solidFill>
                <a:hlinkClick r:id="rId3">
                  <a:extLst>
                    <a:ext uri="{A12FA001-AC4F-418D-AE19-62706E023703}">
                      <ahyp:hlinkClr xmlns:ahyp="http://schemas.microsoft.com/office/drawing/2018/hyperlinkcolor" val="tx"/>
                    </a:ext>
                  </a:extLst>
                </a:hlinkClick>
              </a:rPr>
              <a:t>Landscape Master Plan</a:t>
            </a:r>
            <a:endParaRPr lang="en-US" sz="1400" dirty="0">
              <a:solidFill>
                <a:srgbClr val="0020A5"/>
              </a:solidFill>
            </a:endParaRPr>
          </a:p>
          <a:p>
            <a:pPr marL="398463" lvl="4" indent="-219075"/>
            <a:r>
              <a:rPr lang="en-US" sz="1400" dirty="0">
                <a:solidFill>
                  <a:srgbClr val="0020A5"/>
                </a:solidFill>
                <a:hlinkClick r:id="rId4">
                  <a:extLst>
                    <a:ext uri="{A12FA001-AC4F-418D-AE19-62706E023703}">
                      <ahyp:hlinkClr xmlns:ahyp="http://schemas.microsoft.com/office/drawing/2018/hyperlinkcolor" val="tx"/>
                    </a:ext>
                  </a:extLst>
                </a:hlinkClick>
              </a:rPr>
              <a:t>Campus Master Plan</a:t>
            </a:r>
            <a:endParaRPr lang="en-US" sz="1400" dirty="0">
              <a:solidFill>
                <a:srgbClr val="0020A5"/>
              </a:solidFill>
            </a:endParaRPr>
          </a:p>
          <a:p>
            <a:pPr marL="398463" lvl="4" indent="-219075"/>
            <a:r>
              <a:rPr lang="en-US" sz="1400" dirty="0">
                <a:solidFill>
                  <a:srgbClr val="0020A5"/>
                </a:solidFill>
                <a:hlinkClick r:id="rId5">
                  <a:extLst>
                    <a:ext uri="{A12FA001-AC4F-418D-AE19-62706E023703}">
                      <ahyp:hlinkClr xmlns:ahyp="http://schemas.microsoft.com/office/drawing/2018/hyperlinkcolor" val="tx"/>
                    </a:ext>
                  </a:extLst>
                </a:hlinkClick>
              </a:rPr>
              <a:t>Future Land Use Element</a:t>
            </a:r>
            <a:endParaRPr lang="en-US" sz="1400" dirty="0">
              <a:solidFill>
                <a:srgbClr val="0020A5"/>
              </a:solidFill>
            </a:endParaRPr>
          </a:p>
          <a:p>
            <a:pPr marL="398463" lvl="4" indent="-219075"/>
            <a:r>
              <a:rPr lang="en-US" sz="1400" dirty="0">
                <a:solidFill>
                  <a:srgbClr val="0020A5"/>
                </a:solidFill>
                <a:hlinkClick r:id="rId6">
                  <a:extLst>
                    <a:ext uri="{A12FA001-AC4F-418D-AE19-62706E023703}">
                      <ahyp:hlinkClr xmlns:ahyp="http://schemas.microsoft.com/office/drawing/2018/hyperlinkcolor" val="tx"/>
                    </a:ext>
                  </a:extLst>
                </a:hlinkClick>
              </a:rPr>
              <a:t>Historic District &amp; Archaeology</a:t>
            </a:r>
            <a:endParaRPr lang="en-US" sz="1400" dirty="0">
              <a:solidFill>
                <a:srgbClr val="0020A5"/>
              </a:solidFill>
            </a:endParaRPr>
          </a:p>
          <a:p>
            <a:pPr marL="398463" lvl="4" indent="-219075"/>
            <a:r>
              <a:rPr lang="en-US" sz="1400" dirty="0">
                <a:solidFill>
                  <a:srgbClr val="0020A5"/>
                </a:solidFill>
                <a:hlinkClick r:id="rId7">
                  <a:extLst>
                    <a:ext uri="{A12FA001-AC4F-418D-AE19-62706E023703}">
                      <ahyp:hlinkClr xmlns:ahyp="http://schemas.microsoft.com/office/drawing/2018/hyperlinkcolor" val="tx"/>
                    </a:ext>
                  </a:extLst>
                </a:hlinkClick>
              </a:rPr>
              <a:t>Tree Mitigation Policy</a:t>
            </a:r>
            <a:endParaRPr lang="en-US" sz="1400" dirty="0">
              <a:solidFill>
                <a:srgbClr val="0020A5"/>
              </a:solidFill>
            </a:endParaRPr>
          </a:p>
          <a:p>
            <a:pPr marL="398463" lvl="4" indent="-219075"/>
            <a:endParaRPr lang="en-US" sz="1400" dirty="0">
              <a:solidFill>
                <a:srgbClr val="0020A5"/>
              </a:solidFill>
            </a:endParaRPr>
          </a:p>
          <a:p>
            <a:pPr marL="398463" lvl="4" indent="-219075"/>
            <a:endParaRPr lang="en-US" sz="1400" dirty="0">
              <a:solidFill>
                <a:srgbClr val="0020A5"/>
              </a:solidFill>
            </a:endParaRPr>
          </a:p>
          <a:p>
            <a:pPr marL="9525"/>
            <a:endParaRPr lang="en-US" dirty="0"/>
          </a:p>
        </p:txBody>
      </p:sp>
      <p:sp>
        <p:nvSpPr>
          <p:cNvPr id="5" name="Title 4">
            <a:extLst>
              <a:ext uri="{FF2B5EF4-FFF2-40B4-BE49-F238E27FC236}">
                <a16:creationId xmlns:a16="http://schemas.microsoft.com/office/drawing/2014/main" id="{94DF56A5-02B0-F24E-9F78-0734E49F6FAD}"/>
              </a:ext>
            </a:extLst>
          </p:cNvPr>
          <p:cNvSpPr>
            <a:spLocks noGrp="1"/>
          </p:cNvSpPr>
          <p:nvPr>
            <p:ph type="title"/>
          </p:nvPr>
        </p:nvSpPr>
        <p:spPr/>
        <p:txBody>
          <a:bodyPr/>
          <a:lstStyle/>
          <a:p>
            <a:r>
              <a:rPr lang="en-US" dirty="0"/>
              <a:t>PRESENTATION GUIDELINES</a:t>
            </a:r>
          </a:p>
        </p:txBody>
      </p:sp>
    </p:spTree>
    <p:extLst>
      <p:ext uri="{BB962C8B-B14F-4D97-AF65-F5344CB8AC3E}">
        <p14:creationId xmlns:p14="http://schemas.microsoft.com/office/powerpoint/2010/main" val="3925706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Project Overview</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28" y="2992437"/>
            <a:ext cx="5827071" cy="3865563"/>
          </a:xfrm>
        </p:spPr>
        <p:txBody>
          <a:bodyPr/>
          <a:lstStyle/>
          <a:p>
            <a:pPr marL="228600" indent="-219075">
              <a:spcAft>
                <a:spcPts val="1000"/>
              </a:spcAft>
              <a:buFont typeface="Arial" panose="020B0604020202020204" pitchFamily="34" charset="0"/>
              <a:buChar char="•"/>
            </a:pPr>
            <a:r>
              <a:rPr lang="en-US" dirty="0"/>
              <a:t>Example: The project is located at the southeast corner of Gale Lemerand Drive and Stadium Road</a:t>
            </a:r>
          </a:p>
          <a:p>
            <a:pPr marL="228600" indent="-219075">
              <a:spcAft>
                <a:spcPts val="1000"/>
              </a:spcAft>
              <a:buFont typeface="Arial" panose="020B0604020202020204" pitchFamily="34" charset="0"/>
              <a:buChar char="•"/>
            </a:pPr>
            <a:r>
              <a:rPr lang="en-US" dirty="0"/>
              <a:t>Example: The scope of this project is to build a 4,000SF addition</a:t>
            </a:r>
          </a:p>
          <a:p>
            <a:pPr marL="228600" indent="-219075">
              <a:spcAft>
                <a:spcPts val="1000"/>
              </a:spcAft>
              <a:buFont typeface="Arial" panose="020B0604020202020204" pitchFamily="34" charset="0"/>
              <a:buChar char="•"/>
            </a:pPr>
            <a:r>
              <a:rPr lang="en-US" dirty="0"/>
              <a:t>Example: The purpose of the project is..</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6097651" y="1651828"/>
            <a:ext cx="5521325"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an Aerial Map showing the projects location.</a:t>
            </a:r>
          </a:p>
          <a:p>
            <a:pPr marL="354012" indent="-342900">
              <a:buFont typeface="Arial" panose="020B0604020202020204" pitchFamily="34" charset="0"/>
              <a:buChar char="•"/>
            </a:pPr>
            <a:endParaRPr lang="en-US" dirty="0"/>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122531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Site Overview &amp; Conditions</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p:txBody>
          <a:bodyPr/>
          <a:lstStyle/>
          <a:p>
            <a:pPr marL="228600" indent="-219075">
              <a:spcAft>
                <a:spcPts val="1000"/>
              </a:spcAft>
              <a:buFont typeface="Arial" panose="020B0604020202020204" pitchFamily="34" charset="0"/>
              <a:buChar char="•"/>
            </a:pPr>
            <a:r>
              <a:rPr lang="en-US" dirty="0"/>
              <a:t>Example: Currently, the site is primarily used for..</a:t>
            </a:r>
          </a:p>
          <a:p>
            <a:pPr marL="228600" indent="-219075">
              <a:spcAft>
                <a:spcPts val="1000"/>
              </a:spcAft>
              <a:buFont typeface="Arial" panose="020B0604020202020204" pitchFamily="34" charset="0"/>
              <a:buChar char="•"/>
            </a:pPr>
            <a:r>
              <a:rPr lang="en-US" dirty="0"/>
              <a:t>Example: There are two live oaks on site</a:t>
            </a:r>
          </a:p>
          <a:p>
            <a:pPr marL="228600" indent="-219075">
              <a:spcAft>
                <a:spcPts val="1000"/>
              </a:spcAft>
              <a:buFont typeface="Arial" panose="020B0604020202020204" pitchFamily="34" charset="0"/>
              <a:buChar char="•"/>
            </a:pPr>
            <a:r>
              <a:rPr lang="en-US" dirty="0"/>
              <a:t>Example: The project is adjacent to Graham Woods</a:t>
            </a:r>
          </a:p>
          <a:p>
            <a:pPr marL="228600" indent="-219075">
              <a:buFont typeface="Arial" panose="020B0604020202020204" pitchFamily="34" charset="0"/>
              <a:buChar char="•"/>
            </a:pPr>
            <a:endParaRPr lang="en-US" dirty="0"/>
          </a:p>
          <a:p>
            <a:pPr marL="228600" indent="-219075">
              <a:buFont typeface="Arial" panose="020B0604020202020204" pitchFamily="34" charset="0"/>
              <a:buChar char="•"/>
            </a:pPr>
            <a:endParaRPr lang="en-US" dirty="0"/>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6097651" y="1651828"/>
            <a:ext cx="5521325" cy="4944235"/>
          </a:xfrm>
        </p:spPr>
        <p:txBody>
          <a:bodyPr/>
          <a:lstStyle/>
          <a:p>
            <a:pPr marL="9525" algn="ctr"/>
            <a:br>
              <a:rPr lang="en-US" dirty="0"/>
            </a:br>
            <a:br>
              <a:rPr lang="en-US" dirty="0"/>
            </a:br>
            <a:br>
              <a:rPr lang="en-US" dirty="0"/>
            </a:br>
            <a:br>
              <a:rPr lang="en-US" dirty="0"/>
            </a:br>
            <a:br>
              <a:rPr lang="en-US" dirty="0"/>
            </a:br>
            <a:br>
              <a:rPr lang="en-US" dirty="0"/>
            </a:br>
            <a:br>
              <a:rPr lang="en-US" i="1" dirty="0">
                <a:solidFill>
                  <a:srgbClr val="FA4616"/>
                </a:solidFill>
              </a:rPr>
            </a:br>
            <a:r>
              <a:rPr lang="en-US" i="1" dirty="0">
                <a:solidFill>
                  <a:srgbClr val="FA4616"/>
                </a:solidFill>
              </a:rPr>
              <a:t>Use this space to provide a closer view of the project's location and/or photos</a:t>
            </a:r>
          </a:p>
          <a:p>
            <a:pPr marL="354012" indent="-342900">
              <a:buFont typeface="Arial" panose="020B0604020202020204" pitchFamily="34" charset="0"/>
              <a:buChar char="•"/>
            </a:pPr>
            <a:endParaRPr lang="en-US" dirty="0"/>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3021528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Tree Impacts</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29" y="2730500"/>
            <a:ext cx="4665927" cy="3865563"/>
          </a:xfrm>
        </p:spPr>
        <p:txBody>
          <a:bodyPr/>
          <a:lstStyle/>
          <a:p>
            <a:pPr marL="228600" indent="-219075">
              <a:spcAft>
                <a:spcPts val="1000"/>
              </a:spcAft>
              <a:buFont typeface="Arial" panose="020B0604020202020204" pitchFamily="34" charset="0"/>
              <a:buChar char="•"/>
            </a:pPr>
            <a:r>
              <a:rPr lang="en-US" dirty="0"/>
              <a:t>Example: The project will result in the removal of X trees..</a:t>
            </a:r>
          </a:p>
          <a:p>
            <a:pPr marL="228600" indent="-219075">
              <a:spcAft>
                <a:spcPts val="1000"/>
              </a:spcAft>
              <a:buFont typeface="Arial" panose="020B0604020202020204" pitchFamily="34" charset="0"/>
              <a:buChar char="•"/>
            </a:pPr>
            <a:r>
              <a:rPr lang="en-US" dirty="0"/>
              <a:t>Example: No trees proposed for removal are heritage trees</a:t>
            </a:r>
          </a:p>
          <a:p>
            <a:pPr marL="228600" indent="-219075">
              <a:spcAft>
                <a:spcPts val="1000"/>
              </a:spcAft>
              <a:buFont typeface="Arial" panose="020B0604020202020204" pitchFamily="34" charset="0"/>
              <a:buChar char="•"/>
            </a:pPr>
            <a:r>
              <a:rPr lang="en-US" i="1" dirty="0"/>
              <a:t>Provide an overview of the tree impacts using the site plan as a visual guide</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5116287" y="1651828"/>
            <a:ext cx="6502690"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the conceptual site/landscape plan and/or photos</a:t>
            </a:r>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2417829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Tree Impact Summary</a:t>
            </a:r>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30" y="2730500"/>
            <a:ext cx="3000414" cy="3865563"/>
          </a:xfrm>
        </p:spPr>
        <p:txBody>
          <a:bodyPr/>
          <a:lstStyle/>
          <a:p>
            <a:pPr marL="228600" indent="-219075">
              <a:spcAft>
                <a:spcPts val="1000"/>
              </a:spcAft>
              <a:buFont typeface="Arial" panose="020B0604020202020204" pitchFamily="34" charset="0"/>
              <a:buChar char="•"/>
            </a:pPr>
            <a:r>
              <a:rPr lang="en-US" dirty="0"/>
              <a:t>Example: The project will result in the removal of X trees..</a:t>
            </a:r>
          </a:p>
          <a:p>
            <a:pPr marL="228600" indent="-219075">
              <a:spcAft>
                <a:spcPts val="1000"/>
              </a:spcAft>
              <a:buFont typeface="Arial" panose="020B0604020202020204" pitchFamily="34" charset="0"/>
              <a:buChar char="•"/>
            </a:pPr>
            <a:r>
              <a:rPr lang="en-US" dirty="0"/>
              <a:t>Example: No trees proposed for removal are heritage trees</a:t>
            </a:r>
          </a:p>
          <a:p>
            <a:pPr marL="228600" indent="-219075">
              <a:spcAft>
                <a:spcPts val="1000"/>
              </a:spcAft>
              <a:buFont typeface="Arial" panose="020B0604020202020204" pitchFamily="34" charset="0"/>
              <a:buChar char="•"/>
            </a:pPr>
            <a:r>
              <a:rPr lang="en-US" i="1" dirty="0"/>
              <a:t>Provide an overview of the tree impacts using the site plan as a visual guide</a:t>
            </a:r>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graphicFrame>
        <p:nvGraphicFramePr>
          <p:cNvPr id="54" name="Table 53">
            <a:extLst>
              <a:ext uri="{FF2B5EF4-FFF2-40B4-BE49-F238E27FC236}">
                <a16:creationId xmlns:a16="http://schemas.microsoft.com/office/drawing/2014/main" id="{086ED02E-B58E-8D37-C4E5-791D6975C4FD}"/>
              </a:ext>
            </a:extLst>
          </p:cNvPr>
          <p:cNvGraphicFramePr>
            <a:graphicFrameLocks noGrp="1"/>
          </p:cNvGraphicFramePr>
          <p:nvPr/>
        </p:nvGraphicFramePr>
        <p:xfrm>
          <a:off x="3665919" y="1412815"/>
          <a:ext cx="7678056" cy="2647025"/>
        </p:xfrm>
        <a:graphic>
          <a:graphicData uri="http://schemas.openxmlformats.org/drawingml/2006/table">
            <a:tbl>
              <a:tblPr firstRow="1" bandRow="1">
                <a:tableStyleId>{E8034E78-7F5D-4C2E-B375-FC64B27BC917}</a:tableStyleId>
              </a:tblPr>
              <a:tblGrid>
                <a:gridCol w="1919514">
                  <a:extLst>
                    <a:ext uri="{9D8B030D-6E8A-4147-A177-3AD203B41FA5}">
                      <a16:colId xmlns:a16="http://schemas.microsoft.com/office/drawing/2014/main" val="649193136"/>
                    </a:ext>
                  </a:extLst>
                </a:gridCol>
                <a:gridCol w="1919514">
                  <a:extLst>
                    <a:ext uri="{9D8B030D-6E8A-4147-A177-3AD203B41FA5}">
                      <a16:colId xmlns:a16="http://schemas.microsoft.com/office/drawing/2014/main" val="4100538909"/>
                    </a:ext>
                  </a:extLst>
                </a:gridCol>
                <a:gridCol w="1919514">
                  <a:extLst>
                    <a:ext uri="{9D8B030D-6E8A-4147-A177-3AD203B41FA5}">
                      <a16:colId xmlns:a16="http://schemas.microsoft.com/office/drawing/2014/main" val="863435192"/>
                    </a:ext>
                  </a:extLst>
                </a:gridCol>
                <a:gridCol w="1919514">
                  <a:extLst>
                    <a:ext uri="{9D8B030D-6E8A-4147-A177-3AD203B41FA5}">
                      <a16:colId xmlns:a16="http://schemas.microsoft.com/office/drawing/2014/main" val="944604519"/>
                    </a:ext>
                  </a:extLst>
                </a:gridCol>
              </a:tblGrid>
              <a:tr h="5294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spc="150" dirty="0">
                          <a:solidFill>
                            <a:schemeClr val="tx2"/>
                          </a:solidFill>
                          <a:latin typeface="Gentona Book" pitchFamily="2" charset="77"/>
                          <a:ea typeface="League Spartan" charset="0"/>
                          <a:cs typeface="Poppins" pitchFamily="2" charset="77"/>
                        </a:rPr>
                        <a:t>TREE #</a:t>
                      </a:r>
                    </a:p>
                  </a:txBody>
                  <a:tcPr anchor="ctr">
                    <a:lnR w="28575" cap="flat" cmpd="sng" algn="ctr">
                      <a:solidFill>
                        <a:schemeClr val="bg1">
                          <a:lumMod val="75000"/>
                        </a:schemeClr>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spc="150" dirty="0">
                          <a:solidFill>
                            <a:schemeClr val="tx2"/>
                          </a:solidFill>
                          <a:latin typeface="Gentona Book" pitchFamily="2" charset="77"/>
                          <a:ea typeface="League Spartan" charset="0"/>
                          <a:cs typeface="Poppins" pitchFamily="2" charset="77"/>
                        </a:rPr>
                        <a:t>SPECIES</a:t>
                      </a: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spc="150" dirty="0">
                          <a:solidFill>
                            <a:schemeClr val="tx2"/>
                          </a:solidFill>
                          <a:latin typeface="Gentona Book" pitchFamily="2" charset="77"/>
                          <a:ea typeface="League Spartan" charset="0"/>
                          <a:cs typeface="Poppins" pitchFamily="2" charset="77"/>
                        </a:rPr>
                        <a:t>DBH</a:t>
                      </a: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spc="150" dirty="0">
                          <a:solidFill>
                            <a:schemeClr val="tx2"/>
                          </a:solidFill>
                          <a:latin typeface="Gentona Book" pitchFamily="2" charset="77"/>
                          <a:ea typeface="League Spartan" charset="0"/>
                          <a:cs typeface="Poppins" pitchFamily="2" charset="77"/>
                        </a:rPr>
                        <a:t>CONDITION</a:t>
                      </a:r>
                    </a:p>
                  </a:txBody>
                  <a:tcPr anchor="ctr">
                    <a:lnL w="28575" cap="flat" cmpd="sng" algn="ctr">
                      <a:solidFill>
                        <a:schemeClr val="bg1">
                          <a:lumMod val="75000"/>
                        </a:schemeClr>
                      </a:solidFill>
                      <a:prstDash val="solid"/>
                      <a:round/>
                      <a:headEnd type="none" w="med" len="med"/>
                      <a:tailEnd type="none" w="med" len="med"/>
                    </a:lnL>
                    <a:lnB w="762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64624485"/>
                  </a:ext>
                </a:extLst>
              </a:tr>
              <a:tr h="5294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latin typeface="Gentona Book"/>
                        <a:ea typeface="Lato Light" panose="020F0502020204030203" pitchFamily="34" charset="0"/>
                        <a:cs typeface="Mukta ExtraLight" panose="020B0000000000000000" pitchFamily="34" charset="77"/>
                      </a:endParaRPr>
                    </a:p>
                  </a:txBody>
                  <a:tcPr anchor="ctr">
                    <a:lnR w="28575" cap="flat" cmpd="sng" algn="ctr">
                      <a:solidFill>
                        <a:schemeClr val="bg1">
                          <a:lumMod val="75000"/>
                        </a:schemeClr>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T w="762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850797000"/>
                  </a:ext>
                </a:extLst>
              </a:tr>
              <a:tr h="529405">
                <a:tc>
                  <a:txBody>
                    <a:bodyPr/>
                    <a:lstStyle/>
                    <a:p>
                      <a:pPr algn="ctr"/>
                      <a:endParaRPr lang="en-US" sz="1400" dirty="0">
                        <a:latin typeface="Gentona Book"/>
                      </a:endParaRPr>
                    </a:p>
                  </a:txBody>
                  <a:tcPr anchor="ctr">
                    <a:lnR w="28575"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391041142"/>
                  </a:ext>
                </a:extLst>
              </a:tr>
              <a:tr h="529405">
                <a:tc>
                  <a:txBody>
                    <a:bodyPr/>
                    <a:lstStyle/>
                    <a:p>
                      <a:pPr algn="ctr"/>
                      <a:endParaRPr lang="en-US" sz="1400" dirty="0">
                        <a:latin typeface="Gentona Book"/>
                      </a:endParaRPr>
                    </a:p>
                  </a:txBody>
                  <a:tcPr anchor="ctr">
                    <a:lnR w="28575"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493865610"/>
                  </a:ext>
                </a:extLst>
              </a:tr>
              <a:tr h="529405">
                <a:tc>
                  <a:txBody>
                    <a:bodyPr/>
                    <a:lstStyle/>
                    <a:p>
                      <a:pPr algn="ctr"/>
                      <a:endParaRPr lang="en-US" sz="1400" dirty="0">
                        <a:latin typeface="Gentona Book"/>
                      </a:endParaRPr>
                    </a:p>
                  </a:txBody>
                  <a:tcPr anchor="ctr">
                    <a:lnR w="28575"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bg2">
                        <a:lumMod val="20000"/>
                        <a:lumOff val="80000"/>
                      </a:schemeClr>
                    </a:solidFill>
                  </a:tcPr>
                </a:tc>
                <a:tc>
                  <a:txBody>
                    <a:bodyPr/>
                    <a:lstStyle/>
                    <a:p>
                      <a:pPr algn="ctr"/>
                      <a:endParaRPr lang="en-US" sz="1400" dirty="0">
                        <a:latin typeface="Gentona Book"/>
                      </a:endParaRPr>
                    </a:p>
                  </a:txBody>
                  <a:tcPr anchor="ctr">
                    <a:lnL w="28575" cap="flat" cmpd="sng" algn="ctr">
                      <a:solidFill>
                        <a:schemeClr val="bg1">
                          <a:lumMod val="75000"/>
                        </a:schemeClr>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bg2">
                        <a:lumMod val="20000"/>
                        <a:lumOff val="80000"/>
                      </a:schemeClr>
                    </a:solidFill>
                  </a:tcPr>
                </a:tc>
                <a:extLst>
                  <a:ext uri="{0D108BD9-81ED-4DB2-BD59-A6C34878D82A}">
                    <a16:rowId xmlns:a16="http://schemas.microsoft.com/office/drawing/2014/main" val="2606700144"/>
                  </a:ext>
                </a:extLst>
              </a:tr>
            </a:tbl>
          </a:graphicData>
        </a:graphic>
      </p:graphicFrame>
      <p:graphicFrame>
        <p:nvGraphicFramePr>
          <p:cNvPr id="55" name="Table 54">
            <a:extLst>
              <a:ext uri="{FF2B5EF4-FFF2-40B4-BE49-F238E27FC236}">
                <a16:creationId xmlns:a16="http://schemas.microsoft.com/office/drawing/2014/main" id="{5C08ADE4-4C99-82BA-4886-EEBEE08688D8}"/>
              </a:ext>
            </a:extLst>
          </p:cNvPr>
          <p:cNvGraphicFramePr>
            <a:graphicFrameLocks noGrp="1"/>
          </p:cNvGraphicFramePr>
          <p:nvPr/>
        </p:nvGraphicFramePr>
        <p:xfrm>
          <a:off x="3665919" y="4194360"/>
          <a:ext cx="7678056" cy="2194560"/>
        </p:xfrm>
        <a:graphic>
          <a:graphicData uri="http://schemas.openxmlformats.org/drawingml/2006/table">
            <a:tbl>
              <a:tblPr firstRow="1" bandRow="1">
                <a:tableStyleId>{E8034E78-7F5D-4C2E-B375-FC64B27BC917}</a:tableStyleId>
              </a:tblPr>
              <a:tblGrid>
                <a:gridCol w="1919514">
                  <a:extLst>
                    <a:ext uri="{9D8B030D-6E8A-4147-A177-3AD203B41FA5}">
                      <a16:colId xmlns:a16="http://schemas.microsoft.com/office/drawing/2014/main" val="649193136"/>
                    </a:ext>
                  </a:extLst>
                </a:gridCol>
                <a:gridCol w="1919514">
                  <a:extLst>
                    <a:ext uri="{9D8B030D-6E8A-4147-A177-3AD203B41FA5}">
                      <a16:colId xmlns:a16="http://schemas.microsoft.com/office/drawing/2014/main" val="4100538909"/>
                    </a:ext>
                  </a:extLst>
                </a:gridCol>
                <a:gridCol w="1919514">
                  <a:extLst>
                    <a:ext uri="{9D8B030D-6E8A-4147-A177-3AD203B41FA5}">
                      <a16:colId xmlns:a16="http://schemas.microsoft.com/office/drawing/2014/main" val="3260302884"/>
                    </a:ext>
                  </a:extLst>
                </a:gridCol>
                <a:gridCol w="1919514">
                  <a:extLst>
                    <a:ext uri="{9D8B030D-6E8A-4147-A177-3AD203B41FA5}">
                      <a16:colId xmlns:a16="http://schemas.microsoft.com/office/drawing/2014/main" val="49789312"/>
                    </a:ext>
                  </a:extLst>
                </a:gridCol>
              </a:tblGrid>
              <a:tr h="6922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spc="150" dirty="0">
                          <a:solidFill>
                            <a:schemeClr val="tx2"/>
                          </a:solidFill>
                          <a:latin typeface="Gentona Book" pitchFamily="2" charset="77"/>
                          <a:ea typeface="League Spartan" charset="0"/>
                          <a:cs typeface="Poppins" pitchFamily="2" charset="77"/>
                        </a:rPr>
                        <a:t>NUMBER OF TREES REMOVED</a:t>
                      </a:r>
                    </a:p>
                  </a:txBody>
                  <a:tcPr anchor="ctr">
                    <a:lnR w="28575" cap="flat" cmpd="sng" algn="ctr">
                      <a:solidFill>
                        <a:schemeClr val="bg1">
                          <a:lumMod val="75000"/>
                        </a:schemeClr>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spc="150" dirty="0">
                          <a:solidFill>
                            <a:schemeClr val="tx1"/>
                          </a:solidFill>
                          <a:latin typeface="Gentona Book" pitchFamily="2" charset="77"/>
                          <a:ea typeface="League Spartan" charset="0"/>
                          <a:cs typeface="Poppins" pitchFamily="2" charset="77"/>
                        </a:rPr>
                        <a:t>##</a:t>
                      </a: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spc="150" dirty="0">
                          <a:solidFill>
                            <a:schemeClr val="tx2"/>
                          </a:solidFill>
                          <a:latin typeface="Gentona Book" pitchFamily="2" charset="77"/>
                          <a:ea typeface="League Spartan" charset="0"/>
                          <a:cs typeface="Poppins" pitchFamily="2" charset="77"/>
                        </a:rPr>
                        <a:t>NUMBER OF TREES PLANTED ON SITE</a:t>
                      </a: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spc="150" dirty="0">
                          <a:solidFill>
                            <a:schemeClr val="tx1"/>
                          </a:solidFill>
                          <a:latin typeface="Gentona Book" pitchFamily="2" charset="77"/>
                          <a:ea typeface="League Spartan" charset="0"/>
                          <a:cs typeface="Poppins" pitchFamily="2" charset="77"/>
                        </a:rPr>
                        <a:t>##</a:t>
                      </a: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64624485"/>
                  </a:ext>
                </a:extLst>
              </a:tr>
              <a:tr h="81000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spc="150" dirty="0">
                          <a:solidFill>
                            <a:schemeClr val="tx2"/>
                          </a:solidFill>
                          <a:latin typeface="Gentona Book" pitchFamily="2" charset="77"/>
                          <a:ea typeface="League Spartan" charset="0"/>
                          <a:cs typeface="Poppins" pitchFamily="2" charset="77"/>
                        </a:rPr>
                        <a:t>NUMBER OF HERITAGE TREES REMOVED</a:t>
                      </a:r>
                    </a:p>
                  </a:txBody>
                  <a:tcPr anchor="ctr">
                    <a:lnR w="28575" cap="flat" cmpd="sng" algn="ctr">
                      <a:solidFill>
                        <a:schemeClr val="bg1">
                          <a:lumMod val="7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chemeClr val="bg2">
                        <a:lumMod val="20000"/>
                        <a:lumOff val="80000"/>
                      </a:schemeClr>
                    </a:solidFill>
                  </a:tcPr>
                </a:tc>
                <a:tc>
                  <a:txBody>
                    <a:bodyPr/>
                    <a:lstStyle/>
                    <a:p>
                      <a:pPr algn="ctr"/>
                      <a:r>
                        <a:rPr lang="en-US" sz="1400" b="0" dirty="0">
                          <a:solidFill>
                            <a:schemeClr val="tx1"/>
                          </a:solidFill>
                          <a:latin typeface="Gentona Book"/>
                        </a:rPr>
                        <a:t>##</a:t>
                      </a: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chemeClr val="bg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spc="150" dirty="0">
                          <a:solidFill>
                            <a:schemeClr val="tx2"/>
                          </a:solidFill>
                          <a:latin typeface="Gentona Book" pitchFamily="2" charset="77"/>
                          <a:ea typeface="League Spartan" charset="0"/>
                          <a:cs typeface="Poppins" pitchFamily="2" charset="77"/>
                        </a:rPr>
                        <a:t>NUMBER OF TREES REQUIRING MITIGATION</a:t>
                      </a: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chemeClr val="bg2">
                        <a:lumMod val="20000"/>
                        <a:lumOff val="80000"/>
                      </a:schemeClr>
                    </a:solidFill>
                  </a:tcPr>
                </a:tc>
                <a:tc>
                  <a:txBody>
                    <a:bodyPr/>
                    <a:lstStyle/>
                    <a:p>
                      <a:pPr algn="ctr"/>
                      <a:r>
                        <a:rPr lang="en-US" sz="1400" b="0" dirty="0">
                          <a:solidFill>
                            <a:schemeClr val="tx1"/>
                          </a:solidFill>
                          <a:latin typeface="Gentona Book"/>
                        </a:rPr>
                        <a:t>##</a:t>
                      </a: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850797000"/>
                  </a:ext>
                </a:extLst>
              </a:tr>
              <a:tr h="692279">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sng" spc="150" dirty="0">
                          <a:solidFill>
                            <a:schemeClr val="tx2"/>
                          </a:solidFill>
                          <a:latin typeface="Gentona Book" pitchFamily="2" charset="77"/>
                          <a:ea typeface="League Spartan" charset="0"/>
                          <a:cs typeface="Poppins" pitchFamily="2" charset="77"/>
                        </a:rPr>
                        <a:t>MITIGAT</a:t>
                      </a:r>
                      <a:r>
                        <a:rPr lang="en-US" sz="1400" b="1" u="sng" spc="150" dirty="0">
                          <a:solidFill>
                            <a:schemeClr val="tx2"/>
                          </a:solidFill>
                          <a:latin typeface="Gentona Book"/>
                          <a:ea typeface="League Spartan" charset="0"/>
                          <a:cs typeface="Poppins" pitchFamily="2" charset="77"/>
                        </a:rPr>
                        <a:t>ION FEE</a:t>
                      </a:r>
                      <a:endParaRPr lang="en-US" sz="1400" b="1" u="sng" spc="150" dirty="0">
                        <a:solidFill>
                          <a:schemeClr val="tx2"/>
                        </a:solidFill>
                        <a:latin typeface="Gentona Book" pitchFamily="2" charset="77"/>
                        <a:ea typeface="League Spartan" charset="0"/>
                        <a:cs typeface="Poppins" pitchFamily="2" charset="77"/>
                      </a:endParaRPr>
                    </a:p>
                  </a:txBody>
                  <a:tcPr anchor="ctr">
                    <a:lnR w="28575" cap="flat" cmpd="sng" algn="ctr">
                      <a:solidFill>
                        <a:schemeClr val="bg1">
                          <a:lumMod val="75000"/>
                        </a:schemeClr>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chemeClr val="bg2">
                        <a:lumMod val="20000"/>
                        <a:lumOff val="80000"/>
                      </a:schemeClr>
                    </a:solidFill>
                  </a:tcPr>
                </a:tc>
                <a:tc hMerge="1">
                  <a:txBody>
                    <a:bodyPr/>
                    <a:lstStyle/>
                    <a:p>
                      <a:pPr algn="ctr"/>
                      <a:endParaRPr lang="en-US" sz="1400" b="1" dirty="0">
                        <a:solidFill>
                          <a:schemeClr val="tx1"/>
                        </a:solidFill>
                        <a:latin typeface="Gentona Book"/>
                      </a:endParaRP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bg2">
                        <a:lumMod val="20000"/>
                        <a:lumOff val="8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latin typeface="Gentona Book"/>
                        </a:rPr>
                        <a:t>$$</a:t>
                      </a: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chemeClr val="bg2">
                        <a:lumMod val="20000"/>
                        <a:lumOff val="8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latin typeface="Gentona Book"/>
                        </a:rPr>
                        <a:t>$$</a:t>
                      </a:r>
                    </a:p>
                  </a:txBody>
                  <a:tcPr anchor="ctr">
                    <a:lnL w="28575" cap="flat" cmpd="sng" algn="ctr">
                      <a:solidFill>
                        <a:schemeClr val="bg1">
                          <a:lumMod val="75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bg2">
                        <a:lumMod val="20000"/>
                        <a:lumOff val="80000"/>
                      </a:schemeClr>
                    </a:solidFill>
                  </a:tcPr>
                </a:tc>
                <a:extLst>
                  <a:ext uri="{0D108BD9-81ED-4DB2-BD59-A6C34878D82A}">
                    <a16:rowId xmlns:a16="http://schemas.microsoft.com/office/drawing/2014/main" val="2606700144"/>
                  </a:ext>
                </a:extLst>
              </a:tr>
            </a:tbl>
          </a:graphicData>
        </a:graphic>
      </p:graphicFrame>
    </p:spTree>
    <p:extLst>
      <p:ext uri="{BB962C8B-B14F-4D97-AF65-F5344CB8AC3E}">
        <p14:creationId xmlns:p14="http://schemas.microsoft.com/office/powerpoint/2010/main" val="4160158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FCF946-1A69-5041-9411-6EAC906A37B6}"/>
              </a:ext>
            </a:extLst>
          </p:cNvPr>
          <p:cNvSpPr>
            <a:spLocks noGrp="1"/>
          </p:cNvSpPr>
          <p:nvPr>
            <p:ph type="body" sz="quarter" idx="18"/>
          </p:nvPr>
        </p:nvSpPr>
        <p:spPr>
          <a:xfrm>
            <a:off x="243529" y="1652013"/>
            <a:ext cx="5827071" cy="413340"/>
          </a:xfrm>
        </p:spPr>
        <p:txBody>
          <a:bodyPr/>
          <a:lstStyle/>
          <a:p>
            <a:r>
              <a:rPr lang="en-US" dirty="0"/>
              <a:t>Landscape Plan</a:t>
            </a:r>
          </a:p>
          <a:p>
            <a:endParaRPr lang="en-US" dirty="0"/>
          </a:p>
        </p:txBody>
      </p:sp>
      <p:sp>
        <p:nvSpPr>
          <p:cNvPr id="3" name="Text Placeholder 2">
            <a:extLst>
              <a:ext uri="{FF2B5EF4-FFF2-40B4-BE49-F238E27FC236}">
                <a16:creationId xmlns:a16="http://schemas.microsoft.com/office/drawing/2014/main" id="{C603F15C-9753-BE40-A1C5-C906F1D00435}"/>
              </a:ext>
            </a:extLst>
          </p:cNvPr>
          <p:cNvSpPr>
            <a:spLocks noGrp="1"/>
          </p:cNvSpPr>
          <p:nvPr>
            <p:ph type="body" sz="quarter" idx="19"/>
          </p:nvPr>
        </p:nvSpPr>
        <p:spPr>
          <a:xfrm>
            <a:off x="243529" y="2730500"/>
            <a:ext cx="3246803" cy="3865563"/>
          </a:xfrm>
        </p:spPr>
        <p:txBody>
          <a:bodyPr/>
          <a:lstStyle/>
          <a:p>
            <a:pPr marL="228600" indent="-219075">
              <a:spcAft>
                <a:spcPts val="1000"/>
              </a:spcAft>
              <a:buFont typeface="Arial" panose="020B0604020202020204" pitchFamily="34" charset="0"/>
              <a:buChar char="•"/>
            </a:pPr>
            <a:r>
              <a:rPr lang="en-US" dirty="0"/>
              <a:t>Example: The project is located in precinct 1</a:t>
            </a:r>
          </a:p>
          <a:p>
            <a:pPr marL="228600" indent="-219075">
              <a:spcAft>
                <a:spcPts val="1000"/>
              </a:spcAft>
              <a:buFont typeface="Arial" panose="020B0604020202020204" pitchFamily="34" charset="0"/>
              <a:buChar char="•"/>
            </a:pPr>
            <a:r>
              <a:rPr lang="en-US" dirty="0"/>
              <a:t>Example: The project is using all plant species from the Landscape Master Plan plant palette</a:t>
            </a:r>
          </a:p>
        </p:txBody>
      </p:sp>
      <p:sp>
        <p:nvSpPr>
          <p:cNvPr id="4" name="Text Placeholder 3">
            <a:extLst>
              <a:ext uri="{FF2B5EF4-FFF2-40B4-BE49-F238E27FC236}">
                <a16:creationId xmlns:a16="http://schemas.microsoft.com/office/drawing/2014/main" id="{795D4367-8E89-6B46-A925-B0C394AC889B}"/>
              </a:ext>
            </a:extLst>
          </p:cNvPr>
          <p:cNvSpPr>
            <a:spLocks noGrp="1"/>
          </p:cNvSpPr>
          <p:nvPr>
            <p:ph type="body" sz="quarter" idx="20"/>
          </p:nvPr>
        </p:nvSpPr>
        <p:spPr>
          <a:xfrm>
            <a:off x="4170557" y="1652014"/>
            <a:ext cx="7448420" cy="4944050"/>
          </a:xfrm>
        </p:spPr>
        <p:txBody>
          <a:bodyPr/>
          <a:lstStyle/>
          <a:p>
            <a:pPr marL="9525" algn="ctr"/>
            <a:br>
              <a:rPr lang="en-US" dirty="0"/>
            </a:b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show the landscape plan, or indicate where new plantings will be located on the site</a:t>
            </a:r>
          </a:p>
        </p:txBody>
      </p:sp>
      <p:sp>
        <p:nvSpPr>
          <p:cNvPr id="5" name="Title 4">
            <a:extLst>
              <a:ext uri="{FF2B5EF4-FFF2-40B4-BE49-F238E27FC236}">
                <a16:creationId xmlns:a16="http://schemas.microsoft.com/office/drawing/2014/main" id="{94DF56A5-02B0-F24E-9F78-0734E49F6FAD}"/>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592783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FCF946-1A69-5041-9411-6EAC906A37B6}"/>
              </a:ext>
            </a:extLst>
          </p:cNvPr>
          <p:cNvSpPr>
            <a:spLocks noGrp="1"/>
          </p:cNvSpPr>
          <p:nvPr>
            <p:ph type="body" sz="quarter" idx="18"/>
          </p:nvPr>
        </p:nvSpPr>
        <p:spPr>
          <a:xfrm>
            <a:off x="243529" y="1652013"/>
            <a:ext cx="5827071" cy="413340"/>
          </a:xfrm>
        </p:spPr>
        <p:txBody>
          <a:bodyPr/>
          <a:lstStyle/>
          <a:p>
            <a:r>
              <a:rPr lang="en-US" dirty="0"/>
              <a:t>Sustainability</a:t>
            </a:r>
          </a:p>
          <a:p>
            <a:endParaRPr lang="en-US" dirty="0"/>
          </a:p>
        </p:txBody>
      </p:sp>
      <p:sp>
        <p:nvSpPr>
          <p:cNvPr id="3" name="Text Placeholder 2">
            <a:extLst>
              <a:ext uri="{FF2B5EF4-FFF2-40B4-BE49-F238E27FC236}">
                <a16:creationId xmlns:a16="http://schemas.microsoft.com/office/drawing/2014/main" id="{C603F15C-9753-BE40-A1C5-C906F1D00435}"/>
              </a:ext>
            </a:extLst>
          </p:cNvPr>
          <p:cNvSpPr>
            <a:spLocks noGrp="1"/>
          </p:cNvSpPr>
          <p:nvPr>
            <p:ph type="body" sz="quarter" idx="19"/>
          </p:nvPr>
        </p:nvSpPr>
        <p:spPr/>
        <p:txBody>
          <a:bodyPr/>
          <a:lstStyle/>
          <a:p>
            <a:pPr marL="228600" indent="-219075">
              <a:spcAft>
                <a:spcPts val="1000"/>
              </a:spcAft>
              <a:buFont typeface="Arial" panose="020B0604020202020204" pitchFamily="34" charset="0"/>
              <a:buChar char="•"/>
            </a:pPr>
            <a:r>
              <a:rPr lang="en-US" dirty="0"/>
              <a:t>Example: The project will be pursuing LEED Gold</a:t>
            </a:r>
          </a:p>
          <a:p>
            <a:pPr marL="228600" indent="-219075">
              <a:spcAft>
                <a:spcPts val="1000"/>
              </a:spcAft>
              <a:buFont typeface="Arial" panose="020B0604020202020204" pitchFamily="34" charset="0"/>
              <a:buChar char="•"/>
            </a:pPr>
            <a:r>
              <a:rPr lang="en-US" dirty="0"/>
              <a:t>Example: The project will be incorporating LID features such as..</a:t>
            </a:r>
          </a:p>
        </p:txBody>
      </p:sp>
      <p:sp>
        <p:nvSpPr>
          <p:cNvPr id="4" name="Text Placeholder 3">
            <a:extLst>
              <a:ext uri="{FF2B5EF4-FFF2-40B4-BE49-F238E27FC236}">
                <a16:creationId xmlns:a16="http://schemas.microsoft.com/office/drawing/2014/main" id="{795D4367-8E89-6B46-A925-B0C394AC889B}"/>
              </a:ext>
            </a:extLst>
          </p:cNvPr>
          <p:cNvSpPr>
            <a:spLocks noGrp="1"/>
          </p:cNvSpPr>
          <p:nvPr>
            <p:ph type="body" sz="quarter" idx="20"/>
          </p:nvPr>
        </p:nvSpPr>
        <p:spPr>
          <a:xfrm>
            <a:off x="6097651" y="1652014"/>
            <a:ext cx="5521325" cy="4944050"/>
          </a:xfrm>
        </p:spPr>
        <p:txBody>
          <a:bodyPr/>
          <a:lstStyle/>
          <a:p>
            <a:pPr marL="9525" algn="ctr"/>
            <a:br>
              <a:rPr lang="en-US" dirty="0"/>
            </a:br>
            <a:br>
              <a:rPr lang="en-US" dirty="0"/>
            </a:br>
            <a:br>
              <a:rPr lang="en-US" dirty="0"/>
            </a:br>
            <a:br>
              <a:rPr lang="en-US" dirty="0"/>
            </a:br>
            <a:br>
              <a:rPr lang="en-US" dirty="0"/>
            </a:br>
            <a:br>
              <a:rPr lang="en-US" dirty="0"/>
            </a:br>
            <a:br>
              <a:rPr lang="en-US" dirty="0"/>
            </a:br>
            <a:br>
              <a:rPr lang="en-US" i="1" dirty="0">
                <a:solidFill>
                  <a:srgbClr val="FA4616"/>
                </a:solidFill>
              </a:rPr>
            </a:br>
            <a:r>
              <a:rPr lang="en-US" i="1" dirty="0">
                <a:solidFill>
                  <a:srgbClr val="FA4616"/>
                </a:solidFill>
              </a:rPr>
              <a:t>Use this space to provide a photo, rendering, or other applicable graphic</a:t>
            </a:r>
          </a:p>
        </p:txBody>
      </p:sp>
      <p:sp>
        <p:nvSpPr>
          <p:cNvPr id="5" name="Title 4">
            <a:extLst>
              <a:ext uri="{FF2B5EF4-FFF2-40B4-BE49-F238E27FC236}">
                <a16:creationId xmlns:a16="http://schemas.microsoft.com/office/drawing/2014/main" id="{94DF56A5-02B0-F24E-9F78-0734E49F6FAD}"/>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4186239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CF3121F-FC62-6152-85A6-35B35B5069A4}"/>
              </a:ext>
            </a:extLst>
          </p:cNvPr>
          <p:cNvSpPr>
            <a:spLocks noGrp="1"/>
          </p:cNvSpPr>
          <p:nvPr>
            <p:ph type="body" sz="quarter" idx="18"/>
          </p:nvPr>
        </p:nvSpPr>
        <p:spPr>
          <a:xfrm>
            <a:off x="2509292" y="3106876"/>
            <a:ext cx="9523930" cy="644244"/>
          </a:xfrm>
        </p:spPr>
        <p:txBody>
          <a:bodyPr/>
          <a:lstStyle/>
          <a:p>
            <a:r>
              <a:rPr lang="en-US" sz="3200" b="0" dirty="0">
                <a:latin typeface="Gentona Bold"/>
              </a:rPr>
              <a:t>Example: A motion to approve the project as presented.</a:t>
            </a:r>
          </a:p>
        </p:txBody>
      </p:sp>
      <p:sp>
        <p:nvSpPr>
          <p:cNvPr id="3" name="Text Placeholder 2">
            <a:extLst>
              <a:ext uri="{FF2B5EF4-FFF2-40B4-BE49-F238E27FC236}">
                <a16:creationId xmlns:a16="http://schemas.microsoft.com/office/drawing/2014/main" id="{8AEC1AC4-8BEF-91DA-9942-A698F8731CDF}"/>
              </a:ext>
            </a:extLst>
          </p:cNvPr>
          <p:cNvSpPr>
            <a:spLocks noGrp="1"/>
          </p:cNvSpPr>
          <p:nvPr>
            <p:ph type="body" sz="quarter" idx="19"/>
          </p:nvPr>
        </p:nvSpPr>
        <p:spPr/>
        <p:txBody>
          <a:bodyPr/>
          <a:lstStyle/>
          <a:p>
            <a:r>
              <a:rPr lang="en-US" sz="2400" cap="small" dirty="0"/>
              <a:t>PROJECT NUMBER &amp; NAME</a:t>
            </a:r>
          </a:p>
        </p:txBody>
      </p:sp>
      <p:pic>
        <p:nvPicPr>
          <p:cNvPr id="4" name="Picture 3">
            <a:extLst>
              <a:ext uri="{FF2B5EF4-FFF2-40B4-BE49-F238E27FC236}">
                <a16:creationId xmlns:a16="http://schemas.microsoft.com/office/drawing/2014/main" id="{454F4E57-E8E5-CE51-1E61-12661EECB8E6}"/>
              </a:ext>
            </a:extLst>
          </p:cNvPr>
          <p:cNvPicPr>
            <a:picLocks noChangeAspect="1"/>
          </p:cNvPicPr>
          <p:nvPr/>
        </p:nvPicPr>
        <p:blipFill>
          <a:blip r:embed="rId3"/>
          <a:stretch>
            <a:fillRect/>
          </a:stretch>
        </p:blipFill>
        <p:spPr>
          <a:xfrm>
            <a:off x="747594" y="3025892"/>
            <a:ext cx="806212" cy="806212"/>
          </a:xfrm>
          <a:prstGeom prst="rect">
            <a:avLst/>
          </a:prstGeom>
        </p:spPr>
      </p:pic>
    </p:spTree>
    <p:extLst>
      <p:ext uri="{BB962C8B-B14F-4D97-AF65-F5344CB8AC3E}">
        <p14:creationId xmlns:p14="http://schemas.microsoft.com/office/powerpoint/2010/main" val="4272404040"/>
      </p:ext>
    </p:extLst>
  </p:cSld>
  <p:clrMapOvr>
    <a:masterClrMapping/>
  </p:clrMapOvr>
</p:sld>
</file>

<file path=ppt/theme/theme1.xml><?xml version="1.0" encoding="utf-8"?>
<a:theme xmlns:a="http://schemas.openxmlformats.org/drawingml/2006/main" name="Bold Momentum">
  <a:themeElements>
    <a:clrScheme name="MOMENTUM 1">
      <a:dk1>
        <a:srgbClr val="000000"/>
      </a:dk1>
      <a:lt1>
        <a:srgbClr val="FFFFFF"/>
      </a:lt1>
      <a:dk2>
        <a:srgbClr val="002657"/>
      </a:dk2>
      <a:lt2>
        <a:srgbClr val="C7C9C8"/>
      </a:lt2>
      <a:accent1>
        <a:srgbClr val="FA4616"/>
      </a:accent1>
      <a:accent2>
        <a:srgbClr val="0020A5"/>
      </a:accent2>
      <a:accent3>
        <a:srgbClr val="F2A900"/>
      </a:accent3>
      <a:accent4>
        <a:srgbClr val="228848"/>
      </a:accent4>
      <a:accent5>
        <a:srgbClr val="692A60"/>
      </a:accent5>
      <a:accent6>
        <a:srgbClr val="D32737"/>
      </a:accent6>
      <a:hlink>
        <a:srgbClr val="343741"/>
      </a:hlink>
      <a:folHlink>
        <a:srgbClr val="34374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F1F25F3-EA7B-B940-BC57-716907848590}" vid="{F2A395A2-89CB-214A-A26C-5AF364AB8381}"/>
    </a:ext>
  </a:extLst>
</a:theme>
</file>

<file path=ppt/theme/theme2.xml><?xml version="1.0" encoding="utf-8"?>
<a:theme xmlns:a="http://schemas.openxmlformats.org/drawingml/2006/main" name="Streamlined Momentum">
  <a:themeElements>
    <a:clrScheme name="MOMENTUM 1">
      <a:dk1>
        <a:srgbClr val="000000"/>
      </a:dk1>
      <a:lt1>
        <a:srgbClr val="FFFFFF"/>
      </a:lt1>
      <a:dk2>
        <a:srgbClr val="002657"/>
      </a:dk2>
      <a:lt2>
        <a:srgbClr val="C7C9C8"/>
      </a:lt2>
      <a:accent1>
        <a:srgbClr val="FA4616"/>
      </a:accent1>
      <a:accent2>
        <a:srgbClr val="0020A5"/>
      </a:accent2>
      <a:accent3>
        <a:srgbClr val="F2A900"/>
      </a:accent3>
      <a:accent4>
        <a:srgbClr val="228848"/>
      </a:accent4>
      <a:accent5>
        <a:srgbClr val="692A60"/>
      </a:accent5>
      <a:accent6>
        <a:srgbClr val="D32737"/>
      </a:accent6>
      <a:hlink>
        <a:srgbClr val="343741"/>
      </a:hlink>
      <a:folHlink>
        <a:srgbClr val="34374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F1F25F3-EA7B-B940-BC57-716907848590}" vid="{D6A81589-AA4C-3443-B235-D68CAA1074B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TotalTime>
  <Words>934</Words>
  <Application>Microsoft Office PowerPoint</Application>
  <PresentationFormat>Widescreen</PresentationFormat>
  <Paragraphs>113</Paragraphs>
  <Slides>9</Slides>
  <Notes>8</Notes>
  <HiddenSlides>0</HiddenSlides>
  <MMClips>0</MMClips>
  <ScaleCrop>false</ScaleCrop>
  <HeadingPairs>
    <vt:vector size="6" baseType="variant">
      <vt:variant>
        <vt:lpstr>Fonts Used</vt:lpstr>
      </vt:variant>
      <vt:variant>
        <vt:i4>17</vt:i4>
      </vt:variant>
      <vt:variant>
        <vt:lpstr>Theme</vt:lpstr>
      </vt:variant>
      <vt:variant>
        <vt:i4>2</vt:i4>
      </vt:variant>
      <vt:variant>
        <vt:lpstr>Slide Titles</vt:lpstr>
      </vt:variant>
      <vt:variant>
        <vt:i4>9</vt:i4>
      </vt:variant>
    </vt:vector>
  </HeadingPairs>
  <TitlesOfParts>
    <vt:vector size="28" baseType="lpstr">
      <vt:lpstr>Arial</vt:lpstr>
      <vt:lpstr>Calibri</vt:lpstr>
      <vt:lpstr>Gentona</vt:lpstr>
      <vt:lpstr>Gentona Bold</vt:lpstr>
      <vt:lpstr>Gentona Book</vt:lpstr>
      <vt:lpstr>Gentona Light</vt:lpstr>
      <vt:lpstr>Gentona Medium</vt:lpstr>
      <vt:lpstr>Gentona Medium Italic</vt:lpstr>
      <vt:lpstr>Gentona SemiBold Italic</vt:lpstr>
      <vt:lpstr>Obviously Extd Blck</vt:lpstr>
      <vt:lpstr>Obviously Extd Medi</vt:lpstr>
      <vt:lpstr>Obviously Wide Blck</vt:lpstr>
      <vt:lpstr>Obviously Wide Bold</vt:lpstr>
      <vt:lpstr>Obviously Wide Lght</vt:lpstr>
      <vt:lpstr>Obviously Wide Medi</vt:lpstr>
      <vt:lpstr>Obviously Wide Semi</vt:lpstr>
      <vt:lpstr>Obviously-WideLghtItalic</vt:lpstr>
      <vt:lpstr>Bold Momentum</vt:lpstr>
      <vt:lpstr>Streamlined Momentum</vt:lpstr>
      <vt:lpstr>PROJECT NUMBER &amp; NAME (Ex. MP10000 CENTURY TOWER)</vt:lpstr>
      <vt:lpstr>PRESENTATION GUIDELINES</vt:lpstr>
      <vt:lpstr>PROJECT NUMBER &amp; NAME</vt:lpstr>
      <vt:lpstr>PROJECT NUMBER &amp; NAME</vt:lpstr>
      <vt:lpstr>PROJECT NUMBER &amp; NAME</vt:lpstr>
      <vt:lpstr>PROJECT NUMBER &amp; NAME</vt:lpstr>
      <vt:lpstr>PROJECT NUMBER &amp; NAME</vt:lpstr>
      <vt:lpstr>PROJECT NUMBER &amp; NAME</vt:lpstr>
      <vt:lpstr>PowerPoint Presentation</vt:lpstr>
    </vt:vector>
  </TitlesOfParts>
  <Company>University of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NUMBER &amp; NAME (Ex. MP10000 CENTURY TOWER)</dc:title>
  <dc:creator>Mandell,Rachel C</dc:creator>
  <cp:lastModifiedBy>Mandell,Rachel C</cp:lastModifiedBy>
  <cp:revision>12</cp:revision>
  <dcterms:created xsi:type="dcterms:W3CDTF">2024-01-25T21:34:27Z</dcterms:created>
  <dcterms:modified xsi:type="dcterms:W3CDTF">2024-03-12T16:24:08Z</dcterms:modified>
</cp:coreProperties>
</file>