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5" r:id="rId2"/>
  </p:sldMasterIdLst>
  <p:notesMasterIdLst>
    <p:notesMasterId r:id="rId12"/>
  </p:notesMasterIdLst>
  <p:sldIdLst>
    <p:sldId id="359" r:id="rId3"/>
    <p:sldId id="353" r:id="rId4"/>
    <p:sldId id="348" r:id="rId5"/>
    <p:sldId id="360" r:id="rId6"/>
    <p:sldId id="361" r:id="rId7"/>
    <p:sldId id="362" r:id="rId8"/>
    <p:sldId id="363" r:id="rId9"/>
    <p:sldId id="364" r:id="rId10"/>
    <p:sldId id="37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461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9" autoAdjust="0"/>
    <p:restoredTop sz="77791" autoAdjust="0"/>
  </p:normalViewPr>
  <p:slideViewPr>
    <p:cSldViewPr snapToGrid="0">
      <p:cViewPr varScale="1">
        <p:scale>
          <a:sx n="86" d="100"/>
          <a:sy n="86" d="100"/>
        </p:scale>
        <p:origin x="150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DA5415-8BA0-4EE9-9D45-044C8A8E8BF8}" type="datetimeFigureOut">
              <a:rPr lang="en-US" smtClean="0"/>
              <a:t>1/25/2024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2820E1-E9CA-4BB1-B5E3-064E2ED21DEA}" type="slidenum">
              <a:rPr lang="en-US" smtClean="0"/>
              <a:t>‹#›</a:t>
            </a:fld>
            <a:endParaRPr lang="en-US"/>
          </a:p>
        </p:txBody>
      </p:sp>
    </p:spTree>
    <p:extLst>
      <p:ext uri="{BB962C8B-B14F-4D97-AF65-F5344CB8AC3E}">
        <p14:creationId xmlns:p14="http://schemas.microsoft.com/office/powerpoint/2010/main" val="2339837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295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project and a summary of the previous committee meeting. Answer questions such as: </a:t>
            </a:r>
          </a:p>
          <a:p>
            <a:endParaRPr lang="en-US" dirty="0"/>
          </a:p>
          <a:p>
            <a:pPr marL="171450" indent="-171450">
              <a:buFont typeface="Arial" panose="020B0604020202020204" pitchFamily="34" charset="0"/>
              <a:buChar char="•"/>
            </a:pPr>
            <a:r>
              <a:rPr lang="en-US" dirty="0"/>
              <a:t>Where is the project located? </a:t>
            </a:r>
          </a:p>
          <a:p>
            <a:pPr marL="171450" indent="-171450">
              <a:buFont typeface="Arial" panose="020B0604020202020204" pitchFamily="34" charset="0"/>
              <a:buChar char="•"/>
            </a:pPr>
            <a:r>
              <a:rPr lang="en-US" dirty="0"/>
              <a:t>What is the purpose of the project? </a:t>
            </a:r>
          </a:p>
          <a:p>
            <a:pPr marL="171450" indent="-171450">
              <a:buFont typeface="Arial" panose="020B0604020202020204" pitchFamily="34" charset="0"/>
              <a:buChar char="•"/>
            </a:pPr>
            <a:r>
              <a:rPr lang="en-US" b="1" dirty="0"/>
              <a:t>Provide the date the project last went before the committee, a short summary of the previous discussions, and the motions made</a:t>
            </a:r>
          </a:p>
        </p:txBody>
      </p:sp>
      <p:sp>
        <p:nvSpPr>
          <p:cNvPr id="4" name="Slide Number Placeholder 3"/>
          <p:cNvSpPr>
            <a:spLocks noGrp="1"/>
          </p:cNvSpPr>
          <p:nvPr>
            <p:ph type="sldNum" sz="quarter" idx="5"/>
          </p:nvPr>
        </p:nvSpPr>
        <p:spPr/>
        <p:txBody>
          <a:bodyPr/>
          <a:lstStyle/>
          <a:p>
            <a:fld id="{868EF2AF-BAFA-4256-97B2-8AFFF357D8B2}" type="slidenum">
              <a:rPr lang="en-US" smtClean="0"/>
              <a:t>3</a:t>
            </a:fld>
            <a:endParaRPr lang="en-US"/>
          </a:p>
        </p:txBody>
      </p:sp>
    </p:spTree>
    <p:extLst>
      <p:ext uri="{BB962C8B-B14F-4D97-AF65-F5344CB8AC3E}">
        <p14:creationId xmlns:p14="http://schemas.microsoft.com/office/powerpoint/2010/main" val="2986741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 brief review of the proposed site plan. Highlight any modifications that may have been made since the Schematic Design phase. Answer questions such as:</a:t>
            </a:r>
          </a:p>
          <a:p>
            <a:endParaRPr lang="en-US" dirty="0"/>
          </a:p>
          <a:p>
            <a:pPr marL="171450" indent="-171450">
              <a:buFont typeface="Arial" panose="020B0604020202020204" pitchFamily="34" charset="0"/>
              <a:buChar char="•"/>
            </a:pPr>
            <a:r>
              <a:rPr lang="en-US" dirty="0"/>
              <a:t>How does the natural topography of the site influence the site design?</a:t>
            </a:r>
          </a:p>
          <a:p>
            <a:pPr marL="171450" indent="-171450">
              <a:buFont typeface="Arial" panose="020B0604020202020204" pitchFamily="34" charset="0"/>
              <a:buChar char="•"/>
            </a:pPr>
            <a:r>
              <a:rPr lang="en-US" b="0" dirty="0"/>
              <a:t>How will the site layout and building orientation be cohesive with surrounding areas and existing pedestrian connections?</a:t>
            </a:r>
          </a:p>
          <a:p>
            <a:pPr marL="171450" indent="-171450">
              <a:buFont typeface="Arial" panose="020B0604020202020204" pitchFamily="34" charset="0"/>
              <a:buChar char="•"/>
            </a:pPr>
            <a:r>
              <a:rPr lang="en-US" b="0" dirty="0"/>
              <a:t>What changes have been made since the previous committee review? Provide an explanation.</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42494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review the tree impacts anticipated by the project (building footprint and construction activity). You do not need to spend much time on this slide if the tree impacts have previously been approved and there have been no changes. If the tree impacts have changed since the previous committee review, highlight them on this slide. The following information should be included:</a:t>
            </a:r>
          </a:p>
          <a:p>
            <a:endParaRPr lang="en-US" dirty="0"/>
          </a:p>
          <a:p>
            <a:pPr marL="171450" indent="-171450">
              <a:buFont typeface="Arial" panose="020B0604020202020204" pitchFamily="34" charset="0"/>
              <a:buChar char="•"/>
            </a:pPr>
            <a:r>
              <a:rPr lang="en-US" dirty="0"/>
              <a:t>Location</a:t>
            </a:r>
          </a:p>
          <a:p>
            <a:pPr marL="171450" indent="-171450">
              <a:buFont typeface="Arial" panose="020B0604020202020204" pitchFamily="34" charset="0"/>
              <a:buChar char="•"/>
            </a:pPr>
            <a:r>
              <a:rPr lang="en-US" b="0" dirty="0"/>
              <a:t>Species</a:t>
            </a:r>
          </a:p>
          <a:p>
            <a:pPr marL="171450" indent="-171450">
              <a:buFont typeface="Arial" panose="020B0604020202020204" pitchFamily="34" charset="0"/>
              <a:buChar char="•"/>
            </a:pPr>
            <a:r>
              <a:rPr lang="en-US" b="0" dirty="0"/>
              <a:t>Photos</a:t>
            </a:r>
          </a:p>
          <a:p>
            <a:pPr marL="171450" indent="-171450">
              <a:buFont typeface="Arial" panose="020B0604020202020204" pitchFamily="34" charset="0"/>
              <a:buChar char="•"/>
            </a:pPr>
            <a:r>
              <a:rPr lang="en-US" b="0" dirty="0"/>
              <a:t>Condition</a:t>
            </a:r>
          </a:p>
          <a:p>
            <a:pPr marL="171450" indent="-171450">
              <a:buFont typeface="Arial" panose="020B0604020202020204" pitchFamily="34" charset="0"/>
              <a:buChar char="•"/>
            </a:pPr>
            <a:r>
              <a:rPr lang="en-US" b="0" dirty="0"/>
              <a:t>DBH</a:t>
            </a:r>
          </a:p>
          <a:p>
            <a:pPr marL="171450" indent="-171450">
              <a:buFont typeface="Arial" panose="020B0604020202020204" pitchFamily="34" charset="0"/>
              <a:buChar char="•"/>
            </a:pPr>
            <a:endParaRPr lang="en-US" b="0" dirty="0"/>
          </a:p>
          <a:p>
            <a:pPr marL="0" indent="0">
              <a:buFont typeface="Arial" panose="020B0604020202020204" pitchFamily="34" charset="0"/>
              <a:buNone/>
            </a:pPr>
            <a:r>
              <a:rPr lang="en-US" b="0" dirty="0"/>
              <a:t>A site plan/landscape plan with the tree locations should be provided. Additional slides can be added if needed. Specify if any of the trees for removal are heritage trees.</a:t>
            </a:r>
            <a:endParaRPr lang="en-US" b="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98438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 summary of the tree impacts. For some projects, a table may be helpful. If the number of tree impacts has changed since the last committee review, highlight those changes.</a:t>
            </a:r>
          </a:p>
          <a:p>
            <a:endParaRPr lang="en-US" b="1" dirty="0"/>
          </a:p>
          <a:p>
            <a:r>
              <a:rPr lang="en-US" b="0" dirty="0"/>
              <a:t>Answer questions such as:</a:t>
            </a:r>
          </a:p>
          <a:p>
            <a:endParaRPr lang="en-US" b="0" dirty="0"/>
          </a:p>
          <a:p>
            <a:pPr marL="171450" indent="-171450">
              <a:buFont typeface="Arial" panose="020B0604020202020204" pitchFamily="34" charset="0"/>
              <a:buChar char="•"/>
            </a:pPr>
            <a:r>
              <a:rPr lang="en-US" b="0" dirty="0"/>
              <a:t>Will these trees be replanted on site?</a:t>
            </a:r>
          </a:p>
          <a:p>
            <a:pPr marL="171450" indent="-171450">
              <a:buFont typeface="Arial" panose="020B0604020202020204" pitchFamily="34" charset="0"/>
              <a:buChar char="•"/>
            </a:pPr>
            <a:r>
              <a:rPr lang="en-US" b="0" dirty="0"/>
              <a:t>Will these trees be relocated?</a:t>
            </a:r>
          </a:p>
          <a:p>
            <a:pPr marL="171450" indent="-171450">
              <a:buFont typeface="Arial" panose="020B0604020202020204" pitchFamily="34" charset="0"/>
              <a:buChar char="•"/>
            </a:pPr>
            <a:r>
              <a:rPr lang="en-US" b="0" dirty="0"/>
              <a:t>Will the project pay into the tree mitigation fund?</a:t>
            </a:r>
          </a:p>
          <a:p>
            <a:pPr marL="171450" indent="-171450">
              <a:buFont typeface="Arial" panose="020B0604020202020204" pitchFamily="34" charset="0"/>
              <a:buChar char="•"/>
            </a:pPr>
            <a:r>
              <a:rPr lang="en-US" b="0" dirty="0"/>
              <a:t>Why is the project choosing this mitigation option?</a:t>
            </a:r>
          </a:p>
          <a:p>
            <a:pPr marL="0" indent="0">
              <a:buFont typeface="Arial" panose="020B0604020202020204" pitchFamily="34" charset="0"/>
              <a:buNone/>
            </a:pPr>
            <a:endParaRPr lang="en-US"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934137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Use this slide to present the landscape plan and show compliance with the Landscape Master Plan. </a:t>
            </a:r>
            <a:br>
              <a:rPr lang="en-US" dirty="0"/>
            </a:br>
            <a:endParaRPr lang="en-US" dirty="0"/>
          </a:p>
          <a:p>
            <a:pPr marL="171450" indent="-171450">
              <a:buFont typeface="Arial" panose="020B0604020202020204" pitchFamily="34" charset="0"/>
              <a:buChar char="•"/>
            </a:pPr>
            <a:r>
              <a:rPr lang="en-US" dirty="0"/>
              <a:t>Does the project follow the plant palette in the Landscape Master Plan (section 7)?</a:t>
            </a:r>
          </a:p>
          <a:p>
            <a:pPr marL="171450" indent="-171450">
              <a:buFont typeface="Arial" panose="020B0604020202020204" pitchFamily="34" charset="0"/>
              <a:buChar char="•"/>
            </a:pPr>
            <a:r>
              <a:rPr lang="en-US" dirty="0"/>
              <a:t>Does the project incorporate native species?</a:t>
            </a:r>
          </a:p>
          <a:p>
            <a:pPr marL="171450" indent="-171450">
              <a:buFont typeface="Arial" panose="020B0604020202020204" pitchFamily="34" charset="0"/>
              <a:buChar char="•"/>
            </a:pPr>
            <a:r>
              <a:rPr lang="en-US" dirty="0"/>
              <a:t>Is the project using the correct site furnishings for its precinct from the Landscape Master Plan (section 7)?</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Consider providing images of the proposed plant species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938516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Use this slide to highlight the sustainability features in the proposed landscape plan, if applicable. If this slide does not apply to your project, do not include it in the presentation. Answer questions such as:</a:t>
            </a:r>
            <a:br>
              <a:rPr lang="en-US" dirty="0"/>
            </a:br>
            <a:endParaRPr lang="en-US" dirty="0"/>
          </a:p>
          <a:p>
            <a:pPr marL="171450" indent="-171450">
              <a:buFont typeface="Arial" panose="020B0604020202020204" pitchFamily="34" charset="0"/>
              <a:buChar char="•"/>
            </a:pPr>
            <a:r>
              <a:rPr lang="en-US" dirty="0"/>
              <a:t>How does the proposed landscape plan support the green building certification being pursued by the project?</a:t>
            </a:r>
          </a:p>
          <a:p>
            <a:pPr marL="171450" indent="-171450">
              <a:buFont typeface="Arial" panose="020B0604020202020204" pitchFamily="34" charset="0"/>
              <a:buChar char="•"/>
            </a:pPr>
            <a:r>
              <a:rPr lang="en-US" dirty="0"/>
              <a:t>Are there any LID stormwater features?</a:t>
            </a:r>
          </a:p>
          <a:p>
            <a:pPr marL="171450" indent="-171450">
              <a:buFont typeface="Arial" panose="020B0604020202020204" pitchFamily="34" charset="0"/>
              <a:buChar char="•"/>
            </a:pPr>
            <a:r>
              <a:rPr lang="en-US" dirty="0"/>
              <a:t>Does the proposed planting palette support the University’s goal of being a bee-friendly campus?</a:t>
            </a:r>
            <a:br>
              <a:rPr lang="en-US" dirty="0"/>
            </a:b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696784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Draft the desired motion to be made by the committee.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5370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Title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2568992" y="2953714"/>
            <a:ext cx="9379552" cy="1345359"/>
          </a:xfrm>
        </p:spPr>
        <p:txBody>
          <a:bodyPr lIns="0" tIns="0" rIns="0" bIns="0" anchor="t" anchorCtr="0">
            <a:noAutofit/>
          </a:bodyPr>
          <a:lstStyle>
            <a:lvl1pPr algn="l">
              <a:lnSpc>
                <a:spcPct val="80000"/>
              </a:lnSpc>
              <a:defRPr sz="5400" b="1" i="0">
                <a:solidFill>
                  <a:srgbClr val="FFFFFF"/>
                </a:solidFill>
                <a:latin typeface="Obviously Wide Blck"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2568992" y="4355719"/>
            <a:ext cx="6574969" cy="594233"/>
          </a:xfrm>
        </p:spPr>
        <p:txBody>
          <a:bodyPr lIns="0" tIns="0" rIns="0" bIns="0">
            <a:noAutofit/>
          </a:bodyPr>
          <a:lstStyle>
            <a:lvl1pPr marL="0" indent="0" algn="l">
              <a:spcBef>
                <a:spcPts val="0"/>
              </a:spcBef>
              <a:buNone/>
              <a:defRPr sz="1400" b="1" i="1" spc="100" baseline="0">
                <a:solidFill>
                  <a:schemeClr val="accent1"/>
                </a:solidFill>
                <a:latin typeface="Gentona Bold"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568992" y="1519783"/>
            <a:ext cx="3564476" cy="158546"/>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2568992" y="1688877"/>
            <a:ext cx="3681358" cy="365864"/>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PRESENTER NAME HERE</a:t>
            </a:r>
          </a:p>
        </p:txBody>
      </p:sp>
      <p:cxnSp>
        <p:nvCxnSpPr>
          <p:cNvPr id="19" name="Straight Connector 18">
            <a:extLst>
              <a:ext uri="{FF2B5EF4-FFF2-40B4-BE49-F238E27FC236}">
                <a16:creationId xmlns:a16="http://schemas.microsoft.com/office/drawing/2014/main" id="{E1A7D0E3-C300-7E4D-B803-0CC8342A9691}"/>
              </a:ext>
            </a:extLst>
          </p:cNvPr>
          <p:cNvCxnSpPr>
            <a:cxnSpLocks/>
          </p:cNvCxnSpPr>
          <p:nvPr userDrawn="1"/>
        </p:nvCxnSpPr>
        <p:spPr>
          <a:xfrm>
            <a:off x="801490" y="1591877"/>
            <a:ext cx="1210249" cy="0"/>
          </a:xfrm>
          <a:prstGeom prst="line">
            <a:avLst/>
          </a:prstGeom>
          <a:ln w="9525">
            <a:solidFill>
              <a:srgbClr val="F26A36"/>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0464D91A-78D7-FB4F-8462-0AB9A80AA9A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1490" y="2953067"/>
            <a:ext cx="1210249" cy="1210249"/>
          </a:xfrm>
          <a:prstGeom prst="rect">
            <a:avLst/>
          </a:prstGeom>
        </p:spPr>
      </p:pic>
    </p:spTree>
    <p:extLst>
      <p:ext uri="{BB962C8B-B14F-4D97-AF65-F5344CB8AC3E}">
        <p14:creationId xmlns:p14="http://schemas.microsoft.com/office/powerpoint/2010/main" val="2260812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250156" y="0"/>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3823882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Bold 1">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1612787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Bold 3">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2551028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Bold 2">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21872576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Bold 4">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spTree>
    <p:extLst>
      <p:ext uri="{BB962C8B-B14F-4D97-AF65-F5344CB8AC3E}">
        <p14:creationId xmlns:p14="http://schemas.microsoft.com/office/powerpoint/2010/main" val="21091252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29931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29930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7" y="2723124"/>
            <a:ext cx="5431944"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8972AE95-B15B-11E8-BD17-3254936C0337}"/>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02371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29933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299319"/>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3FBA73E0-8571-12FC-766D-EC6C05EABC6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711730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53243DC8-6C2B-2E1E-A1B4-828CC199C5F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56110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33467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33465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21593C3A-7B9E-4BFA-B83E-EEACBADC2315}"/>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267866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7"/>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5"/>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3" name="Rectangle 2">
            <a:extLst>
              <a:ext uri="{FF2B5EF4-FFF2-40B4-BE49-F238E27FC236}">
                <a16:creationId xmlns:a16="http://schemas.microsoft.com/office/drawing/2014/main" id="{0ACB106D-F3B6-1077-8F76-80FCEB9571C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4889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Title B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userDrawn="1">
            <p:ph type="title" hasCustomPrompt="1"/>
          </p:nvPr>
        </p:nvSpPr>
        <p:spPr>
          <a:xfrm>
            <a:off x="1" y="2891435"/>
            <a:ext cx="12192000" cy="1248439"/>
          </a:xfrm>
        </p:spPr>
        <p:txBody>
          <a:bodyPr lIns="0" tIns="0" rIns="0" bIns="0">
            <a:noAutofit/>
          </a:bodyPr>
          <a:lstStyle>
            <a:lvl1pPr marL="0" algn="ctr" defTabSz="914400" rtl="0" eaLnBrk="1" latinLnBrk="0" hangingPunct="1">
              <a:lnSpc>
                <a:spcPct val="80000"/>
              </a:lnSpc>
              <a:spcBef>
                <a:spcPts val="95"/>
              </a:spcBef>
              <a:tabLst>
                <a:tab pos="5000625" algn="l"/>
                <a:tab pos="10304780" algn="l"/>
              </a:tabLst>
              <a:defRPr lang="en-US" sz="5400" b="1" i="1" kern="1200" spc="300" baseline="0" dirty="0">
                <a:solidFill>
                  <a:schemeClr val="bg2">
                    <a:lumMod val="40000"/>
                    <a:lumOff val="60000"/>
                  </a:schemeClr>
                </a:solidFill>
                <a:latin typeface="Obviously-WideLghtItalic"/>
                <a:ea typeface="+mn-ea"/>
                <a:cs typeface="Obviously-WideLghtItalic"/>
              </a:defRPr>
            </a:lvl1pPr>
          </a:lstStyle>
          <a:p>
            <a:r>
              <a:rPr lang="en-US" dirty="0"/>
              <a:t>CLICK 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userDrawn="1">
            <p:ph sz="quarter" idx="10" hasCustomPrompt="1"/>
          </p:nvPr>
        </p:nvSpPr>
        <p:spPr>
          <a:xfrm>
            <a:off x="0" y="2393511"/>
            <a:ext cx="12192000" cy="485156"/>
          </a:xfrm>
        </p:spPr>
        <p:txBody>
          <a:bodyPr lIns="0" tIns="0" rIns="0" bIns="0">
            <a:noAutofit/>
          </a:bodyPr>
          <a:lstStyle>
            <a:lvl1pPr marL="0" indent="0" algn="ctr" defTabSz="914400" rtl="0" eaLnBrk="1" latinLnBrk="0" hangingPunct="1">
              <a:lnSpc>
                <a:spcPct val="100000"/>
              </a:lnSpc>
              <a:spcBef>
                <a:spcPts val="120"/>
              </a:spcBef>
              <a:buNone/>
              <a:tabLst>
                <a:tab pos="1349375" algn="l"/>
                <a:tab pos="2849245" algn="l"/>
              </a:tabLst>
              <a:defRPr lang="en-US" sz="1800" b="0" i="0" kern="1200" spc="300" dirty="0" smtClean="0">
                <a:solidFill>
                  <a:schemeClr val="accent1"/>
                </a:solidFill>
                <a:latin typeface="Gentona"/>
                <a:ea typeface="+mj-ea"/>
                <a:cs typeface="Gentona"/>
              </a:defRPr>
            </a:lvl1pPr>
          </a:lstStyle>
          <a:p>
            <a:pPr lvl="0"/>
            <a:r>
              <a:rPr lang="en-US" dirty="0"/>
              <a:t>CLICK TO ADD TITLE SETUP LINE</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userDrawn="1">
            <p:ph sz="quarter" idx="11" hasCustomPrompt="1"/>
          </p:nvPr>
        </p:nvSpPr>
        <p:spPr>
          <a:xfrm>
            <a:off x="0"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userDrawn="1">
            <p:ph sz="quarter" idx="12" hasCustomPrompt="1"/>
          </p:nvPr>
        </p:nvSpPr>
        <p:spPr>
          <a:xfrm>
            <a:off x="6647749"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PRESENTER NAME</a:t>
            </a:r>
          </a:p>
        </p:txBody>
      </p:sp>
      <p:pic>
        <p:nvPicPr>
          <p:cNvPr id="13" name="Picture 12">
            <a:extLst>
              <a:ext uri="{FF2B5EF4-FFF2-40B4-BE49-F238E27FC236}">
                <a16:creationId xmlns:a16="http://schemas.microsoft.com/office/drawing/2014/main" id="{E441474E-F800-A54C-ADC8-4B3620CFAD7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85664" y="5346392"/>
            <a:ext cx="1210249" cy="1210249"/>
          </a:xfrm>
          <a:prstGeom prst="rect">
            <a:avLst/>
          </a:prstGeom>
        </p:spPr>
      </p:pic>
    </p:spTree>
    <p:extLst>
      <p:ext uri="{BB962C8B-B14F-4D97-AF65-F5344CB8AC3E}">
        <p14:creationId xmlns:p14="http://schemas.microsoft.com/office/powerpoint/2010/main" val="10165153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34113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3411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0FCF70B2-F119-F49D-8E82-8DECF25F79FF}"/>
              </a:ext>
            </a:extLst>
          </p:cNvPr>
          <p:cNvSpPr/>
          <p:nvPr userDrawn="1"/>
        </p:nvSpPr>
        <p:spPr>
          <a:xfrm>
            <a:off x="0" y="0"/>
            <a:ext cx="12191994"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547923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33"/>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E76B4D16-6C84-E032-9F75-686D355DFD99}"/>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580942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41202" cy="29932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41202" cy="299313"/>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FC747363-22EE-FAFD-F491-FF11A5D3113F}"/>
              </a:ext>
            </a:extLst>
          </p:cNvPr>
          <p:cNvSpPr/>
          <p:nvPr userDrawn="1"/>
        </p:nvSpPr>
        <p:spPr>
          <a:xfrm>
            <a:off x="-11703" y="0"/>
            <a:ext cx="12203703"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825274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34682"/>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5"/>
            <a:ext cx="11617797" cy="334668"/>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0462ACCD-0A7A-A55B-B14C-36552183153D}"/>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993151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13740"/>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31372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0A71C966-8BC3-1780-D645-67B95C3F07CB}"/>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921791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10279610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41620655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17BD831-EAF6-B2C6-7FF5-156C2B04AE66}"/>
              </a:ext>
            </a:extLst>
          </p:cNvPr>
          <p:cNvSpPr/>
          <p:nvPr userDrawn="1"/>
        </p:nvSpPr>
        <p:spPr>
          <a:xfrm>
            <a:off x="0" y="0"/>
            <a:ext cx="12192000" cy="4630422"/>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1"/>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PRESENTER NAME HERE</a:t>
            </a:r>
          </a:p>
        </p:txBody>
      </p:sp>
      <p:grpSp>
        <p:nvGrpSpPr>
          <p:cNvPr id="4" name="Group 3">
            <a:extLst>
              <a:ext uri="{FF2B5EF4-FFF2-40B4-BE49-F238E27FC236}">
                <a16:creationId xmlns:a16="http://schemas.microsoft.com/office/drawing/2014/main" id="{6ED70F11-21DB-AE42-A648-9A8FFAA14C90}"/>
              </a:ext>
            </a:extLst>
          </p:cNvPr>
          <p:cNvGrpSpPr/>
          <p:nvPr userDrawn="1"/>
        </p:nvGrpSpPr>
        <p:grpSpPr>
          <a:xfrm>
            <a:off x="6414079" y="5084200"/>
            <a:ext cx="81474" cy="1293117"/>
            <a:chOff x="11708180" y="2750455"/>
            <a:chExt cx="81474" cy="1293117"/>
          </a:xfrm>
        </p:grpSpPr>
        <p:sp>
          <p:nvSpPr>
            <p:cNvPr id="13" name="object 12">
              <a:extLst>
                <a:ext uri="{FF2B5EF4-FFF2-40B4-BE49-F238E27FC236}">
                  <a16:creationId xmlns:a16="http://schemas.microsoft.com/office/drawing/2014/main" id="{9755D1AA-CF36-5A4C-B1E7-E9B3E1BDF158}"/>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22">
              <a:extLst>
                <a:ext uri="{FF2B5EF4-FFF2-40B4-BE49-F238E27FC236}">
                  <a16:creationId xmlns:a16="http://schemas.microsoft.com/office/drawing/2014/main" id="{32A2ED7C-B1C8-514C-BD1B-3D6C75301703}"/>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spTree>
    <p:extLst>
      <p:ext uri="{BB962C8B-B14F-4D97-AF65-F5344CB8AC3E}">
        <p14:creationId xmlns:p14="http://schemas.microsoft.com/office/powerpoint/2010/main" val="26055506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650F0F6-C41D-29FC-51D4-0EE6EBA9D52B}"/>
              </a:ext>
            </a:extLst>
          </p:cNvPr>
          <p:cNvSpPr/>
          <p:nvPr userDrawn="1"/>
        </p:nvSpPr>
        <p:spPr>
          <a:xfrm>
            <a:off x="0" y="0"/>
            <a:ext cx="12192000" cy="463042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2"/>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PRESENTER NAME HERE</a:t>
            </a:r>
          </a:p>
        </p:txBody>
      </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grpSp>
        <p:nvGrpSpPr>
          <p:cNvPr id="17" name="Group 16">
            <a:extLst>
              <a:ext uri="{FF2B5EF4-FFF2-40B4-BE49-F238E27FC236}">
                <a16:creationId xmlns:a16="http://schemas.microsoft.com/office/drawing/2014/main" id="{40080802-9C1C-174B-9450-760AE8970B43}"/>
              </a:ext>
            </a:extLst>
          </p:cNvPr>
          <p:cNvGrpSpPr/>
          <p:nvPr userDrawn="1"/>
        </p:nvGrpSpPr>
        <p:grpSpPr>
          <a:xfrm>
            <a:off x="6414079" y="5084200"/>
            <a:ext cx="81474" cy="1293117"/>
            <a:chOff x="11708180" y="2750455"/>
            <a:chExt cx="81474" cy="1293117"/>
          </a:xfrm>
        </p:grpSpPr>
        <p:sp>
          <p:nvSpPr>
            <p:cNvPr id="19" name="object 12">
              <a:extLst>
                <a:ext uri="{FF2B5EF4-FFF2-40B4-BE49-F238E27FC236}">
                  <a16:creationId xmlns:a16="http://schemas.microsoft.com/office/drawing/2014/main" id="{D54F02A5-CF51-9D40-B14F-AFBE7ECBA423}"/>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20" name="object 22">
              <a:extLst>
                <a:ext uri="{FF2B5EF4-FFF2-40B4-BE49-F238E27FC236}">
                  <a16:creationId xmlns:a16="http://schemas.microsoft.com/office/drawing/2014/main" id="{8CE7DCDC-8380-D24D-AA79-D5C30F1E31DA}"/>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Tree>
    <p:extLst>
      <p:ext uri="{BB962C8B-B14F-4D97-AF65-F5344CB8AC3E}">
        <p14:creationId xmlns:p14="http://schemas.microsoft.com/office/powerpoint/2010/main" val="35027915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Title-Streamline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93AF511-B775-D53F-045F-E32B44D9066D}"/>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0450EB-F9ED-C8FD-7688-6F2B34B635A3}"/>
              </a:ext>
            </a:extLst>
          </p:cNvPr>
          <p:cNvSpPr/>
          <p:nvPr userDrawn="1"/>
        </p:nvSpPr>
        <p:spPr>
          <a:xfrm>
            <a:off x="1305518" y="1851949"/>
            <a:ext cx="10886481" cy="196769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1"/>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PRESENTER NAME HERE</a:t>
            </a:r>
          </a:p>
        </p:txBody>
      </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grpSp>
        <p:nvGrpSpPr>
          <p:cNvPr id="22" name="Group 21">
            <a:extLst>
              <a:ext uri="{FF2B5EF4-FFF2-40B4-BE49-F238E27FC236}">
                <a16:creationId xmlns:a16="http://schemas.microsoft.com/office/drawing/2014/main" id="{341D9D09-E6B0-C149-A8D9-5106E44D936A}"/>
              </a:ext>
            </a:extLst>
          </p:cNvPr>
          <p:cNvGrpSpPr/>
          <p:nvPr userDrawn="1"/>
        </p:nvGrpSpPr>
        <p:grpSpPr>
          <a:xfrm>
            <a:off x="7046414" y="4694794"/>
            <a:ext cx="81474" cy="1293117"/>
            <a:chOff x="11708180" y="2750455"/>
            <a:chExt cx="81474" cy="1293117"/>
          </a:xfrm>
        </p:grpSpPr>
        <p:sp>
          <p:nvSpPr>
            <p:cNvPr id="23" name="object 12">
              <a:extLst>
                <a:ext uri="{FF2B5EF4-FFF2-40B4-BE49-F238E27FC236}">
                  <a16:creationId xmlns:a16="http://schemas.microsoft.com/office/drawing/2014/main" id="{52D5C89F-F80A-9849-B0C2-15A39D9DA35E}"/>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24" name="object 22">
              <a:extLst>
                <a:ext uri="{FF2B5EF4-FFF2-40B4-BE49-F238E27FC236}">
                  <a16:creationId xmlns:a16="http://schemas.microsoft.com/office/drawing/2014/main" id="{B2101815-C8F2-5B4B-8C1F-24FB3A709101}"/>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2375994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Title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p:ph type="title" hasCustomPrompt="1"/>
          </p:nvPr>
        </p:nvSpPr>
        <p:spPr>
          <a:xfrm>
            <a:off x="425301" y="2592130"/>
            <a:ext cx="6206185" cy="1248439"/>
          </a:xfrm>
        </p:spPr>
        <p:txBody>
          <a:bodyPr lIns="0" tIns="0" rIns="0" bIns="0" anchor="b" anchorCtr="0">
            <a:noAutofit/>
          </a:bodyPr>
          <a:lstStyle>
            <a:lvl1pPr marL="0" algn="l" defTabSz="914400" rtl="0" eaLnBrk="1" latinLnBrk="0" hangingPunct="1">
              <a:lnSpc>
                <a:spcPct val="80000"/>
              </a:lnSpc>
              <a:spcBef>
                <a:spcPts val="95"/>
              </a:spcBef>
              <a:tabLst>
                <a:tab pos="5000625" algn="l"/>
                <a:tab pos="10304780" algn="l"/>
              </a:tabLst>
              <a:defRPr lang="en-US" sz="3200" b="1" i="0" kern="1200" spc="300" baseline="0" dirty="0">
                <a:solidFill>
                  <a:srgbClr val="FFFFFF"/>
                </a:solidFill>
                <a:latin typeface="Obviously Extd Blck" pitchFamily="82" charset="77"/>
                <a:ea typeface="+mn-ea"/>
                <a:cs typeface="Obviously Extd Blck" pitchFamily="82" charset="77"/>
              </a:defRPr>
            </a:lvl1pPr>
          </a:lstStyle>
          <a:p>
            <a:r>
              <a:rPr lang="en-US" dirty="0"/>
              <a:t>CLICK </a:t>
            </a:r>
            <a:br>
              <a:rPr lang="en-US" dirty="0"/>
            </a:br>
            <a:r>
              <a:rPr lang="en-US" dirty="0"/>
              <a:t>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p:ph sz="quarter" idx="10" hasCustomPrompt="1"/>
          </p:nvPr>
        </p:nvSpPr>
        <p:spPr>
          <a:xfrm>
            <a:off x="808072" y="4024811"/>
            <a:ext cx="3179137" cy="940594"/>
          </a:xfrm>
        </p:spPr>
        <p:txBody>
          <a:bodyPr lIns="0" tIns="0" rIns="0" bIns="0" anchor="ctr" anchorCtr="0">
            <a:noAutofit/>
          </a:bodyPr>
          <a:lstStyle>
            <a:lvl1pPr marL="0" indent="0" algn="ctr" defTabSz="914400" rtl="0" eaLnBrk="1" latinLnBrk="0" hangingPunct="1">
              <a:lnSpc>
                <a:spcPct val="100000"/>
              </a:lnSpc>
              <a:spcBef>
                <a:spcPts val="120"/>
              </a:spcBef>
              <a:buNone/>
              <a:tabLst>
                <a:tab pos="1349375" algn="l"/>
                <a:tab pos="2849245" algn="l"/>
              </a:tabLst>
              <a:defRPr lang="en-US" sz="1400" b="1" i="1" kern="1200" spc="200" baseline="0" dirty="0" smtClean="0">
                <a:solidFill>
                  <a:schemeClr val="accent2"/>
                </a:solidFill>
                <a:latin typeface="Gentona SemiBold Italic" pitchFamily="2" charset="77"/>
                <a:ea typeface="+mj-ea"/>
                <a:cs typeface="Gentona SemiBold Italic" pitchFamily="2" charset="77"/>
              </a:defRPr>
            </a:lvl1pPr>
          </a:lstStyle>
          <a:p>
            <a:pPr lvl="0"/>
            <a:r>
              <a:rPr lang="en-US" dirty="0"/>
              <a:t>CLICK TO ADD SUBTITLE OR FURTHER DESCRIPTION, AS NECESSARY – CAN BE MULTIPLE LINES</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p:ph sz="quarter" idx="11" hasCustomPrompt="1"/>
          </p:nvPr>
        </p:nvSpPr>
        <p:spPr>
          <a:xfrm>
            <a:off x="425301" y="5917253"/>
            <a:ext cx="5901071" cy="172452"/>
          </a:xfrm>
        </p:spPr>
        <p:txBody>
          <a:bodyPr lIns="0" tIns="0" rIns="0" bIns="0">
            <a:noAutofit/>
          </a:bodyPr>
          <a:lstStyle>
            <a:lvl1pPr marL="0" indent="0" algn="l">
              <a:buNone/>
              <a:defRPr sz="1400" b="1" i="0" spc="300">
                <a:solidFill>
                  <a:srgbClr val="FFFFFF"/>
                </a:solidFill>
                <a:latin typeface="Gentona Book" pitchFamily="2" charset="77"/>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p:ph sz="quarter" idx="12" hasCustomPrompt="1"/>
          </p:nvPr>
        </p:nvSpPr>
        <p:spPr>
          <a:xfrm>
            <a:off x="425301" y="6132236"/>
            <a:ext cx="5901070" cy="116683"/>
          </a:xfrm>
        </p:spPr>
        <p:txBody>
          <a:bodyPr lIns="0" tIns="0" rIns="0" bIns="0">
            <a:noAutofit/>
          </a:bodyPr>
          <a:lstStyle>
            <a:lvl1pPr marL="0" indent="0" algn="l">
              <a:buNone/>
              <a:defRPr lang="en-US" sz="1100" b="1" i="1" kern="1200" spc="0" dirty="0">
                <a:solidFill>
                  <a:srgbClr val="FFFFFF"/>
                </a:solidFill>
                <a:latin typeface="Gentona SemiBold Italic" pitchFamily="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PRESENTER NAME</a:t>
            </a:r>
          </a:p>
        </p:txBody>
      </p:sp>
      <p:sp>
        <p:nvSpPr>
          <p:cNvPr id="3" name="Rounded Rectangle 2">
            <a:extLst>
              <a:ext uri="{FF2B5EF4-FFF2-40B4-BE49-F238E27FC236}">
                <a16:creationId xmlns:a16="http://schemas.microsoft.com/office/drawing/2014/main" id="{CA4636FA-A953-E546-9AEE-E9B8C6D4B1DE}"/>
              </a:ext>
            </a:extLst>
          </p:cNvPr>
          <p:cNvSpPr/>
          <p:nvPr userDrawn="1"/>
        </p:nvSpPr>
        <p:spPr>
          <a:xfrm>
            <a:off x="425301" y="3982138"/>
            <a:ext cx="3944680" cy="983267"/>
          </a:xfrm>
          <a:prstGeom prst="roundRect">
            <a:avLst>
              <a:gd name="adj" fmla="val 5000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a:extLst>
              <a:ext uri="{FF2B5EF4-FFF2-40B4-BE49-F238E27FC236}">
                <a16:creationId xmlns:a16="http://schemas.microsoft.com/office/drawing/2014/main" id="{D4040F81-EBC7-CF4E-A5CD-C387BCEDA4DB}"/>
              </a:ext>
            </a:extLst>
          </p:cNvPr>
          <p:cNvCxnSpPr>
            <a:cxnSpLocks/>
          </p:cNvCxnSpPr>
          <p:nvPr userDrawn="1"/>
        </p:nvCxnSpPr>
        <p:spPr>
          <a:xfrm>
            <a:off x="4369981" y="4476307"/>
            <a:ext cx="1275907"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5702B6BC-20CD-5044-81F3-48EC74AD0B3C}"/>
              </a:ext>
            </a:extLst>
          </p:cNvPr>
          <p:cNvSpPr>
            <a:spLocks noGrp="1"/>
          </p:cNvSpPr>
          <p:nvPr>
            <p:ph type="pic" sz="quarter" idx="13" hasCustomPrompt="1"/>
          </p:nvPr>
        </p:nvSpPr>
        <p:spPr>
          <a:xfrm>
            <a:off x="6631486" y="553279"/>
            <a:ext cx="5278437" cy="5751439"/>
          </a:xfrm>
          <a:solidFill>
            <a:srgbClr val="FFFFFF"/>
          </a:solidFill>
        </p:spPr>
        <p:txBody>
          <a:bodyPr/>
          <a:lstStyle/>
          <a:p>
            <a:r>
              <a:rPr lang="en-US" dirty="0"/>
              <a:t>CLICK TO ADD PICTURE</a:t>
            </a:r>
          </a:p>
        </p:txBody>
      </p:sp>
      <p:pic>
        <p:nvPicPr>
          <p:cNvPr id="19" name="Picture 18">
            <a:extLst>
              <a:ext uri="{FF2B5EF4-FFF2-40B4-BE49-F238E27FC236}">
                <a16:creationId xmlns:a16="http://schemas.microsoft.com/office/drawing/2014/main" id="{C3A6BF86-7AA4-A140-8A00-0AA3DD82E30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25301" y="436620"/>
            <a:ext cx="998777" cy="998777"/>
          </a:xfrm>
          <a:prstGeom prst="rect">
            <a:avLst/>
          </a:prstGeom>
        </p:spPr>
      </p:pic>
    </p:spTree>
    <p:extLst>
      <p:ext uri="{BB962C8B-B14F-4D97-AF65-F5344CB8AC3E}">
        <p14:creationId xmlns:p14="http://schemas.microsoft.com/office/powerpoint/2010/main" val="16915391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E162D1-EFF1-D616-713E-FA85CD079CD3}"/>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A951B25-5E60-6996-A4D1-A4195FA7D976}"/>
              </a:ext>
            </a:extLst>
          </p:cNvPr>
          <p:cNvSpPr/>
          <p:nvPr userDrawn="1"/>
        </p:nvSpPr>
        <p:spPr>
          <a:xfrm>
            <a:off x="1305517" y="1851948"/>
            <a:ext cx="10884062" cy="1967697"/>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2"/>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PRESENTER NAME HERE</a:t>
            </a:r>
          </a:p>
        </p:txBody>
      </p:sp>
      <p:grpSp>
        <p:nvGrpSpPr>
          <p:cNvPr id="32" name="Group 31">
            <a:extLst>
              <a:ext uri="{FF2B5EF4-FFF2-40B4-BE49-F238E27FC236}">
                <a16:creationId xmlns:a16="http://schemas.microsoft.com/office/drawing/2014/main" id="{32DB91D6-1A5A-4748-B8F6-17E1B34ADDB0}"/>
              </a:ext>
            </a:extLst>
          </p:cNvPr>
          <p:cNvGrpSpPr/>
          <p:nvPr userDrawn="1"/>
        </p:nvGrpSpPr>
        <p:grpSpPr>
          <a:xfrm>
            <a:off x="7050685" y="4688808"/>
            <a:ext cx="81474" cy="1293117"/>
            <a:chOff x="11708180" y="2750455"/>
            <a:chExt cx="81474" cy="1293117"/>
          </a:xfrm>
        </p:grpSpPr>
        <p:sp>
          <p:nvSpPr>
            <p:cNvPr id="33" name="object 12">
              <a:extLst>
                <a:ext uri="{FF2B5EF4-FFF2-40B4-BE49-F238E27FC236}">
                  <a16:creationId xmlns:a16="http://schemas.microsoft.com/office/drawing/2014/main" id="{C60BA644-1C63-6946-A652-FF01928C0919}"/>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34" name="object 22">
              <a:extLst>
                <a:ext uri="{FF2B5EF4-FFF2-40B4-BE49-F238E27FC236}">
                  <a16:creationId xmlns:a16="http://schemas.microsoft.com/office/drawing/2014/main" id="{286826CD-8324-894B-BD0A-B711952AEAE6}"/>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spTree>
    <p:extLst>
      <p:ext uri="{BB962C8B-B14F-4D97-AF65-F5344CB8AC3E}">
        <p14:creationId xmlns:p14="http://schemas.microsoft.com/office/powerpoint/2010/main" val="311335479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Intro-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068FC3-6371-1127-3D1C-57C10D45AB76}"/>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914132" y="2785587"/>
            <a:ext cx="3817733" cy="455219"/>
          </a:xfrm>
        </p:spPr>
        <p:txBody>
          <a:bodyPr lIns="0" tIns="0" rIns="0" bIns="0" anchor="t" anchorCtr="0">
            <a:noAutofit/>
          </a:bodyPr>
          <a:lstStyle>
            <a:lvl1pPr algn="l">
              <a:defRPr sz="1100" b="1" i="0" spc="400" baseline="0">
                <a:solidFill>
                  <a:srgbClr val="FF0000"/>
                </a:solidFill>
                <a:latin typeface="Obviously Wide Semi" pitchFamily="82" charset="77"/>
              </a:defRPr>
            </a:lvl1pPr>
          </a:lstStyle>
          <a:p>
            <a:r>
              <a:rPr lang="en-US" dirty="0"/>
              <a:t>CLICK TO 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914133" y="3548444"/>
            <a:ext cx="3680820" cy="1358900"/>
          </a:xfrm>
        </p:spPr>
        <p:txBody>
          <a:bodyPr lIns="0" tIns="0" rIns="0" bIns="0">
            <a:noAutofit/>
          </a:bodyPr>
          <a:lstStyle>
            <a:lvl1pPr marL="0" indent="0" algn="l">
              <a:spcBef>
                <a:spcPts val="0"/>
              </a:spcBef>
              <a:buNone/>
              <a:defRPr sz="1800" b="1" i="0">
                <a:solidFill>
                  <a:schemeClr val="accent2"/>
                </a:solidFill>
                <a:latin typeface="Obviously Wide Semi" pitchFamily="82" charset="77"/>
              </a:defRPr>
            </a:lvl1pPr>
            <a:lvl2pPr marL="11113" indent="0" algn="l">
              <a:buNone/>
              <a:tabLst/>
              <a:defRPr sz="11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a:t>
            </a:r>
          </a:p>
          <a:p>
            <a:pPr lvl="1"/>
            <a:r>
              <a:rPr lang="en-US" dirty="0"/>
              <a:t>Second Level</a:t>
            </a:r>
            <a:br>
              <a:rPr lang="en-US" dirty="0"/>
            </a:br>
            <a:r>
              <a:rPr lang="en-US" dirty="0"/>
              <a:t>Additional Line If Needed</a:t>
            </a:r>
          </a:p>
        </p:txBody>
      </p:sp>
      <p:grpSp>
        <p:nvGrpSpPr>
          <p:cNvPr id="6" name="Group 5">
            <a:extLst>
              <a:ext uri="{FF2B5EF4-FFF2-40B4-BE49-F238E27FC236}">
                <a16:creationId xmlns:a16="http://schemas.microsoft.com/office/drawing/2014/main" id="{041E4829-5EBD-ED4B-B65C-191F8889ADA2}"/>
              </a:ext>
            </a:extLst>
          </p:cNvPr>
          <p:cNvGrpSpPr/>
          <p:nvPr userDrawn="1"/>
        </p:nvGrpSpPr>
        <p:grpSpPr>
          <a:xfrm>
            <a:off x="326600" y="2876117"/>
            <a:ext cx="313810" cy="1637267"/>
            <a:chOff x="85329" y="8106682"/>
            <a:chExt cx="275222" cy="1435937"/>
          </a:xfrm>
        </p:grpSpPr>
        <p:sp>
          <p:nvSpPr>
            <p:cNvPr id="60" name="object 7">
              <a:extLst>
                <a:ext uri="{FF2B5EF4-FFF2-40B4-BE49-F238E27FC236}">
                  <a16:creationId xmlns:a16="http://schemas.microsoft.com/office/drawing/2014/main" id="{80640D98-B291-6645-8306-3D8792CF6CE6}"/>
                </a:ext>
              </a:extLst>
            </p:cNvPr>
            <p:cNvSpPr/>
            <p:nvPr/>
          </p:nvSpPr>
          <p:spPr>
            <a:xfrm>
              <a:off x="314174" y="8679351"/>
              <a:ext cx="0" cy="863268"/>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85329" y="8679350"/>
              <a:ext cx="0" cy="720449"/>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140426" y="8106682"/>
              <a:ext cx="0" cy="720449"/>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81" name="object 28">
              <a:extLst>
                <a:ext uri="{FF2B5EF4-FFF2-40B4-BE49-F238E27FC236}">
                  <a16:creationId xmlns:a16="http://schemas.microsoft.com/office/drawing/2014/main" id="{A86B55A8-AD85-8148-87D5-A2371C99D8D2}"/>
                </a:ext>
              </a:extLst>
            </p:cNvPr>
            <p:cNvSpPr/>
            <p:nvPr userDrawn="1"/>
          </p:nvSpPr>
          <p:spPr>
            <a:xfrm>
              <a:off x="360551" y="8106682"/>
              <a:ext cx="0" cy="720449"/>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grpSp>
        <p:nvGrpSpPr>
          <p:cNvPr id="7" name="Group 6">
            <a:extLst>
              <a:ext uri="{FF2B5EF4-FFF2-40B4-BE49-F238E27FC236}">
                <a16:creationId xmlns:a16="http://schemas.microsoft.com/office/drawing/2014/main" id="{03714DCA-40EE-474C-8853-8264AA0973FB}"/>
              </a:ext>
            </a:extLst>
          </p:cNvPr>
          <p:cNvGrpSpPr/>
          <p:nvPr userDrawn="1"/>
        </p:nvGrpSpPr>
        <p:grpSpPr>
          <a:xfrm>
            <a:off x="4647831" y="2785587"/>
            <a:ext cx="342277" cy="1823983"/>
            <a:chOff x="4647831" y="2785587"/>
            <a:chExt cx="342277" cy="1823983"/>
          </a:xfrm>
        </p:grpSpPr>
        <p:sp>
          <p:nvSpPr>
            <p:cNvPr id="61" name="object 8">
              <a:extLst>
                <a:ext uri="{FF2B5EF4-FFF2-40B4-BE49-F238E27FC236}">
                  <a16:creationId xmlns:a16="http://schemas.microsoft.com/office/drawing/2014/main" id="{485D1293-9E15-A748-8D58-D23ACDC46398}"/>
                </a:ext>
              </a:extLst>
            </p:cNvPr>
            <p:cNvSpPr/>
            <p:nvPr/>
          </p:nvSpPr>
          <p:spPr>
            <a:xfrm>
              <a:off x="4647831" y="3562341"/>
              <a:ext cx="0" cy="697519"/>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4905828" y="3562339"/>
              <a:ext cx="0" cy="1047231"/>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4990108" y="3027834"/>
              <a:ext cx="0" cy="703239"/>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4731870" y="2785587"/>
              <a:ext cx="0" cy="945406"/>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grpSp>
      <p:pic>
        <p:nvPicPr>
          <p:cNvPr id="39" name="Picture 38">
            <a:extLst>
              <a:ext uri="{FF2B5EF4-FFF2-40B4-BE49-F238E27FC236}">
                <a16:creationId xmlns:a16="http://schemas.microsoft.com/office/drawing/2014/main" id="{CB49173B-1967-934E-8582-ACC2B5DF00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33" name="Picture Placeholder 32">
            <a:extLst>
              <a:ext uri="{FF2B5EF4-FFF2-40B4-BE49-F238E27FC236}">
                <a16:creationId xmlns:a16="http://schemas.microsoft.com/office/drawing/2014/main" id="{CC69924B-6F9A-8A4B-B6AB-AAFA31AABAF4}"/>
              </a:ext>
            </a:extLst>
          </p:cNvPr>
          <p:cNvSpPr>
            <a:spLocks noGrp="1"/>
          </p:cNvSpPr>
          <p:nvPr userDrawn="1">
            <p:ph type="pic" sz="quarter" idx="13" hasCustomPrompt="1"/>
          </p:nvPr>
        </p:nvSpPr>
        <p:spPr>
          <a:xfrm>
            <a:off x="5793320" y="591423"/>
            <a:ext cx="5522374" cy="6035249"/>
          </a:xfrm>
          <a:solidFill>
            <a:srgbClr val="FFFFFF"/>
          </a:solidFill>
        </p:spPr>
        <p:txBody>
          <a:bodyPr/>
          <a:lstStyle/>
          <a:p>
            <a:r>
              <a:rPr lang="en-US" dirty="0"/>
              <a:t>CLICK TO ADD PHOTO</a:t>
            </a:r>
          </a:p>
        </p:txBody>
      </p:sp>
    </p:spTree>
    <p:extLst>
      <p:ext uri="{BB962C8B-B14F-4D97-AF65-F5344CB8AC3E}">
        <p14:creationId xmlns:p14="http://schemas.microsoft.com/office/powerpoint/2010/main" val="9708400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7C0431-6F84-841F-C3D3-F3027B3723E2}"/>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F79AE6E2-8AF5-794C-80AF-6CC72C8AF53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lvl="1"/>
            <a:r>
              <a:rPr lang="en-US" dirty="0"/>
              <a:t>Second Level</a:t>
            </a:r>
            <a:br>
              <a:rPr lang="en-US" dirty="0"/>
            </a:br>
            <a:r>
              <a:rPr lang="en-US" dirty="0"/>
              <a:t>Additional Line If </a:t>
            </a:r>
            <a:r>
              <a:rPr lang="en-US" dirty="0" err="1"/>
              <a:t>Neededv</a:t>
            </a:r>
            <a:endParaRPr lang="en-US" dirty="0"/>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5" name="Slide Number Placeholder 5">
            <a:extLst>
              <a:ext uri="{FF2B5EF4-FFF2-40B4-BE49-F238E27FC236}">
                <a16:creationId xmlns:a16="http://schemas.microsoft.com/office/drawing/2014/main" id="{83AED46B-6841-D34B-B20C-1258B0FE867A}"/>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98548779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725285A-9B11-5E56-B2F2-02DE005A0DFC}"/>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a:extLst>
              <a:ext uri="{FF2B5EF4-FFF2-40B4-BE49-F238E27FC236}">
                <a16:creationId xmlns:a16="http://schemas.microsoft.com/office/drawing/2014/main" id="{424D2B3D-58E1-6542-B596-DC246608D73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sz="8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222027806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Section-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2BEF644-C6FC-50B6-7611-43AB99B0A006}"/>
              </a:ext>
            </a:extLst>
          </p:cNvPr>
          <p:cNvSpPr/>
          <p:nvPr userDrawn="1"/>
        </p:nvSpPr>
        <p:spPr>
          <a:xfrm>
            <a:off x="1379930" y="-5604"/>
            <a:ext cx="10812069" cy="6858000"/>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2128842"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404661327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Section-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9A0BAC-D37A-FB65-272E-5FE209EFEEBE}"/>
              </a:ext>
            </a:extLst>
          </p:cNvPr>
          <p:cNvSpPr/>
          <p:nvPr userDrawn="1"/>
        </p:nvSpPr>
        <p:spPr>
          <a:xfrm>
            <a:off x="1343025" y="-2"/>
            <a:ext cx="10872380" cy="6858002"/>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a:extLst>
              <a:ext uri="{FF2B5EF4-FFF2-40B4-BE49-F238E27FC236}">
                <a16:creationId xmlns:a16="http://schemas.microsoft.com/office/drawing/2014/main" id="{FCF71CA8-3C13-A846-950D-185342585695}"/>
              </a:ext>
            </a:extLst>
          </p:cNvPr>
          <p:cNvGrpSpPr/>
          <p:nvPr userDrawn="1"/>
        </p:nvGrpSpPr>
        <p:grpSpPr>
          <a:xfrm>
            <a:off x="2128842" y="307065"/>
            <a:ext cx="1054452" cy="6343343"/>
            <a:chOff x="5637151" y="307065"/>
            <a:chExt cx="1054452" cy="6343343"/>
          </a:xfrm>
        </p:grpSpPr>
        <p:grpSp>
          <p:nvGrpSpPr>
            <p:cNvPr id="36" name="Group 35">
              <a:extLst>
                <a:ext uri="{FF2B5EF4-FFF2-40B4-BE49-F238E27FC236}">
                  <a16:creationId xmlns:a16="http://schemas.microsoft.com/office/drawing/2014/main" id="{8D9749FD-1650-AC4C-8FAF-7A5967BFDB07}"/>
                </a:ext>
              </a:extLst>
            </p:cNvPr>
            <p:cNvGrpSpPr/>
            <p:nvPr userDrawn="1"/>
          </p:nvGrpSpPr>
          <p:grpSpPr>
            <a:xfrm>
              <a:off x="5637151" y="307065"/>
              <a:ext cx="1054452" cy="97449"/>
              <a:chOff x="5637151" y="307065"/>
              <a:chExt cx="1054452" cy="97449"/>
            </a:xfrm>
          </p:grpSpPr>
          <p:sp>
            <p:nvSpPr>
              <p:cNvPr id="61" name="object 12">
                <a:extLst>
                  <a:ext uri="{FF2B5EF4-FFF2-40B4-BE49-F238E27FC236}">
                    <a16:creationId xmlns:a16="http://schemas.microsoft.com/office/drawing/2014/main" id="{9F9996D8-A547-A04D-82CA-0856441B2AD5}"/>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62" name="object 22">
                <a:extLst>
                  <a:ext uri="{FF2B5EF4-FFF2-40B4-BE49-F238E27FC236}">
                    <a16:creationId xmlns:a16="http://schemas.microsoft.com/office/drawing/2014/main" id="{E8744191-3CCC-CE4E-BB90-9766515C313B}"/>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38" name="Group 37">
              <a:extLst>
                <a:ext uri="{FF2B5EF4-FFF2-40B4-BE49-F238E27FC236}">
                  <a16:creationId xmlns:a16="http://schemas.microsoft.com/office/drawing/2014/main" id="{2A7499B9-3195-D045-A404-4C018F7DE908}"/>
                </a:ext>
              </a:extLst>
            </p:cNvPr>
            <p:cNvGrpSpPr/>
            <p:nvPr userDrawn="1"/>
          </p:nvGrpSpPr>
          <p:grpSpPr>
            <a:xfrm>
              <a:off x="5637151" y="748531"/>
              <a:ext cx="1054452" cy="111512"/>
              <a:chOff x="5637151" y="748531"/>
              <a:chExt cx="1054452" cy="111512"/>
            </a:xfrm>
          </p:grpSpPr>
          <p:sp>
            <p:nvSpPr>
              <p:cNvPr id="58" name="object 10">
                <a:extLst>
                  <a:ext uri="{FF2B5EF4-FFF2-40B4-BE49-F238E27FC236}">
                    <a16:creationId xmlns:a16="http://schemas.microsoft.com/office/drawing/2014/main" id="{C89791E1-8ED0-D048-8581-B3572F454F6E}"/>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9" name="object 22">
                <a:extLst>
                  <a:ext uri="{FF2B5EF4-FFF2-40B4-BE49-F238E27FC236}">
                    <a16:creationId xmlns:a16="http://schemas.microsoft.com/office/drawing/2014/main" id="{ED37D4F5-434C-7F45-B6F6-0C2FBCC83FF8}"/>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60" name="object 10">
                <a:extLst>
                  <a:ext uri="{FF2B5EF4-FFF2-40B4-BE49-F238E27FC236}">
                    <a16:creationId xmlns:a16="http://schemas.microsoft.com/office/drawing/2014/main" id="{8D5A636C-2F49-0143-8A47-F90ABB33E47D}"/>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grpSp>
        <p:grpSp>
          <p:nvGrpSpPr>
            <p:cNvPr id="39" name="Group 38">
              <a:extLst>
                <a:ext uri="{FF2B5EF4-FFF2-40B4-BE49-F238E27FC236}">
                  <a16:creationId xmlns:a16="http://schemas.microsoft.com/office/drawing/2014/main" id="{D2037C88-237D-AF48-9D71-2D84C1F29960}"/>
                </a:ext>
              </a:extLst>
            </p:cNvPr>
            <p:cNvGrpSpPr/>
            <p:nvPr userDrawn="1"/>
          </p:nvGrpSpPr>
          <p:grpSpPr>
            <a:xfrm>
              <a:off x="5637151" y="1356272"/>
              <a:ext cx="1054452" cy="18398"/>
              <a:chOff x="5637151" y="1356272"/>
              <a:chExt cx="1054452" cy="18398"/>
            </a:xfrm>
          </p:grpSpPr>
          <p:sp>
            <p:nvSpPr>
              <p:cNvPr id="56" name="object 10">
                <a:extLst>
                  <a:ext uri="{FF2B5EF4-FFF2-40B4-BE49-F238E27FC236}">
                    <a16:creationId xmlns:a16="http://schemas.microsoft.com/office/drawing/2014/main" id="{4DB64A41-693C-D44E-BF7F-033274EE04E3}"/>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7" name="object 22">
                <a:extLst>
                  <a:ext uri="{FF2B5EF4-FFF2-40B4-BE49-F238E27FC236}">
                    <a16:creationId xmlns:a16="http://schemas.microsoft.com/office/drawing/2014/main" id="{7D74FD52-9AC0-1A41-B7A6-168AAC276A53}"/>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0" name="Group 39">
              <a:extLst>
                <a:ext uri="{FF2B5EF4-FFF2-40B4-BE49-F238E27FC236}">
                  <a16:creationId xmlns:a16="http://schemas.microsoft.com/office/drawing/2014/main" id="{9F9E9A71-0FF1-3941-B88B-324ED6B5FA49}"/>
                </a:ext>
              </a:extLst>
            </p:cNvPr>
            <p:cNvGrpSpPr/>
            <p:nvPr userDrawn="1"/>
          </p:nvGrpSpPr>
          <p:grpSpPr>
            <a:xfrm>
              <a:off x="5637151" y="2332004"/>
              <a:ext cx="1054452" cy="18398"/>
              <a:chOff x="5637151" y="1356272"/>
              <a:chExt cx="1054452" cy="18398"/>
            </a:xfrm>
          </p:grpSpPr>
          <p:sp>
            <p:nvSpPr>
              <p:cNvPr id="54" name="object 10">
                <a:extLst>
                  <a:ext uri="{FF2B5EF4-FFF2-40B4-BE49-F238E27FC236}">
                    <a16:creationId xmlns:a16="http://schemas.microsoft.com/office/drawing/2014/main" id="{8EAFBA7B-BF3D-0F42-B8E1-78A9A998D24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5" name="object 22">
                <a:extLst>
                  <a:ext uri="{FF2B5EF4-FFF2-40B4-BE49-F238E27FC236}">
                    <a16:creationId xmlns:a16="http://schemas.microsoft.com/office/drawing/2014/main" id="{4B18B7FF-5747-C049-A6C5-4F423D9F5986}"/>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1" name="object 22">
              <a:extLst>
                <a:ext uri="{FF2B5EF4-FFF2-40B4-BE49-F238E27FC236}">
                  <a16:creationId xmlns:a16="http://schemas.microsoft.com/office/drawing/2014/main" id="{A56F6ECD-C894-5944-BE88-D7507C74EAF2}"/>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2" name="Group 41">
              <a:extLst>
                <a:ext uri="{FF2B5EF4-FFF2-40B4-BE49-F238E27FC236}">
                  <a16:creationId xmlns:a16="http://schemas.microsoft.com/office/drawing/2014/main" id="{BFAEDB62-5DF7-3B4F-A4FB-DB3F193C6B87}"/>
                </a:ext>
              </a:extLst>
            </p:cNvPr>
            <p:cNvGrpSpPr/>
            <p:nvPr userDrawn="1"/>
          </p:nvGrpSpPr>
          <p:grpSpPr>
            <a:xfrm flipH="1">
              <a:off x="5637151" y="4556673"/>
              <a:ext cx="1054452" cy="18398"/>
              <a:chOff x="5637151" y="1356272"/>
              <a:chExt cx="1054452" cy="18398"/>
            </a:xfrm>
          </p:grpSpPr>
          <p:sp>
            <p:nvSpPr>
              <p:cNvPr id="52" name="object 10">
                <a:extLst>
                  <a:ext uri="{FF2B5EF4-FFF2-40B4-BE49-F238E27FC236}">
                    <a16:creationId xmlns:a16="http://schemas.microsoft.com/office/drawing/2014/main" id="{EEB282D0-9214-4844-A266-84F472E2FEC9}"/>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3" name="object 22">
                <a:extLst>
                  <a:ext uri="{FF2B5EF4-FFF2-40B4-BE49-F238E27FC236}">
                    <a16:creationId xmlns:a16="http://schemas.microsoft.com/office/drawing/2014/main" id="{6F9330EC-85CF-CB43-9A77-C814C76E7BDF}"/>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694A5AAC-867A-C542-962B-18338EECF9C6}"/>
                </a:ext>
              </a:extLst>
            </p:cNvPr>
            <p:cNvGrpSpPr/>
            <p:nvPr userDrawn="1"/>
          </p:nvGrpSpPr>
          <p:grpSpPr>
            <a:xfrm flipH="1">
              <a:off x="5637151" y="5071585"/>
              <a:ext cx="1054452" cy="444171"/>
              <a:chOff x="5637151" y="1285667"/>
              <a:chExt cx="1054452" cy="444171"/>
            </a:xfrm>
          </p:grpSpPr>
          <p:sp>
            <p:nvSpPr>
              <p:cNvPr id="48" name="object 10">
                <a:extLst>
                  <a:ext uri="{FF2B5EF4-FFF2-40B4-BE49-F238E27FC236}">
                    <a16:creationId xmlns:a16="http://schemas.microsoft.com/office/drawing/2014/main" id="{5C3EA676-EBF9-C542-8D0E-233EB097A7ED}"/>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9" name="object 22">
                <a:extLst>
                  <a:ext uri="{FF2B5EF4-FFF2-40B4-BE49-F238E27FC236}">
                    <a16:creationId xmlns:a16="http://schemas.microsoft.com/office/drawing/2014/main" id="{6ACE70E3-2255-B54F-9093-14639DF54CA6}"/>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50" name="object 10">
                <a:extLst>
                  <a:ext uri="{FF2B5EF4-FFF2-40B4-BE49-F238E27FC236}">
                    <a16:creationId xmlns:a16="http://schemas.microsoft.com/office/drawing/2014/main" id="{E32582A8-A0BA-F142-9606-55946DB07C32}"/>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1" name="object 22">
                <a:extLst>
                  <a:ext uri="{FF2B5EF4-FFF2-40B4-BE49-F238E27FC236}">
                    <a16:creationId xmlns:a16="http://schemas.microsoft.com/office/drawing/2014/main" id="{CA4F6FB0-9D21-2D4E-9EE8-5D358C5C033B}"/>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4" name="object 22">
              <a:extLst>
                <a:ext uri="{FF2B5EF4-FFF2-40B4-BE49-F238E27FC236}">
                  <a16:creationId xmlns:a16="http://schemas.microsoft.com/office/drawing/2014/main" id="{EA47F1CB-5FCA-6042-95CD-CEFC2ADE4197}"/>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5" name="Group 44">
              <a:extLst>
                <a:ext uri="{FF2B5EF4-FFF2-40B4-BE49-F238E27FC236}">
                  <a16:creationId xmlns:a16="http://schemas.microsoft.com/office/drawing/2014/main" id="{5FEBC9B4-32D5-AE44-8B01-97AE950BF45C}"/>
                </a:ext>
              </a:extLst>
            </p:cNvPr>
            <p:cNvGrpSpPr/>
            <p:nvPr userDrawn="1"/>
          </p:nvGrpSpPr>
          <p:grpSpPr>
            <a:xfrm>
              <a:off x="5637151" y="6467844"/>
              <a:ext cx="1039485" cy="182564"/>
              <a:chOff x="5637151" y="1356272"/>
              <a:chExt cx="1039485" cy="182564"/>
            </a:xfrm>
          </p:grpSpPr>
          <p:sp>
            <p:nvSpPr>
              <p:cNvPr id="46" name="object 10">
                <a:extLst>
                  <a:ext uri="{FF2B5EF4-FFF2-40B4-BE49-F238E27FC236}">
                    <a16:creationId xmlns:a16="http://schemas.microsoft.com/office/drawing/2014/main" id="{DB674065-ADFF-8E4C-951A-993BAF69F3C7}"/>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7" name="object 22">
                <a:extLst>
                  <a:ext uri="{FF2B5EF4-FFF2-40B4-BE49-F238E27FC236}">
                    <a16:creationId xmlns:a16="http://schemas.microsoft.com/office/drawing/2014/main" id="{358EE1C1-F146-554F-8D69-D1D6F8EF0BFC}"/>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3274677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Quote Streamlined 1">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4800" b="1" i="0">
                <a:solidFill>
                  <a:schemeClr val="accent2"/>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01458B"/>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sp>
        <p:nvSpPr>
          <p:cNvPr id="16" name="Text Placeholder 20">
            <a:extLst>
              <a:ext uri="{FF2B5EF4-FFF2-40B4-BE49-F238E27FC236}">
                <a16:creationId xmlns:a16="http://schemas.microsoft.com/office/drawing/2014/main" id="{DFE62CFD-E0E9-D129-6D88-D777A5DAD826}"/>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0">
                <a:solidFill>
                  <a:schemeClr val="accent2"/>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chemeClr val="accent2"/>
                </a:solidFill>
              </a:defRPr>
            </a:lvl2pPr>
            <a:lvl3pPr marL="914400" indent="0">
              <a:buNone/>
              <a:defRPr/>
            </a:lvl3pPr>
            <a:lvl4pPr marL="1371600" indent="0">
              <a:buNone/>
              <a:defRPr/>
            </a:lvl4pPr>
            <a:lvl5pPr marL="1828800" indent="0">
              <a:buNone/>
              <a:defRPr/>
            </a:lvl5pPr>
          </a:lstStyle>
          <a:p>
            <a:pPr lvl="0"/>
            <a:r>
              <a:rPr lang="en-US" dirty="0"/>
              <a:t>Click to add add attribution here</a:t>
            </a:r>
          </a:p>
        </p:txBody>
      </p:sp>
    </p:spTree>
    <p:extLst>
      <p:ext uri="{BB962C8B-B14F-4D97-AF65-F5344CB8AC3E}">
        <p14:creationId xmlns:p14="http://schemas.microsoft.com/office/powerpoint/2010/main" val="13067453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Quote Streamlined 2">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chemeClr val="accent1"/>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a:solidFill>
                  <a:schemeClr val="accent1"/>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chemeClr val="accent1"/>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spTree>
    <p:extLst>
      <p:ext uri="{BB962C8B-B14F-4D97-AF65-F5344CB8AC3E}">
        <p14:creationId xmlns:p14="http://schemas.microsoft.com/office/powerpoint/2010/main" val="428027165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Quote Streamlined 3">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2"/>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solidFill>
                  <a:schemeClr val="accent2"/>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solidFill>
                  <a:schemeClr val="accent2"/>
                </a:solidFill>
              </a:endParaRPr>
            </a:p>
          </p:txBody>
        </p:sp>
      </p:grpSp>
    </p:spTree>
    <p:extLst>
      <p:ext uri="{BB962C8B-B14F-4D97-AF65-F5344CB8AC3E}">
        <p14:creationId xmlns:p14="http://schemas.microsoft.com/office/powerpoint/2010/main" val="375605426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Quote Streamlined 4">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solidFill>
                  <a:schemeClr val="accent1"/>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solidFill>
                  <a:schemeClr val="accent1"/>
                </a:solidFill>
              </a:endParaRPr>
            </a:p>
          </p:txBody>
        </p:sp>
      </p:grpSp>
    </p:spTree>
    <p:extLst>
      <p:ext uri="{BB962C8B-B14F-4D97-AF65-F5344CB8AC3E}">
        <p14:creationId xmlns:p14="http://schemas.microsoft.com/office/powerpoint/2010/main" val="1504495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061103"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3913624" y="1731963"/>
            <a:ext cx="4125195"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3913624" y="5108946"/>
            <a:ext cx="4125195" cy="1358900"/>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59" name="Group 58">
            <a:extLst>
              <a:ext uri="{FF2B5EF4-FFF2-40B4-BE49-F238E27FC236}">
                <a16:creationId xmlns:a16="http://schemas.microsoft.com/office/drawing/2014/main" id="{FA947BC9-9906-B044-B30A-68982AC5136D}"/>
              </a:ext>
            </a:extLst>
          </p:cNvPr>
          <p:cNvGrpSpPr/>
          <p:nvPr userDrawn="1"/>
        </p:nvGrpSpPr>
        <p:grpSpPr>
          <a:xfrm>
            <a:off x="97535" y="2509520"/>
            <a:ext cx="11692119" cy="1930400"/>
            <a:chOff x="240378" y="4083645"/>
            <a:chExt cx="19619509" cy="3664909"/>
          </a:xfrm>
        </p:grpSpPr>
        <p:sp>
          <p:nvSpPr>
            <p:cNvPr id="60" name="object 7">
              <a:extLst>
                <a:ext uri="{FF2B5EF4-FFF2-40B4-BE49-F238E27FC236}">
                  <a16:creationId xmlns:a16="http://schemas.microsoft.com/office/drawing/2014/main" id="{80640D98-B291-6645-8306-3D8792CF6CE6}"/>
                </a:ext>
              </a:extLst>
            </p:cNvPr>
            <p:cNvSpPr/>
            <p:nvPr/>
          </p:nvSpPr>
          <p:spPr>
            <a:xfrm>
              <a:off x="624383" y="5628289"/>
              <a:ext cx="0" cy="1638935"/>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61" name="object 8">
              <a:extLst>
                <a:ext uri="{FF2B5EF4-FFF2-40B4-BE49-F238E27FC236}">
                  <a16:creationId xmlns:a16="http://schemas.microsoft.com/office/drawing/2014/main" id="{485D1293-9E15-A748-8D58-D23ACDC46398}"/>
                </a:ext>
              </a:extLst>
            </p:cNvPr>
            <p:cNvSpPr/>
            <p:nvPr/>
          </p:nvSpPr>
          <p:spPr>
            <a:xfrm>
              <a:off x="5883289" y="5628293"/>
              <a:ext cx="0" cy="1161415"/>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6314331" y="5628289"/>
              <a:ext cx="0" cy="1743710"/>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63" name="object 10">
              <a:extLst>
                <a:ext uri="{FF2B5EF4-FFF2-40B4-BE49-F238E27FC236}">
                  <a16:creationId xmlns:a16="http://schemas.microsoft.com/office/drawing/2014/main" id="{0510D2EC-A71E-5248-875A-9E734ACDE9E7}"/>
                </a:ext>
              </a:extLst>
            </p:cNvPr>
            <p:cNvSpPr/>
            <p:nvPr/>
          </p:nvSpPr>
          <p:spPr>
            <a:xfrm>
              <a:off x="18261610"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11">
              <a:extLst>
                <a:ext uri="{FF2B5EF4-FFF2-40B4-BE49-F238E27FC236}">
                  <a16:creationId xmlns:a16="http://schemas.microsoft.com/office/drawing/2014/main" id="{00003A82-A8D8-4946-A2FE-151872D24A0D}"/>
                </a:ext>
              </a:extLst>
            </p:cNvPr>
            <p:cNvSpPr/>
            <p:nvPr/>
          </p:nvSpPr>
          <p:spPr>
            <a:xfrm>
              <a:off x="13788576"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12">
              <a:extLst>
                <a:ext uri="{FF2B5EF4-FFF2-40B4-BE49-F238E27FC236}">
                  <a16:creationId xmlns:a16="http://schemas.microsoft.com/office/drawing/2014/main" id="{2E7A9E87-646F-954A-A25B-73D09AF5CD97}"/>
                </a:ext>
              </a:extLst>
            </p:cNvPr>
            <p:cNvSpPr/>
            <p:nvPr/>
          </p:nvSpPr>
          <p:spPr>
            <a:xfrm>
              <a:off x="19723173"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13">
              <a:extLst>
                <a:ext uri="{FF2B5EF4-FFF2-40B4-BE49-F238E27FC236}">
                  <a16:creationId xmlns:a16="http://schemas.microsoft.com/office/drawing/2014/main" id="{4A27ADFE-F218-1B4A-809E-4320DF9C97B4}"/>
                </a:ext>
              </a:extLst>
            </p:cNvPr>
            <p:cNvSpPr/>
            <p:nvPr/>
          </p:nvSpPr>
          <p:spPr>
            <a:xfrm>
              <a:off x="14830765" y="5664881"/>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67" name="object 14">
              <a:extLst>
                <a:ext uri="{FF2B5EF4-FFF2-40B4-BE49-F238E27FC236}">
                  <a16:creationId xmlns:a16="http://schemas.microsoft.com/office/drawing/2014/main" id="{6F5A039D-511F-9447-B200-3F6C26112F42}"/>
                </a:ext>
              </a:extLst>
            </p:cNvPr>
            <p:cNvSpPr/>
            <p:nvPr/>
          </p:nvSpPr>
          <p:spPr>
            <a:xfrm>
              <a:off x="16253153" y="5628289"/>
              <a:ext cx="0" cy="2120265"/>
            </a:xfrm>
            <a:custGeom>
              <a:avLst/>
              <a:gdLst/>
              <a:ahLst/>
              <a:cxnLst/>
              <a:rect l="l" t="t" r="r" b="b"/>
              <a:pathLst>
                <a:path h="2120265">
                  <a:moveTo>
                    <a:pt x="0" y="2120165"/>
                  </a:moveTo>
                  <a:lnTo>
                    <a:pt x="0" y="0"/>
                  </a:lnTo>
                </a:path>
              </a:pathLst>
            </a:custGeom>
            <a:ln w="13695">
              <a:solidFill>
                <a:schemeClr val="accent1"/>
              </a:solidFill>
            </a:ln>
          </p:spPr>
          <p:txBody>
            <a:bodyPr wrap="square" lIns="0" tIns="0" rIns="0" bIns="0" rtlCol="0"/>
            <a:lstStyle/>
            <a:p>
              <a:endParaRPr/>
            </a:p>
          </p:txBody>
        </p:sp>
        <p:sp>
          <p:nvSpPr>
            <p:cNvPr id="68" name="object 15">
              <a:extLst>
                <a:ext uri="{FF2B5EF4-FFF2-40B4-BE49-F238E27FC236}">
                  <a16:creationId xmlns:a16="http://schemas.microsoft.com/office/drawing/2014/main" id="{5F695F29-C382-AA46-9441-79AFBB33D895}"/>
                </a:ext>
              </a:extLst>
            </p:cNvPr>
            <p:cNvSpPr/>
            <p:nvPr/>
          </p:nvSpPr>
          <p:spPr>
            <a:xfrm>
              <a:off x="14198365" y="5628289"/>
              <a:ext cx="0" cy="1638935"/>
            </a:xfrm>
            <a:custGeom>
              <a:avLst/>
              <a:gdLst/>
              <a:ahLst/>
              <a:cxnLst/>
              <a:rect l="l" t="t" r="r" b="b"/>
              <a:pathLst>
                <a:path h="1638934">
                  <a:moveTo>
                    <a:pt x="0" y="1638505"/>
                  </a:moveTo>
                  <a:lnTo>
                    <a:pt x="0" y="0"/>
                  </a:lnTo>
                </a:path>
              </a:pathLst>
            </a:custGeom>
            <a:ln w="13695">
              <a:solidFill>
                <a:schemeClr val="accent1"/>
              </a:solidFill>
            </a:ln>
          </p:spPr>
          <p:txBody>
            <a:bodyPr wrap="square" lIns="0" tIns="0" rIns="0" bIns="0" rtlCol="0"/>
            <a:lstStyle/>
            <a:p>
              <a:endParaRPr/>
            </a:p>
          </p:txBody>
        </p:sp>
        <p:sp>
          <p:nvSpPr>
            <p:cNvPr id="69" name="object 16">
              <a:extLst>
                <a:ext uri="{FF2B5EF4-FFF2-40B4-BE49-F238E27FC236}">
                  <a16:creationId xmlns:a16="http://schemas.microsoft.com/office/drawing/2014/main" id="{CF57C7E7-236E-5747-BC21-2B7A4B310971}"/>
                </a:ext>
              </a:extLst>
            </p:cNvPr>
            <p:cNvSpPr/>
            <p:nvPr/>
          </p:nvSpPr>
          <p:spPr>
            <a:xfrm>
              <a:off x="17238634"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70" name="object 17">
              <a:extLst>
                <a:ext uri="{FF2B5EF4-FFF2-40B4-BE49-F238E27FC236}">
                  <a16:creationId xmlns:a16="http://schemas.microsoft.com/office/drawing/2014/main" id="{CC2F267F-D852-5644-A8EB-E3C0A50285D5}"/>
                </a:ext>
              </a:extLst>
            </p:cNvPr>
            <p:cNvSpPr/>
            <p:nvPr/>
          </p:nvSpPr>
          <p:spPr>
            <a:xfrm>
              <a:off x="17336739"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71" name="object 18">
              <a:extLst>
                <a:ext uri="{FF2B5EF4-FFF2-40B4-BE49-F238E27FC236}">
                  <a16:creationId xmlns:a16="http://schemas.microsoft.com/office/drawing/2014/main" id="{3D4CEAB5-907E-354D-8BBC-52D2B8327B31}"/>
                </a:ext>
              </a:extLst>
            </p:cNvPr>
            <p:cNvSpPr/>
            <p:nvPr/>
          </p:nvSpPr>
          <p:spPr>
            <a:xfrm>
              <a:off x="16334886" y="4083645"/>
              <a:ext cx="0" cy="1825625"/>
            </a:xfrm>
            <a:custGeom>
              <a:avLst/>
              <a:gdLst/>
              <a:ahLst/>
              <a:cxnLst/>
              <a:rect l="l" t="t" r="r" b="b"/>
              <a:pathLst>
                <a:path h="1825625">
                  <a:moveTo>
                    <a:pt x="0" y="1825002"/>
                  </a:moveTo>
                  <a:lnTo>
                    <a:pt x="0" y="0"/>
                  </a:lnTo>
                </a:path>
              </a:pathLst>
            </a:custGeom>
            <a:ln w="32742">
              <a:solidFill>
                <a:schemeClr val="accent1"/>
              </a:solidFill>
            </a:ln>
          </p:spPr>
          <p:txBody>
            <a:bodyPr wrap="square" lIns="0" tIns="0" rIns="0" bIns="0" rtlCol="0"/>
            <a:lstStyle/>
            <a:p>
              <a:endParaRPr/>
            </a:p>
          </p:txBody>
        </p:sp>
        <p:sp>
          <p:nvSpPr>
            <p:cNvPr id="72" name="object 19">
              <a:extLst>
                <a:ext uri="{FF2B5EF4-FFF2-40B4-BE49-F238E27FC236}">
                  <a16:creationId xmlns:a16="http://schemas.microsoft.com/office/drawing/2014/main" id="{31417C22-3690-3742-9682-F5F58C88724E}"/>
                </a:ext>
              </a:extLst>
            </p:cNvPr>
            <p:cNvSpPr/>
            <p:nvPr/>
          </p:nvSpPr>
          <p:spPr>
            <a:xfrm>
              <a:off x="15884107"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73" name="object 20">
              <a:extLst>
                <a:ext uri="{FF2B5EF4-FFF2-40B4-BE49-F238E27FC236}">
                  <a16:creationId xmlns:a16="http://schemas.microsoft.com/office/drawing/2014/main" id="{DABB4064-C1A1-9F42-94FD-38CFE3331A7A}"/>
                </a:ext>
              </a:extLst>
            </p:cNvPr>
            <p:cNvSpPr/>
            <p:nvPr/>
          </p:nvSpPr>
          <p:spPr>
            <a:xfrm>
              <a:off x="14896851"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74" name="object 21">
              <a:extLst>
                <a:ext uri="{FF2B5EF4-FFF2-40B4-BE49-F238E27FC236}">
                  <a16:creationId xmlns:a16="http://schemas.microsoft.com/office/drawing/2014/main" id="{80E89B1B-8A92-3848-8A50-1F65449BC0E6}"/>
                </a:ext>
              </a:extLst>
            </p:cNvPr>
            <p:cNvSpPr/>
            <p:nvPr/>
          </p:nvSpPr>
          <p:spPr>
            <a:xfrm>
              <a:off x="13823475"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5" name="object 22">
              <a:extLst>
                <a:ext uri="{FF2B5EF4-FFF2-40B4-BE49-F238E27FC236}">
                  <a16:creationId xmlns:a16="http://schemas.microsoft.com/office/drawing/2014/main" id="{62EEBB27-1388-1E46-8386-E27D84C15447}"/>
                </a:ext>
              </a:extLst>
            </p:cNvPr>
            <p:cNvSpPr/>
            <p:nvPr/>
          </p:nvSpPr>
          <p:spPr>
            <a:xfrm>
              <a:off x="19859887"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6366464" y="4738306"/>
              <a:ext cx="0" cy="1170940"/>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77" name="object 24">
              <a:extLst>
                <a:ext uri="{FF2B5EF4-FFF2-40B4-BE49-F238E27FC236}">
                  <a16:creationId xmlns:a16="http://schemas.microsoft.com/office/drawing/2014/main" id="{66CDEB0C-3566-4D45-9173-B6CB35F86EA4}"/>
                </a:ext>
              </a:extLst>
            </p:cNvPr>
            <p:cNvSpPr/>
            <p:nvPr/>
          </p:nvSpPr>
          <p:spPr>
            <a:xfrm>
              <a:off x="18313743" y="4270142"/>
              <a:ext cx="0" cy="1638935"/>
            </a:xfrm>
            <a:custGeom>
              <a:avLst/>
              <a:gdLst/>
              <a:ahLst/>
              <a:cxnLst/>
              <a:rect l="l" t="t" r="r" b="b"/>
              <a:pathLst>
                <a:path h="1638935">
                  <a:moveTo>
                    <a:pt x="0" y="1638505"/>
                  </a:moveTo>
                  <a:lnTo>
                    <a:pt x="0" y="0"/>
                  </a:lnTo>
                </a:path>
              </a:pathLst>
            </a:custGeom>
            <a:ln w="10125">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5945333" y="4334946"/>
              <a:ext cx="0" cy="1574165"/>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sp>
          <p:nvSpPr>
            <p:cNvPr id="81" name="object 28">
              <a:extLst>
                <a:ext uri="{FF2B5EF4-FFF2-40B4-BE49-F238E27FC236}">
                  <a16:creationId xmlns:a16="http://schemas.microsoft.com/office/drawing/2014/main" id="{A86B55A8-AD85-8148-87D5-A2371C99D8D2}"/>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75699441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Text-Blue-Streamlined">
    <p:bg>
      <p:bgPr>
        <a:solidFill>
          <a:srgbClr val="FFFF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4D3B74C-F1C6-A1CD-DD0A-FA6E8F8D036D}"/>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1090420" y="323365"/>
            <a:ext cx="10478166" cy="669161"/>
          </a:xfrm>
        </p:spPr>
        <p:txBody>
          <a:bodyPr lIns="0" tIns="0" rIns="0" bIns="0" anchor="b" anchorCtr="0">
            <a:noAutofit/>
          </a:bodyPr>
          <a:lstStyle>
            <a:lvl1pPr algn="l">
              <a:lnSpc>
                <a:spcPct val="90000"/>
              </a:lnSpc>
              <a:defRPr sz="2400" b="1" i="0" spc="100" baseline="0">
                <a:solidFill>
                  <a:schemeClr val="accent2"/>
                </a:solidFill>
                <a:latin typeface="Obviously Wide Lght" pitchFamily="82" charset="77"/>
              </a:defRPr>
            </a:lvl1pPr>
          </a:lstStyle>
          <a:p>
            <a:r>
              <a:rPr lang="en-US" dirty="0"/>
              <a:t>CLICK TO ADD 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sz="2000" b="1" i="0">
                <a:solidFill>
                  <a:schemeClr val="accent2"/>
                </a:solidFill>
                <a:latin typeface="Obviously Wide Medi" pitchFamily="8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1400" b="1" i="0">
                <a:solidFill>
                  <a:schemeClr val="accent2"/>
                </a:solidFill>
                <a:latin typeface="Obviously Wide Medi" pitchFamily="8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pic>
        <p:nvPicPr>
          <p:cNvPr id="14" name="Picture 13">
            <a:extLst>
              <a:ext uri="{FF2B5EF4-FFF2-40B4-BE49-F238E27FC236}">
                <a16:creationId xmlns:a16="http://schemas.microsoft.com/office/drawing/2014/main" id="{6016B89B-334D-5B4D-AAD2-6FD3D5D915D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47" name="Group 46">
            <a:extLst>
              <a:ext uri="{FF2B5EF4-FFF2-40B4-BE49-F238E27FC236}">
                <a16:creationId xmlns:a16="http://schemas.microsoft.com/office/drawing/2014/main" id="{3463BBD9-C22B-DD4A-8880-446CBCB4260D}"/>
              </a:ext>
            </a:extLst>
          </p:cNvPr>
          <p:cNvGrpSpPr/>
          <p:nvPr userDrawn="1"/>
        </p:nvGrpSpPr>
        <p:grpSpPr>
          <a:xfrm>
            <a:off x="11479694" y="484771"/>
            <a:ext cx="712306" cy="5410029"/>
            <a:chOff x="11492959" y="484771"/>
            <a:chExt cx="712306" cy="5410029"/>
          </a:xfrm>
        </p:grpSpPr>
        <p:grpSp>
          <p:nvGrpSpPr>
            <p:cNvPr id="16" name="Group 15">
              <a:extLst>
                <a:ext uri="{FF2B5EF4-FFF2-40B4-BE49-F238E27FC236}">
                  <a16:creationId xmlns:a16="http://schemas.microsoft.com/office/drawing/2014/main" id="{49505F81-2E20-6244-B5EF-F62C9E01FCC1}"/>
                </a:ext>
              </a:extLst>
            </p:cNvPr>
            <p:cNvGrpSpPr/>
            <p:nvPr userDrawn="1"/>
          </p:nvGrpSpPr>
          <p:grpSpPr>
            <a:xfrm>
              <a:off x="11492959" y="484771"/>
              <a:ext cx="712305" cy="98641"/>
              <a:chOff x="11492959" y="484771"/>
              <a:chExt cx="712305" cy="98641"/>
            </a:xfrm>
          </p:grpSpPr>
          <p:sp>
            <p:nvSpPr>
              <p:cNvPr id="45" name="object 12">
                <a:extLst>
                  <a:ext uri="{FF2B5EF4-FFF2-40B4-BE49-F238E27FC236}">
                    <a16:creationId xmlns:a16="http://schemas.microsoft.com/office/drawing/2014/main" id="{881AC648-48F7-704B-8869-AA0D97BFAD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46" name="object 22">
                <a:extLst>
                  <a:ext uri="{FF2B5EF4-FFF2-40B4-BE49-F238E27FC236}">
                    <a16:creationId xmlns:a16="http://schemas.microsoft.com/office/drawing/2014/main" id="{F82239D2-1F53-AA4A-A106-EF6FDDF58902}"/>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2" name="Group 11">
              <a:extLst>
                <a:ext uri="{FF2B5EF4-FFF2-40B4-BE49-F238E27FC236}">
                  <a16:creationId xmlns:a16="http://schemas.microsoft.com/office/drawing/2014/main" id="{2BAB6B7E-91AB-A845-99F4-EF34E378B75D}"/>
                </a:ext>
              </a:extLst>
            </p:cNvPr>
            <p:cNvGrpSpPr/>
            <p:nvPr userDrawn="1"/>
          </p:nvGrpSpPr>
          <p:grpSpPr>
            <a:xfrm>
              <a:off x="11492959" y="837460"/>
              <a:ext cx="712305" cy="112876"/>
              <a:chOff x="11492959" y="837460"/>
              <a:chExt cx="712305" cy="112876"/>
            </a:xfrm>
          </p:grpSpPr>
          <p:sp>
            <p:nvSpPr>
              <p:cNvPr id="41" name="object 10">
                <a:extLst>
                  <a:ext uri="{FF2B5EF4-FFF2-40B4-BE49-F238E27FC236}">
                    <a16:creationId xmlns:a16="http://schemas.microsoft.com/office/drawing/2014/main" id="{53C4DF40-9951-0F45-BAAC-1147334A338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44" name="object 10">
                <a:extLst>
                  <a:ext uri="{FF2B5EF4-FFF2-40B4-BE49-F238E27FC236}">
                    <a16:creationId xmlns:a16="http://schemas.microsoft.com/office/drawing/2014/main" id="{9AFF11AB-8F4F-724C-8CFC-6FBC5565309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3" name="object 22">
                <a:extLst>
                  <a:ext uri="{FF2B5EF4-FFF2-40B4-BE49-F238E27FC236}">
                    <a16:creationId xmlns:a16="http://schemas.microsoft.com/office/drawing/2014/main" id="{016500BB-4144-9A4F-B7AE-380B54A21B62}"/>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 name="Group 10">
              <a:extLst>
                <a:ext uri="{FF2B5EF4-FFF2-40B4-BE49-F238E27FC236}">
                  <a16:creationId xmlns:a16="http://schemas.microsoft.com/office/drawing/2014/main" id="{7B9EF69F-2683-6B48-A324-5FEAD0814EB7}"/>
                </a:ext>
              </a:extLst>
            </p:cNvPr>
            <p:cNvGrpSpPr/>
            <p:nvPr userDrawn="1"/>
          </p:nvGrpSpPr>
          <p:grpSpPr>
            <a:xfrm>
              <a:off x="11492959" y="1459641"/>
              <a:ext cx="712305" cy="18623"/>
              <a:chOff x="11492959" y="1459641"/>
              <a:chExt cx="712305" cy="18623"/>
            </a:xfrm>
          </p:grpSpPr>
          <p:sp>
            <p:nvSpPr>
              <p:cNvPr id="39" name="object 10">
                <a:extLst>
                  <a:ext uri="{FF2B5EF4-FFF2-40B4-BE49-F238E27FC236}">
                    <a16:creationId xmlns:a16="http://schemas.microsoft.com/office/drawing/2014/main" id="{2A40E96B-A34F-9E40-ACE9-A4745F0C7F28}"/>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0" name="object 22">
                <a:extLst>
                  <a:ext uri="{FF2B5EF4-FFF2-40B4-BE49-F238E27FC236}">
                    <a16:creationId xmlns:a16="http://schemas.microsoft.com/office/drawing/2014/main" id="{43F084A3-AD2B-784B-B3EF-AD4BDD57F604}"/>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 name="Group 9">
              <a:extLst>
                <a:ext uri="{FF2B5EF4-FFF2-40B4-BE49-F238E27FC236}">
                  <a16:creationId xmlns:a16="http://schemas.microsoft.com/office/drawing/2014/main" id="{5F982F1F-6739-BC4B-BAB1-3888F2033F59}"/>
                </a:ext>
              </a:extLst>
            </p:cNvPr>
            <p:cNvGrpSpPr/>
            <p:nvPr userDrawn="1"/>
          </p:nvGrpSpPr>
          <p:grpSpPr>
            <a:xfrm>
              <a:off x="11492959" y="2418879"/>
              <a:ext cx="712305" cy="126395"/>
              <a:chOff x="11492959" y="2418879"/>
              <a:chExt cx="712305" cy="126395"/>
            </a:xfrm>
          </p:grpSpPr>
          <p:sp>
            <p:nvSpPr>
              <p:cNvPr id="37" name="object 10">
                <a:extLst>
                  <a:ext uri="{FF2B5EF4-FFF2-40B4-BE49-F238E27FC236}">
                    <a16:creationId xmlns:a16="http://schemas.microsoft.com/office/drawing/2014/main" id="{7A6ED7BE-5A24-DC47-8B6F-49081FF69B5F}"/>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38" name="object 22">
                <a:extLst>
                  <a:ext uri="{FF2B5EF4-FFF2-40B4-BE49-F238E27FC236}">
                    <a16:creationId xmlns:a16="http://schemas.microsoft.com/office/drawing/2014/main" id="{25C4C95E-AFAE-B64C-9050-39D34C50F6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21" name="object 22">
              <a:extLst>
                <a:ext uri="{FF2B5EF4-FFF2-40B4-BE49-F238E27FC236}">
                  <a16:creationId xmlns:a16="http://schemas.microsoft.com/office/drawing/2014/main" id="{0BB380E0-F0AD-8D49-9ADE-10943B64CFA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9" name="Group 8">
              <a:extLst>
                <a:ext uri="{FF2B5EF4-FFF2-40B4-BE49-F238E27FC236}">
                  <a16:creationId xmlns:a16="http://schemas.microsoft.com/office/drawing/2014/main" id="{30D6B3E6-2AA6-874C-B07F-43C1BD46C0EF}"/>
                </a:ext>
              </a:extLst>
            </p:cNvPr>
            <p:cNvGrpSpPr/>
            <p:nvPr userDrawn="1"/>
          </p:nvGrpSpPr>
          <p:grpSpPr>
            <a:xfrm>
              <a:off x="11492959" y="5160951"/>
              <a:ext cx="712305" cy="70754"/>
              <a:chOff x="11492959" y="5160951"/>
              <a:chExt cx="712305" cy="70754"/>
            </a:xfrm>
          </p:grpSpPr>
          <p:sp>
            <p:nvSpPr>
              <p:cNvPr id="34" name="object 22">
                <a:extLst>
                  <a:ext uri="{FF2B5EF4-FFF2-40B4-BE49-F238E27FC236}">
                    <a16:creationId xmlns:a16="http://schemas.microsoft.com/office/drawing/2014/main" id="{5CAE99AC-19A9-5C42-AF7C-70DEB7FD5B79}"/>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32" name="object 10">
                <a:extLst>
                  <a:ext uri="{FF2B5EF4-FFF2-40B4-BE49-F238E27FC236}">
                    <a16:creationId xmlns:a16="http://schemas.microsoft.com/office/drawing/2014/main" id="{25BDE417-F839-5941-9662-16DF0A8A99D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9" name="object 22">
              <a:extLst>
                <a:ext uri="{FF2B5EF4-FFF2-40B4-BE49-F238E27FC236}">
                  <a16:creationId xmlns:a16="http://schemas.microsoft.com/office/drawing/2014/main" id="{C008405F-AD5B-A24D-9999-84228CA5920C}"/>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8" name="object 10">
              <a:extLst>
                <a:ext uri="{FF2B5EF4-FFF2-40B4-BE49-F238E27FC236}">
                  <a16:creationId xmlns:a16="http://schemas.microsoft.com/office/drawing/2014/main" id="{703129EE-7825-5948-A27A-1D79F9B2F776}"/>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144115683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CA50B3-B544-8050-7B46-896A323F55C8}"/>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5" name="Title 1">
            <a:extLst>
              <a:ext uri="{FF2B5EF4-FFF2-40B4-BE49-F238E27FC236}">
                <a16:creationId xmlns:a16="http://schemas.microsoft.com/office/drawing/2014/main" id="{9C851DD2-137B-174A-8657-C360631E4145}"/>
              </a:ext>
            </a:extLst>
          </p:cNvPr>
          <p:cNvSpPr>
            <a:spLocks noGrp="1"/>
          </p:cNvSpPr>
          <p:nvPr>
            <p:ph type="title" hasCustomPrompt="1"/>
          </p:nvPr>
        </p:nvSpPr>
        <p:spPr>
          <a:xfrm>
            <a:off x="1090420" y="261791"/>
            <a:ext cx="10820622" cy="72410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7" name="Group 46">
            <a:extLst>
              <a:ext uri="{FF2B5EF4-FFF2-40B4-BE49-F238E27FC236}">
                <a16:creationId xmlns:a16="http://schemas.microsoft.com/office/drawing/2014/main" id="{6A8CCB4F-EB6E-7C49-BFF4-BFE193A492BA}"/>
              </a:ext>
            </a:extLst>
          </p:cNvPr>
          <p:cNvGrpSpPr/>
          <p:nvPr userDrawn="1"/>
        </p:nvGrpSpPr>
        <p:grpSpPr>
          <a:xfrm>
            <a:off x="11479694" y="484771"/>
            <a:ext cx="712306" cy="5410029"/>
            <a:chOff x="11492959" y="484771"/>
            <a:chExt cx="712306" cy="5410029"/>
          </a:xfrm>
        </p:grpSpPr>
        <p:grpSp>
          <p:nvGrpSpPr>
            <p:cNvPr id="48" name="Group 47">
              <a:extLst>
                <a:ext uri="{FF2B5EF4-FFF2-40B4-BE49-F238E27FC236}">
                  <a16:creationId xmlns:a16="http://schemas.microsoft.com/office/drawing/2014/main" id="{4D52C820-4118-5844-B4C6-0F6ECAAE10C5}"/>
                </a:ext>
              </a:extLst>
            </p:cNvPr>
            <p:cNvGrpSpPr/>
            <p:nvPr userDrawn="1"/>
          </p:nvGrpSpPr>
          <p:grpSpPr>
            <a:xfrm>
              <a:off x="11492959" y="484771"/>
              <a:ext cx="712305" cy="98641"/>
              <a:chOff x="11492959" y="484771"/>
              <a:chExt cx="712305" cy="98641"/>
            </a:xfrm>
          </p:grpSpPr>
          <p:sp>
            <p:nvSpPr>
              <p:cNvPr id="65" name="object 12">
                <a:extLst>
                  <a:ext uri="{FF2B5EF4-FFF2-40B4-BE49-F238E27FC236}">
                    <a16:creationId xmlns:a16="http://schemas.microsoft.com/office/drawing/2014/main" id="{BE12A101-DF84-F747-9771-CB4355965664}"/>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22">
                <a:extLst>
                  <a:ext uri="{FF2B5EF4-FFF2-40B4-BE49-F238E27FC236}">
                    <a16:creationId xmlns:a16="http://schemas.microsoft.com/office/drawing/2014/main" id="{E18BFEC0-9622-8C4B-BEAB-155F3A86A4F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DDA3EA8-5304-8E4F-9EF0-3B226B876524}"/>
                </a:ext>
              </a:extLst>
            </p:cNvPr>
            <p:cNvGrpSpPr/>
            <p:nvPr userDrawn="1"/>
          </p:nvGrpSpPr>
          <p:grpSpPr>
            <a:xfrm>
              <a:off x="11492959" y="837460"/>
              <a:ext cx="712305" cy="112876"/>
              <a:chOff x="11492959" y="837460"/>
              <a:chExt cx="712305" cy="112876"/>
            </a:xfrm>
          </p:grpSpPr>
          <p:sp>
            <p:nvSpPr>
              <p:cNvPr id="62" name="object 10">
                <a:extLst>
                  <a:ext uri="{FF2B5EF4-FFF2-40B4-BE49-F238E27FC236}">
                    <a16:creationId xmlns:a16="http://schemas.microsoft.com/office/drawing/2014/main" id="{E0E1BB06-EA7B-E14F-BAD7-BDCB1A94219C}"/>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3" name="object 10">
                <a:extLst>
                  <a:ext uri="{FF2B5EF4-FFF2-40B4-BE49-F238E27FC236}">
                    <a16:creationId xmlns:a16="http://schemas.microsoft.com/office/drawing/2014/main" id="{CBE47FDE-FF02-074A-B9DB-F0F4661EBE5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0B497DC5-24D2-7E47-B359-40C9E161FE7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A08C2A0C-61DC-AD43-8303-E68852FB5C2C}"/>
                </a:ext>
              </a:extLst>
            </p:cNvPr>
            <p:cNvGrpSpPr/>
            <p:nvPr userDrawn="1"/>
          </p:nvGrpSpPr>
          <p:grpSpPr>
            <a:xfrm>
              <a:off x="11492959" y="1459641"/>
              <a:ext cx="712305" cy="18623"/>
              <a:chOff x="11492959" y="1459641"/>
              <a:chExt cx="712305" cy="18623"/>
            </a:xfrm>
          </p:grpSpPr>
          <p:sp>
            <p:nvSpPr>
              <p:cNvPr id="60" name="object 10">
                <a:extLst>
                  <a:ext uri="{FF2B5EF4-FFF2-40B4-BE49-F238E27FC236}">
                    <a16:creationId xmlns:a16="http://schemas.microsoft.com/office/drawing/2014/main" id="{A819BBCB-D1B4-3148-95C0-DB1885048F31}"/>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1" name="object 22">
                <a:extLst>
                  <a:ext uri="{FF2B5EF4-FFF2-40B4-BE49-F238E27FC236}">
                    <a16:creationId xmlns:a16="http://schemas.microsoft.com/office/drawing/2014/main" id="{CC15F2B0-424E-FA43-A735-194F8572DBE7}"/>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1" name="Group 50">
              <a:extLst>
                <a:ext uri="{FF2B5EF4-FFF2-40B4-BE49-F238E27FC236}">
                  <a16:creationId xmlns:a16="http://schemas.microsoft.com/office/drawing/2014/main" id="{99316C53-414D-5E4C-9A57-1C645317124C}"/>
                </a:ext>
              </a:extLst>
            </p:cNvPr>
            <p:cNvGrpSpPr/>
            <p:nvPr userDrawn="1"/>
          </p:nvGrpSpPr>
          <p:grpSpPr>
            <a:xfrm>
              <a:off x="11492959" y="2418879"/>
              <a:ext cx="712305" cy="126395"/>
              <a:chOff x="11492959" y="2418879"/>
              <a:chExt cx="712305" cy="126395"/>
            </a:xfrm>
          </p:grpSpPr>
          <p:sp>
            <p:nvSpPr>
              <p:cNvPr id="58" name="object 10">
                <a:extLst>
                  <a:ext uri="{FF2B5EF4-FFF2-40B4-BE49-F238E27FC236}">
                    <a16:creationId xmlns:a16="http://schemas.microsoft.com/office/drawing/2014/main" id="{53E70FBD-0E5F-FB46-8A99-2E5007564159}"/>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C686AC97-6BE7-3240-8B47-2F6DDE516FC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2" name="object 22">
              <a:extLst>
                <a:ext uri="{FF2B5EF4-FFF2-40B4-BE49-F238E27FC236}">
                  <a16:creationId xmlns:a16="http://schemas.microsoft.com/office/drawing/2014/main" id="{9E29B2C6-4C96-1E4E-A6E7-0BE771074BC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3" name="Group 52">
              <a:extLst>
                <a:ext uri="{FF2B5EF4-FFF2-40B4-BE49-F238E27FC236}">
                  <a16:creationId xmlns:a16="http://schemas.microsoft.com/office/drawing/2014/main" id="{8D91ADF0-2698-4440-B2A7-94FF113F28CC}"/>
                </a:ext>
              </a:extLst>
            </p:cNvPr>
            <p:cNvGrpSpPr/>
            <p:nvPr userDrawn="1"/>
          </p:nvGrpSpPr>
          <p:grpSpPr>
            <a:xfrm>
              <a:off x="11492959" y="5160951"/>
              <a:ext cx="712305" cy="70754"/>
              <a:chOff x="11492959" y="5160951"/>
              <a:chExt cx="712305" cy="70754"/>
            </a:xfrm>
          </p:grpSpPr>
          <p:sp>
            <p:nvSpPr>
              <p:cNvPr id="56" name="object 22">
                <a:extLst>
                  <a:ext uri="{FF2B5EF4-FFF2-40B4-BE49-F238E27FC236}">
                    <a16:creationId xmlns:a16="http://schemas.microsoft.com/office/drawing/2014/main" id="{557CF4E5-A2DD-AE42-859E-1C502965D5D4}"/>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7" name="object 10">
                <a:extLst>
                  <a:ext uri="{FF2B5EF4-FFF2-40B4-BE49-F238E27FC236}">
                    <a16:creationId xmlns:a16="http://schemas.microsoft.com/office/drawing/2014/main" id="{AA98D139-27CF-A046-90AC-6A2205B7088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4" name="object 22">
              <a:extLst>
                <a:ext uri="{FF2B5EF4-FFF2-40B4-BE49-F238E27FC236}">
                  <a16:creationId xmlns:a16="http://schemas.microsoft.com/office/drawing/2014/main" id="{9B673621-43F3-6D40-A227-317FA2F08BF4}"/>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047C592D-3942-6345-8F73-4337FAC7340D}"/>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6" name="Picture 45">
            <a:extLst>
              <a:ext uri="{FF2B5EF4-FFF2-40B4-BE49-F238E27FC236}">
                <a16:creationId xmlns:a16="http://schemas.microsoft.com/office/drawing/2014/main" id="{9420185E-4AC2-AF46-821D-B6A39598C45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179919617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184107226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4-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BA3367-E24F-45E3-EEDB-32AC7B21884C}"/>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5312747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5-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4C96CF-4B62-29D2-2D11-6CACDCB6B4D7}"/>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85546468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Text-Orang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1838E9-C540-71D8-1913-7FA9453262E3}"/>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lang="en-US" sz="14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14" name="Title 1">
            <a:extLst>
              <a:ext uri="{FF2B5EF4-FFF2-40B4-BE49-F238E27FC236}">
                <a16:creationId xmlns:a16="http://schemas.microsoft.com/office/drawing/2014/main" id="{3CE96427-CC30-D34E-ADEB-161B79B79BCE}"/>
              </a:ext>
            </a:extLst>
          </p:cNvPr>
          <p:cNvSpPr>
            <a:spLocks noGrp="1"/>
          </p:cNvSpPr>
          <p:nvPr>
            <p:ph type="title" hasCustomPrompt="1"/>
          </p:nvPr>
        </p:nvSpPr>
        <p:spPr>
          <a:xfrm>
            <a:off x="1090420" y="279269"/>
            <a:ext cx="10828501" cy="709980"/>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cxnSp>
        <p:nvCxnSpPr>
          <p:cNvPr id="49" name="Straight Connector 48">
            <a:extLst>
              <a:ext uri="{FF2B5EF4-FFF2-40B4-BE49-F238E27FC236}">
                <a16:creationId xmlns:a16="http://schemas.microsoft.com/office/drawing/2014/main" id="{D08ED431-4AA0-FF45-956C-2F98C2E528D3}"/>
              </a:ext>
            </a:extLst>
          </p:cNvPr>
          <p:cNvCxnSpPr/>
          <p:nvPr userDrawn="1"/>
        </p:nvCxnSpPr>
        <p:spPr>
          <a:xfrm>
            <a:off x="5021336" y="12347790"/>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77" name="Picture 76">
            <a:extLst>
              <a:ext uri="{FF2B5EF4-FFF2-40B4-BE49-F238E27FC236}">
                <a16:creationId xmlns:a16="http://schemas.microsoft.com/office/drawing/2014/main" id="{F8E9A6BA-48C3-B141-9BBC-BB5A5CC7DA9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78" name="Group 77">
            <a:extLst>
              <a:ext uri="{FF2B5EF4-FFF2-40B4-BE49-F238E27FC236}">
                <a16:creationId xmlns:a16="http://schemas.microsoft.com/office/drawing/2014/main" id="{F80CF280-019C-7047-AE31-5DD80D71D201}"/>
              </a:ext>
            </a:extLst>
          </p:cNvPr>
          <p:cNvGrpSpPr/>
          <p:nvPr userDrawn="1"/>
        </p:nvGrpSpPr>
        <p:grpSpPr>
          <a:xfrm>
            <a:off x="11479694" y="484771"/>
            <a:ext cx="712306" cy="5410029"/>
            <a:chOff x="11492959" y="484771"/>
            <a:chExt cx="712306" cy="5410029"/>
          </a:xfrm>
        </p:grpSpPr>
        <p:grpSp>
          <p:nvGrpSpPr>
            <p:cNvPr id="79" name="Group 78">
              <a:extLst>
                <a:ext uri="{FF2B5EF4-FFF2-40B4-BE49-F238E27FC236}">
                  <a16:creationId xmlns:a16="http://schemas.microsoft.com/office/drawing/2014/main" id="{61E4CF4A-CEE7-6943-B621-A79A7AF42B1A}"/>
                </a:ext>
              </a:extLst>
            </p:cNvPr>
            <p:cNvGrpSpPr/>
            <p:nvPr userDrawn="1"/>
          </p:nvGrpSpPr>
          <p:grpSpPr>
            <a:xfrm>
              <a:off x="11492959" y="484771"/>
              <a:ext cx="712305" cy="98641"/>
              <a:chOff x="11492959" y="484771"/>
              <a:chExt cx="712305" cy="98641"/>
            </a:xfrm>
          </p:grpSpPr>
          <p:sp>
            <p:nvSpPr>
              <p:cNvPr id="96" name="object 12">
                <a:extLst>
                  <a:ext uri="{FF2B5EF4-FFF2-40B4-BE49-F238E27FC236}">
                    <a16:creationId xmlns:a16="http://schemas.microsoft.com/office/drawing/2014/main" id="{A8E85381-544B-5D48-B30E-BF883F2F1F5B}"/>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7" name="object 22">
                <a:extLst>
                  <a:ext uri="{FF2B5EF4-FFF2-40B4-BE49-F238E27FC236}">
                    <a16:creationId xmlns:a16="http://schemas.microsoft.com/office/drawing/2014/main" id="{D646D3E3-4496-1049-9E06-220812D32728}"/>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0" name="Group 79">
              <a:extLst>
                <a:ext uri="{FF2B5EF4-FFF2-40B4-BE49-F238E27FC236}">
                  <a16:creationId xmlns:a16="http://schemas.microsoft.com/office/drawing/2014/main" id="{11432E9C-C2B7-D140-80C4-72456A1472B6}"/>
                </a:ext>
              </a:extLst>
            </p:cNvPr>
            <p:cNvGrpSpPr/>
            <p:nvPr userDrawn="1"/>
          </p:nvGrpSpPr>
          <p:grpSpPr>
            <a:xfrm>
              <a:off x="11492959" y="837460"/>
              <a:ext cx="712305" cy="112876"/>
              <a:chOff x="11492959" y="837460"/>
              <a:chExt cx="712305" cy="112876"/>
            </a:xfrm>
          </p:grpSpPr>
          <p:sp>
            <p:nvSpPr>
              <p:cNvPr id="93" name="object 10">
                <a:extLst>
                  <a:ext uri="{FF2B5EF4-FFF2-40B4-BE49-F238E27FC236}">
                    <a16:creationId xmlns:a16="http://schemas.microsoft.com/office/drawing/2014/main" id="{EC6388C5-9C3F-404F-B84E-DB43D8FE881E}"/>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94" name="object 10">
                <a:extLst>
                  <a:ext uri="{FF2B5EF4-FFF2-40B4-BE49-F238E27FC236}">
                    <a16:creationId xmlns:a16="http://schemas.microsoft.com/office/drawing/2014/main" id="{2CBB1369-2187-CF49-B0F9-C442C03BF3B6}"/>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AE182827-52F3-A747-979F-C8243BFDAB9B}"/>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1" name="Group 80">
              <a:extLst>
                <a:ext uri="{FF2B5EF4-FFF2-40B4-BE49-F238E27FC236}">
                  <a16:creationId xmlns:a16="http://schemas.microsoft.com/office/drawing/2014/main" id="{62E84EFF-2C22-EA41-8C6C-432C3A6170B0}"/>
                </a:ext>
              </a:extLst>
            </p:cNvPr>
            <p:cNvGrpSpPr/>
            <p:nvPr userDrawn="1"/>
          </p:nvGrpSpPr>
          <p:grpSpPr>
            <a:xfrm>
              <a:off x="11492959" y="1459641"/>
              <a:ext cx="712305" cy="18623"/>
              <a:chOff x="11492959" y="1459641"/>
              <a:chExt cx="712305" cy="18623"/>
            </a:xfrm>
          </p:grpSpPr>
          <p:sp>
            <p:nvSpPr>
              <p:cNvPr id="91" name="object 10">
                <a:extLst>
                  <a:ext uri="{FF2B5EF4-FFF2-40B4-BE49-F238E27FC236}">
                    <a16:creationId xmlns:a16="http://schemas.microsoft.com/office/drawing/2014/main" id="{5CEF3585-4DFE-A347-A6CD-5CA4BEA1285D}"/>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2" name="object 22">
                <a:extLst>
                  <a:ext uri="{FF2B5EF4-FFF2-40B4-BE49-F238E27FC236}">
                    <a16:creationId xmlns:a16="http://schemas.microsoft.com/office/drawing/2014/main" id="{F914CD92-D434-ED41-950B-3D19F3E8F400}"/>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2" name="Group 81">
              <a:extLst>
                <a:ext uri="{FF2B5EF4-FFF2-40B4-BE49-F238E27FC236}">
                  <a16:creationId xmlns:a16="http://schemas.microsoft.com/office/drawing/2014/main" id="{17C54E50-7F72-BD49-96CC-88BE65033CAE}"/>
                </a:ext>
              </a:extLst>
            </p:cNvPr>
            <p:cNvGrpSpPr/>
            <p:nvPr userDrawn="1"/>
          </p:nvGrpSpPr>
          <p:grpSpPr>
            <a:xfrm>
              <a:off x="11492959" y="2418879"/>
              <a:ext cx="712305" cy="126395"/>
              <a:chOff x="11492959" y="2418879"/>
              <a:chExt cx="712305" cy="126395"/>
            </a:xfrm>
          </p:grpSpPr>
          <p:sp>
            <p:nvSpPr>
              <p:cNvPr id="89" name="object 10">
                <a:extLst>
                  <a:ext uri="{FF2B5EF4-FFF2-40B4-BE49-F238E27FC236}">
                    <a16:creationId xmlns:a16="http://schemas.microsoft.com/office/drawing/2014/main" id="{EEBF635E-8628-BC48-B963-775B49988450}"/>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0" name="object 22">
                <a:extLst>
                  <a:ext uri="{FF2B5EF4-FFF2-40B4-BE49-F238E27FC236}">
                    <a16:creationId xmlns:a16="http://schemas.microsoft.com/office/drawing/2014/main" id="{3EE9EB51-124C-AC4A-AA6F-D4BEF5139E40}"/>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83" name="object 22">
              <a:extLst>
                <a:ext uri="{FF2B5EF4-FFF2-40B4-BE49-F238E27FC236}">
                  <a16:creationId xmlns:a16="http://schemas.microsoft.com/office/drawing/2014/main" id="{3E12D583-80CB-EB4A-9297-B8816B94AA6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84" name="Group 83">
              <a:extLst>
                <a:ext uri="{FF2B5EF4-FFF2-40B4-BE49-F238E27FC236}">
                  <a16:creationId xmlns:a16="http://schemas.microsoft.com/office/drawing/2014/main" id="{E9D775C0-C818-CB41-A2CA-BA21BD541CB7}"/>
                </a:ext>
              </a:extLst>
            </p:cNvPr>
            <p:cNvGrpSpPr/>
            <p:nvPr userDrawn="1"/>
          </p:nvGrpSpPr>
          <p:grpSpPr>
            <a:xfrm>
              <a:off x="11492959" y="5160951"/>
              <a:ext cx="712305" cy="70754"/>
              <a:chOff x="11492959" y="5160951"/>
              <a:chExt cx="712305" cy="70754"/>
            </a:xfrm>
          </p:grpSpPr>
          <p:sp>
            <p:nvSpPr>
              <p:cNvPr id="87" name="object 22">
                <a:extLst>
                  <a:ext uri="{FF2B5EF4-FFF2-40B4-BE49-F238E27FC236}">
                    <a16:creationId xmlns:a16="http://schemas.microsoft.com/office/drawing/2014/main" id="{C0912A34-A4CA-FF4F-8F41-C5A8722C36B7}"/>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10F143D0-127A-CF45-8D8E-19F1D614AD6B}"/>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85" name="object 22">
              <a:extLst>
                <a:ext uri="{FF2B5EF4-FFF2-40B4-BE49-F238E27FC236}">
                  <a16:creationId xmlns:a16="http://schemas.microsoft.com/office/drawing/2014/main" id="{A577E466-202F-D14D-AE58-B0352C2B6E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6" name="object 10">
              <a:extLst>
                <a:ext uri="{FF2B5EF4-FFF2-40B4-BE49-F238E27FC236}">
                  <a16:creationId xmlns:a16="http://schemas.microsoft.com/office/drawing/2014/main" id="{F95F252D-F480-2A45-BDC3-28AF589B3B5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174434121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1" name="Title 1">
            <a:extLst>
              <a:ext uri="{FF2B5EF4-FFF2-40B4-BE49-F238E27FC236}">
                <a16:creationId xmlns:a16="http://schemas.microsoft.com/office/drawing/2014/main" id="{1EE80935-D622-A947-8098-4CFAC2DE2EF5}"/>
              </a:ext>
            </a:extLst>
          </p:cNvPr>
          <p:cNvSpPr>
            <a:spLocks noGrp="1"/>
          </p:cNvSpPr>
          <p:nvPr>
            <p:ph type="title" hasCustomPrompt="1"/>
          </p:nvPr>
        </p:nvSpPr>
        <p:spPr>
          <a:xfrm>
            <a:off x="1085102" y="285228"/>
            <a:ext cx="10697362" cy="708484"/>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6" name="Group 45">
            <a:extLst>
              <a:ext uri="{FF2B5EF4-FFF2-40B4-BE49-F238E27FC236}">
                <a16:creationId xmlns:a16="http://schemas.microsoft.com/office/drawing/2014/main" id="{4F07AFFE-02A7-8347-9039-32A144AFBD30}"/>
              </a:ext>
            </a:extLst>
          </p:cNvPr>
          <p:cNvGrpSpPr/>
          <p:nvPr userDrawn="1"/>
        </p:nvGrpSpPr>
        <p:grpSpPr>
          <a:xfrm>
            <a:off x="11479694" y="484771"/>
            <a:ext cx="712306" cy="5410029"/>
            <a:chOff x="11492959" y="484771"/>
            <a:chExt cx="712306" cy="5410029"/>
          </a:xfrm>
        </p:grpSpPr>
        <p:grpSp>
          <p:nvGrpSpPr>
            <p:cNvPr id="47" name="Group 46">
              <a:extLst>
                <a:ext uri="{FF2B5EF4-FFF2-40B4-BE49-F238E27FC236}">
                  <a16:creationId xmlns:a16="http://schemas.microsoft.com/office/drawing/2014/main" id="{A1C22115-CFBB-354C-BC4C-AFBDED0F8BAB}"/>
                </a:ext>
              </a:extLst>
            </p:cNvPr>
            <p:cNvGrpSpPr/>
            <p:nvPr userDrawn="1"/>
          </p:nvGrpSpPr>
          <p:grpSpPr>
            <a:xfrm>
              <a:off x="11492959" y="484771"/>
              <a:ext cx="712305" cy="98641"/>
              <a:chOff x="11492959" y="484771"/>
              <a:chExt cx="712305" cy="98641"/>
            </a:xfrm>
          </p:grpSpPr>
          <p:sp>
            <p:nvSpPr>
              <p:cNvPr id="64" name="object 12">
                <a:extLst>
                  <a:ext uri="{FF2B5EF4-FFF2-40B4-BE49-F238E27FC236}">
                    <a16:creationId xmlns:a16="http://schemas.microsoft.com/office/drawing/2014/main" id="{8F64E239-5EF9-D74E-B904-C27CB961B9C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22">
                <a:extLst>
                  <a:ext uri="{FF2B5EF4-FFF2-40B4-BE49-F238E27FC236}">
                    <a16:creationId xmlns:a16="http://schemas.microsoft.com/office/drawing/2014/main" id="{A91727E6-4679-634D-B10B-1F43AA0DED7A}"/>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8F668C74-5C26-E547-8B68-8A20C355C7EC}"/>
                </a:ext>
              </a:extLst>
            </p:cNvPr>
            <p:cNvGrpSpPr/>
            <p:nvPr userDrawn="1"/>
          </p:nvGrpSpPr>
          <p:grpSpPr>
            <a:xfrm>
              <a:off x="11492959" y="837460"/>
              <a:ext cx="712305" cy="112876"/>
              <a:chOff x="11492959" y="837460"/>
              <a:chExt cx="712305" cy="112876"/>
            </a:xfrm>
          </p:grpSpPr>
          <p:sp>
            <p:nvSpPr>
              <p:cNvPr id="61" name="object 10">
                <a:extLst>
                  <a:ext uri="{FF2B5EF4-FFF2-40B4-BE49-F238E27FC236}">
                    <a16:creationId xmlns:a16="http://schemas.microsoft.com/office/drawing/2014/main" id="{5AAD1A1F-4F4D-5349-BB89-A88B9A5EA73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2" name="object 10">
                <a:extLst>
                  <a:ext uri="{FF2B5EF4-FFF2-40B4-BE49-F238E27FC236}">
                    <a16:creationId xmlns:a16="http://schemas.microsoft.com/office/drawing/2014/main" id="{D4D434CE-8440-304E-867A-B16CFCFB552A}"/>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3" name="object 22">
                <a:extLst>
                  <a:ext uri="{FF2B5EF4-FFF2-40B4-BE49-F238E27FC236}">
                    <a16:creationId xmlns:a16="http://schemas.microsoft.com/office/drawing/2014/main" id="{BF1F6D86-7ED8-054F-93D2-091217C96CE3}"/>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2EBBB97-FD44-DB4B-9865-098EF0DCAF94}"/>
                </a:ext>
              </a:extLst>
            </p:cNvPr>
            <p:cNvGrpSpPr/>
            <p:nvPr userDrawn="1"/>
          </p:nvGrpSpPr>
          <p:grpSpPr>
            <a:xfrm>
              <a:off x="11492959" y="1459641"/>
              <a:ext cx="712305" cy="18623"/>
              <a:chOff x="11492959" y="1459641"/>
              <a:chExt cx="712305" cy="18623"/>
            </a:xfrm>
          </p:grpSpPr>
          <p:sp>
            <p:nvSpPr>
              <p:cNvPr id="59" name="object 10">
                <a:extLst>
                  <a:ext uri="{FF2B5EF4-FFF2-40B4-BE49-F238E27FC236}">
                    <a16:creationId xmlns:a16="http://schemas.microsoft.com/office/drawing/2014/main" id="{143320EE-5C41-3241-82F8-7D395E0AD2B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F7360E1A-0BF2-6E40-ADD0-27E2EE0160A1}"/>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48937F08-549B-734F-A5DE-17A7940D7124}"/>
                </a:ext>
              </a:extLst>
            </p:cNvPr>
            <p:cNvGrpSpPr/>
            <p:nvPr userDrawn="1"/>
          </p:nvGrpSpPr>
          <p:grpSpPr>
            <a:xfrm>
              <a:off x="11492959" y="2418879"/>
              <a:ext cx="712305" cy="126395"/>
              <a:chOff x="11492959" y="2418879"/>
              <a:chExt cx="712305" cy="126395"/>
            </a:xfrm>
          </p:grpSpPr>
          <p:sp>
            <p:nvSpPr>
              <p:cNvPr id="57" name="object 10">
                <a:extLst>
                  <a:ext uri="{FF2B5EF4-FFF2-40B4-BE49-F238E27FC236}">
                    <a16:creationId xmlns:a16="http://schemas.microsoft.com/office/drawing/2014/main" id="{DF3BAE29-CF22-7D4B-8ABA-5F85B3C03C3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BF854A08-3726-1549-916C-E29985A3A9D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1" name="object 22">
              <a:extLst>
                <a:ext uri="{FF2B5EF4-FFF2-40B4-BE49-F238E27FC236}">
                  <a16:creationId xmlns:a16="http://schemas.microsoft.com/office/drawing/2014/main" id="{83825BD9-0B6F-9E48-A3EA-515A6AFC56B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2" name="Group 51">
              <a:extLst>
                <a:ext uri="{FF2B5EF4-FFF2-40B4-BE49-F238E27FC236}">
                  <a16:creationId xmlns:a16="http://schemas.microsoft.com/office/drawing/2014/main" id="{5EDC41C9-8B8E-8540-AED0-3BFA81601E18}"/>
                </a:ext>
              </a:extLst>
            </p:cNvPr>
            <p:cNvGrpSpPr/>
            <p:nvPr userDrawn="1"/>
          </p:nvGrpSpPr>
          <p:grpSpPr>
            <a:xfrm>
              <a:off x="11492959" y="5160951"/>
              <a:ext cx="712305" cy="70754"/>
              <a:chOff x="11492959" y="5160951"/>
              <a:chExt cx="712305" cy="70754"/>
            </a:xfrm>
          </p:grpSpPr>
          <p:sp>
            <p:nvSpPr>
              <p:cNvPr id="55" name="object 22">
                <a:extLst>
                  <a:ext uri="{FF2B5EF4-FFF2-40B4-BE49-F238E27FC236}">
                    <a16:creationId xmlns:a16="http://schemas.microsoft.com/office/drawing/2014/main" id="{D180C815-D54E-7E4A-BC83-0892D165227C}"/>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6" name="object 10">
                <a:extLst>
                  <a:ext uri="{FF2B5EF4-FFF2-40B4-BE49-F238E27FC236}">
                    <a16:creationId xmlns:a16="http://schemas.microsoft.com/office/drawing/2014/main" id="{C47F86EA-9369-8C46-BDB4-97B338B55CF9}"/>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3" name="object 22">
              <a:extLst>
                <a:ext uri="{FF2B5EF4-FFF2-40B4-BE49-F238E27FC236}">
                  <a16:creationId xmlns:a16="http://schemas.microsoft.com/office/drawing/2014/main" id="{8CFBB2BB-FE7C-E948-8A4B-ED828BCB92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4" name="object 10">
              <a:extLst>
                <a:ext uri="{FF2B5EF4-FFF2-40B4-BE49-F238E27FC236}">
                  <a16:creationId xmlns:a16="http://schemas.microsoft.com/office/drawing/2014/main" id="{203E17F6-EBB0-A84B-B4CF-F1697C214E67}"/>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8A7BEE61-483C-D04E-4BA4-84715FFA9E7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a:extLst>
              <a:ext uri="{FF2B5EF4-FFF2-40B4-BE49-F238E27FC236}">
                <a16:creationId xmlns:a16="http://schemas.microsoft.com/office/drawing/2014/main" id="{4DB668B3-7F49-AB41-A402-BF56DD946AC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95410004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48810153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4-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41A36668-209C-0BDF-993C-65919D0029F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3151100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5-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73937"/>
            <a:ext cx="10502434" cy="709971"/>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sp>
        <p:nvSpPr>
          <p:cNvPr id="2" name="Rectangle 1">
            <a:extLst>
              <a:ext uri="{FF2B5EF4-FFF2-40B4-BE49-F238E27FC236}">
                <a16:creationId xmlns:a16="http://schemas.microsoft.com/office/drawing/2014/main" id="{594357FA-5D1E-A512-3709-9E8057FEF074}"/>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DE97D9C6-73FE-D14D-8512-14E37BC89322}"/>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E468C303-0BCD-294D-8A5E-F72832293BBA}"/>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3AA8EBE3-E990-E744-A51E-9E1EDA2814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DDEA5A50-442F-1E41-94EA-A753D6726DD9}"/>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DA891276-27F9-3348-B21F-433466982B35}"/>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0F170833-719E-854B-A96A-2CFC1983BCA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F0EBAB6A-8787-3D4D-9662-EA0BC6E72CB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5DA9EBDC-4C27-474A-B7F5-A1484E88C5C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28D2AF26-6608-1149-90BF-7B7C591953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B2CDD3D2-5178-3947-AC8A-6F48542A55D9}"/>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72C2EC78-D90B-6741-B9AE-3AD609280FFE}"/>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B4041E71-F3E0-9841-B59B-2CE9464FAB93}"/>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60246A32-4DEA-EE48-8F0C-557498470B8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A35F30EE-6BC3-6B40-8242-1897072F0A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C6620E60-909D-B049-804E-873036BE17A3}"/>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AD6957E-8036-BD42-8B86-C7D45890B44D}"/>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08F963C8-233E-E44D-A3E3-2C76B20A8E72}"/>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5B9D0947-E2C8-AA4D-8B86-CB7D56DCEA4C}"/>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22AA30A2-8C47-344A-8DD4-C1E326ECC4AA}"/>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EBB8F6FF-704A-624B-9791-C7BBE41B469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F7FE98E8-B3CD-AE4A-92CB-AA122681F8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36137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5" name="Slide Number Placeholder 4">
            <a:extLst>
              <a:ext uri="{FF2B5EF4-FFF2-40B4-BE49-F238E27FC236}">
                <a16:creationId xmlns:a16="http://schemas.microsoft.com/office/drawing/2014/main" id="{F62A5DB0-4924-BB49-820C-024D595F7CA7}"/>
              </a:ext>
            </a:extLst>
          </p:cNvPr>
          <p:cNvSpPr>
            <a:spLocks noGrp="1"/>
          </p:cNvSpPr>
          <p:nvPr>
            <p:ph type="sldNum" sz="quarter" idx="12"/>
          </p:nvPr>
        </p:nvSpPr>
        <p:spPr>
          <a:xfrm>
            <a:off x="9448800" y="6467846"/>
            <a:ext cx="2743200" cy="365125"/>
          </a:xfrm>
        </p:spPr>
        <p:txBody>
          <a:bodyPr/>
          <a:lstStyle>
            <a:lvl1pPr>
              <a:defRPr b="1" i="0">
                <a:solidFill>
                  <a:srgbClr val="FFFFFF"/>
                </a:solidFill>
                <a:latin typeface="Gentona Book" pitchFamily="2" charset="77"/>
              </a:defRPr>
            </a:lvl1pPr>
          </a:lstStyle>
          <a:p>
            <a:fld id="{56B21313-48D6-BF45-9C7F-8CB603AB36D7}" type="slidenum">
              <a:rPr lang="en-US" smtClean="0"/>
              <a:pPr/>
              <a:t>‹#›</a:t>
            </a:fld>
            <a:endParaRPr lang="en-US"/>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364798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328905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044578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tx2"/>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sp>
        <p:nvSpPr>
          <p:cNvPr id="35" name="Slide Number Placeholder 5">
            <a:extLst>
              <a:ext uri="{FF2B5EF4-FFF2-40B4-BE49-F238E27FC236}">
                <a16:creationId xmlns:a16="http://schemas.microsoft.com/office/drawing/2014/main" id="{78A0251E-E929-4449-AC90-A2E9CBD31DCB}"/>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126548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308344" y="1"/>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445824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18" Type="http://schemas.openxmlformats.org/officeDocument/2006/relationships/slideLayout" Target="../slideLayouts/slideLayout44.xml"/><Relationship Id="rId3" Type="http://schemas.openxmlformats.org/officeDocument/2006/relationships/slideLayout" Target="../slideLayouts/slideLayout29.xml"/><Relationship Id="rId21" Type="http://schemas.openxmlformats.org/officeDocument/2006/relationships/slideLayout" Target="../slideLayouts/slideLayout47.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slideLayout" Target="../slideLayouts/slideLayout43.xml"/><Relationship Id="rId2" Type="http://schemas.openxmlformats.org/officeDocument/2006/relationships/slideLayout" Target="../slideLayouts/slideLayout28.xml"/><Relationship Id="rId16" Type="http://schemas.openxmlformats.org/officeDocument/2006/relationships/slideLayout" Target="../slideLayouts/slideLayout42.xml"/><Relationship Id="rId20" Type="http://schemas.openxmlformats.org/officeDocument/2006/relationships/slideLayout" Target="../slideLayouts/slideLayout46.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24" Type="http://schemas.openxmlformats.org/officeDocument/2006/relationships/theme" Target="../theme/theme2.xml"/><Relationship Id="rId5" Type="http://schemas.openxmlformats.org/officeDocument/2006/relationships/slideLayout" Target="../slideLayouts/slideLayout31.xml"/><Relationship Id="rId15" Type="http://schemas.openxmlformats.org/officeDocument/2006/relationships/slideLayout" Target="../slideLayouts/slideLayout41.xml"/><Relationship Id="rId23" Type="http://schemas.openxmlformats.org/officeDocument/2006/relationships/slideLayout" Target="../slideLayouts/slideLayout49.xml"/><Relationship Id="rId10" Type="http://schemas.openxmlformats.org/officeDocument/2006/relationships/slideLayout" Target="../slideLayouts/slideLayout36.xml"/><Relationship Id="rId19" Type="http://schemas.openxmlformats.org/officeDocument/2006/relationships/slideLayout" Target="../slideLayouts/slideLayout45.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 Id="rId22"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4380935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709" r:id="rId25"/>
    <p:sldLayoutId id="2147483710" r:id="rId26"/>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372057112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 id="2147483704" r:id="rId19"/>
    <p:sldLayoutId id="2147483705" r:id="rId20"/>
    <p:sldLayoutId id="2147483706" r:id="rId21"/>
    <p:sldLayoutId id="2147483707" r:id="rId22"/>
    <p:sldLayoutId id="2147483708" r:id="rId23"/>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facilities.ufl.edu/campus-planning/campus-master-plan/landscape-master-plan/" TargetMode="External"/><Relationship Id="rId7" Type="http://schemas.openxmlformats.org/officeDocument/2006/relationships/hyperlink" Target="chrome-extension://efaidnbmnnnibpcajpcglclefindmkaj/https:/facilities.ufl.edu/wp-content/uploads/committees/lvl/treemitigationpolicy.pdf" TargetMode="External"/><Relationship Id="rId2" Type="http://schemas.openxmlformats.org/officeDocument/2006/relationships/notesSlide" Target="../notesSlides/notesSlide1.xml"/><Relationship Id="rId1" Type="http://schemas.openxmlformats.org/officeDocument/2006/relationships/slideLayout" Target="../slideLayouts/slideLayout25.xml"/><Relationship Id="rId6" Type="http://schemas.openxmlformats.org/officeDocument/2006/relationships/hyperlink" Target="https://facilities.ufl.edu/wp-content/uploads/plan/Appendix.D.pdf" TargetMode="External"/><Relationship Id="rId5" Type="http://schemas.openxmlformats.org/officeDocument/2006/relationships/hyperlink" Target="https://facilities.ufl.edu/wp-content/uploads/plan/2020-2030/elements/Future%20Land%20Use%20Element%20FINAL%202020.pdf" TargetMode="External"/><Relationship Id="rId4" Type="http://schemas.openxmlformats.org/officeDocument/2006/relationships/hyperlink" Target="https://facilities.ufl.edu/campus-planning/campus-master-plan/"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FCC4D-7D17-F640-8641-52DE2102DCB9}"/>
              </a:ext>
            </a:extLst>
          </p:cNvPr>
          <p:cNvSpPr>
            <a:spLocks noGrp="1"/>
          </p:cNvSpPr>
          <p:nvPr>
            <p:ph type="ctrTitle"/>
          </p:nvPr>
        </p:nvSpPr>
        <p:spPr/>
        <p:txBody>
          <a:bodyPr/>
          <a:lstStyle/>
          <a:p>
            <a:r>
              <a:rPr lang="en-US" dirty="0"/>
              <a:t>PROJECT NUMBER &amp; NAME</a:t>
            </a:r>
            <a:br>
              <a:rPr lang="en-US" dirty="0"/>
            </a:br>
            <a:r>
              <a:rPr lang="en-US" dirty="0"/>
              <a:t>(Ex. UF-100 CENTURY TOWER)</a:t>
            </a:r>
          </a:p>
        </p:txBody>
      </p:sp>
      <p:sp>
        <p:nvSpPr>
          <p:cNvPr id="3" name="Subtitle 2">
            <a:extLst>
              <a:ext uri="{FF2B5EF4-FFF2-40B4-BE49-F238E27FC236}">
                <a16:creationId xmlns:a16="http://schemas.microsoft.com/office/drawing/2014/main" id="{A2AA880F-20E3-0D44-8CDE-45497D7E2E36}"/>
              </a:ext>
            </a:extLst>
          </p:cNvPr>
          <p:cNvSpPr>
            <a:spLocks noGrp="1"/>
          </p:cNvSpPr>
          <p:nvPr>
            <p:ph type="subTitle" idx="1"/>
          </p:nvPr>
        </p:nvSpPr>
        <p:spPr>
          <a:xfrm>
            <a:off x="2568992" y="4355719"/>
            <a:ext cx="8588634" cy="2181268"/>
          </a:xfrm>
        </p:spPr>
        <p:txBody>
          <a:bodyPr/>
          <a:lstStyle/>
          <a:p>
            <a:r>
              <a:rPr lang="en-US" sz="1800" i="0" dirty="0"/>
              <a:t>PROJECT MANAGER</a:t>
            </a:r>
          </a:p>
          <a:p>
            <a:endParaRPr lang="en-US" dirty="0"/>
          </a:p>
          <a:p>
            <a:endParaRPr lang="en-US" dirty="0"/>
          </a:p>
        </p:txBody>
      </p:sp>
      <p:sp>
        <p:nvSpPr>
          <p:cNvPr id="4" name="Text Placeholder 3">
            <a:extLst>
              <a:ext uri="{FF2B5EF4-FFF2-40B4-BE49-F238E27FC236}">
                <a16:creationId xmlns:a16="http://schemas.microsoft.com/office/drawing/2014/main" id="{1E9F5295-143D-AE4E-9BF3-3DA58FA69AD1}"/>
              </a:ext>
            </a:extLst>
          </p:cNvPr>
          <p:cNvSpPr>
            <a:spLocks noGrp="1"/>
          </p:cNvSpPr>
          <p:nvPr>
            <p:ph type="body" sz="quarter" idx="10"/>
          </p:nvPr>
        </p:nvSpPr>
        <p:spPr/>
        <p:txBody>
          <a:bodyPr/>
          <a:lstStyle/>
          <a:p>
            <a:r>
              <a:rPr lang="en-US" dirty="0"/>
              <a:t>DATE OF LVL COMMITTEE MEETING</a:t>
            </a:r>
          </a:p>
        </p:txBody>
      </p:sp>
      <p:sp>
        <p:nvSpPr>
          <p:cNvPr id="5" name="Text Placeholder 4">
            <a:extLst>
              <a:ext uri="{FF2B5EF4-FFF2-40B4-BE49-F238E27FC236}">
                <a16:creationId xmlns:a16="http://schemas.microsoft.com/office/drawing/2014/main" id="{FD2C4807-D82C-B241-B47B-DAB0E118937A}"/>
              </a:ext>
            </a:extLst>
          </p:cNvPr>
          <p:cNvSpPr>
            <a:spLocks noGrp="1"/>
          </p:cNvSpPr>
          <p:nvPr>
            <p:ph type="body" sz="quarter" idx="11"/>
          </p:nvPr>
        </p:nvSpPr>
        <p:spPr/>
        <p:txBody>
          <a:bodyPr/>
          <a:lstStyle/>
          <a:p>
            <a:r>
              <a:rPr lang="en-US" sz="1800" dirty="0"/>
              <a:t>DESIGN DEVELOPMENT</a:t>
            </a:r>
          </a:p>
        </p:txBody>
      </p:sp>
    </p:spTree>
    <p:extLst>
      <p:ext uri="{BB962C8B-B14F-4D97-AF65-F5344CB8AC3E}">
        <p14:creationId xmlns:p14="http://schemas.microsoft.com/office/powerpoint/2010/main" val="4175007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a:xfrm>
            <a:off x="276983" y="1377654"/>
            <a:ext cx="10697361" cy="4858267"/>
          </a:xfrm>
        </p:spPr>
        <p:txBody>
          <a:bodyPr/>
          <a:lstStyle/>
          <a:p>
            <a:pPr marL="228600" indent="-219075">
              <a:buFont typeface="Arial" panose="020B0604020202020204" pitchFamily="34" charset="0"/>
              <a:buChar char="•"/>
            </a:pPr>
            <a:r>
              <a:rPr lang="en-US" sz="2800" b="1" dirty="0"/>
              <a:t>DO NOT INCLUDE FLOORPLANS</a:t>
            </a:r>
            <a:br>
              <a:rPr lang="en-US" sz="2800" b="1" dirty="0"/>
            </a:br>
            <a:endParaRPr lang="en-US" sz="2800" b="1" dirty="0"/>
          </a:p>
          <a:p>
            <a:pPr marL="228600" indent="-219075">
              <a:buFont typeface="Arial" panose="020B0604020202020204" pitchFamily="34" charset="0"/>
              <a:buChar char="•"/>
            </a:pPr>
            <a:r>
              <a:rPr lang="en-US" dirty="0"/>
              <a:t>Use this template as a guide to build your presentation. Not all slides may be applicable to your project, and additional slides may still be needed.</a:t>
            </a:r>
            <a:br>
              <a:rPr lang="en-US" dirty="0"/>
            </a:br>
            <a:endParaRPr lang="en-US" dirty="0"/>
          </a:p>
          <a:p>
            <a:pPr marL="228600" indent="-219075">
              <a:buFont typeface="Arial" panose="020B0604020202020204" pitchFamily="34" charset="0"/>
              <a:buChar char="•"/>
            </a:pPr>
            <a:r>
              <a:rPr lang="en-US" dirty="0"/>
              <a:t>Read the suggestions in the ‘Notes’ section to help develop the content for each slide.</a:t>
            </a:r>
            <a:br>
              <a:rPr lang="en-US" dirty="0"/>
            </a:br>
            <a:endParaRPr lang="en-US" dirty="0"/>
          </a:p>
          <a:p>
            <a:pPr marL="228600" indent="-219075">
              <a:buFont typeface="Arial" panose="020B0604020202020204" pitchFamily="34" charset="0"/>
              <a:buChar char="•"/>
            </a:pPr>
            <a:r>
              <a:rPr lang="en-US" dirty="0"/>
              <a:t>During the </a:t>
            </a:r>
            <a:r>
              <a:rPr lang="en-US" dirty="0">
                <a:solidFill>
                  <a:srgbClr val="0020A5"/>
                </a:solidFill>
              </a:rPr>
              <a:t>Design Development phase</a:t>
            </a:r>
            <a:r>
              <a:rPr lang="en-US" dirty="0"/>
              <a:t> of Major Projects, the committee is reviewing the </a:t>
            </a:r>
            <a:r>
              <a:rPr lang="en-US" b="1" dirty="0"/>
              <a:t>Landscape Plan</a:t>
            </a:r>
            <a:r>
              <a:rPr lang="en-US" dirty="0"/>
              <a:t>, any additional tree impacts and an updated tree mitigation plan.</a:t>
            </a:r>
            <a:br>
              <a:rPr lang="en-US" dirty="0"/>
            </a:br>
            <a:endParaRPr lang="en-US" dirty="0"/>
          </a:p>
          <a:p>
            <a:pPr marL="228600" indent="-219075">
              <a:buFont typeface="Arial" panose="020B0604020202020204" pitchFamily="34" charset="0"/>
              <a:buChar char="•"/>
            </a:pPr>
            <a:r>
              <a:rPr lang="en-US" dirty="0"/>
              <a:t>Throughout the template, refer the resources below to assist with answering questions:</a:t>
            </a:r>
            <a:br>
              <a:rPr lang="en-US" dirty="0"/>
            </a:br>
            <a:endParaRPr lang="en-US" dirty="0"/>
          </a:p>
          <a:p>
            <a:pPr marL="398463" lvl="4" indent="-219075"/>
            <a:r>
              <a:rPr lang="en-US" sz="1400" dirty="0">
                <a:solidFill>
                  <a:srgbClr val="0020A5"/>
                </a:solidFill>
                <a:hlinkClick r:id="rId3">
                  <a:extLst>
                    <a:ext uri="{A12FA001-AC4F-418D-AE19-62706E023703}">
                      <ahyp:hlinkClr xmlns:ahyp="http://schemas.microsoft.com/office/drawing/2018/hyperlinkcolor" val="tx"/>
                    </a:ext>
                  </a:extLst>
                </a:hlinkClick>
              </a:rPr>
              <a:t>Landscape Master Plan</a:t>
            </a:r>
            <a:endParaRPr lang="en-US" sz="1400" dirty="0">
              <a:solidFill>
                <a:srgbClr val="0020A5"/>
              </a:solidFill>
            </a:endParaRPr>
          </a:p>
          <a:p>
            <a:pPr marL="398463" lvl="4" indent="-219075"/>
            <a:r>
              <a:rPr lang="en-US" sz="1400" dirty="0">
                <a:solidFill>
                  <a:srgbClr val="0020A5"/>
                </a:solidFill>
                <a:hlinkClick r:id="rId4">
                  <a:extLst>
                    <a:ext uri="{A12FA001-AC4F-418D-AE19-62706E023703}">
                      <ahyp:hlinkClr xmlns:ahyp="http://schemas.microsoft.com/office/drawing/2018/hyperlinkcolor" val="tx"/>
                    </a:ext>
                  </a:extLst>
                </a:hlinkClick>
              </a:rPr>
              <a:t>Campus Master Plan</a:t>
            </a:r>
            <a:endParaRPr lang="en-US" sz="1400" dirty="0">
              <a:solidFill>
                <a:srgbClr val="0020A5"/>
              </a:solidFill>
            </a:endParaRPr>
          </a:p>
          <a:p>
            <a:pPr marL="398463" lvl="4" indent="-219075"/>
            <a:r>
              <a:rPr lang="en-US" sz="1400" dirty="0">
                <a:solidFill>
                  <a:srgbClr val="0020A5"/>
                </a:solidFill>
                <a:hlinkClick r:id="rId5">
                  <a:extLst>
                    <a:ext uri="{A12FA001-AC4F-418D-AE19-62706E023703}">
                      <ahyp:hlinkClr xmlns:ahyp="http://schemas.microsoft.com/office/drawing/2018/hyperlinkcolor" val="tx"/>
                    </a:ext>
                  </a:extLst>
                </a:hlinkClick>
              </a:rPr>
              <a:t>Future Land Use Element</a:t>
            </a:r>
            <a:endParaRPr lang="en-US" sz="1400" dirty="0">
              <a:solidFill>
                <a:srgbClr val="0020A5"/>
              </a:solidFill>
            </a:endParaRPr>
          </a:p>
          <a:p>
            <a:pPr marL="398463" lvl="4" indent="-219075"/>
            <a:r>
              <a:rPr lang="en-US" sz="1400" dirty="0">
                <a:solidFill>
                  <a:srgbClr val="0020A5"/>
                </a:solidFill>
                <a:hlinkClick r:id="rId6">
                  <a:extLst>
                    <a:ext uri="{A12FA001-AC4F-418D-AE19-62706E023703}">
                      <ahyp:hlinkClr xmlns:ahyp="http://schemas.microsoft.com/office/drawing/2018/hyperlinkcolor" val="tx"/>
                    </a:ext>
                  </a:extLst>
                </a:hlinkClick>
              </a:rPr>
              <a:t>Historic District &amp; Archaeology</a:t>
            </a:r>
            <a:endParaRPr lang="en-US" sz="1400" dirty="0">
              <a:solidFill>
                <a:srgbClr val="0020A5"/>
              </a:solidFill>
            </a:endParaRPr>
          </a:p>
          <a:p>
            <a:pPr marL="398463" lvl="4" indent="-219075"/>
            <a:r>
              <a:rPr lang="en-US" sz="1400" dirty="0">
                <a:solidFill>
                  <a:srgbClr val="0020A5"/>
                </a:solidFill>
                <a:hlinkClick r:id="rId7">
                  <a:extLst>
                    <a:ext uri="{A12FA001-AC4F-418D-AE19-62706E023703}">
                      <ahyp:hlinkClr xmlns:ahyp="http://schemas.microsoft.com/office/drawing/2018/hyperlinkcolor" val="tx"/>
                    </a:ext>
                  </a:extLst>
                </a:hlinkClick>
              </a:rPr>
              <a:t>Tree Mitigation Policy</a:t>
            </a:r>
            <a:endParaRPr lang="en-US" sz="1400" dirty="0">
              <a:solidFill>
                <a:srgbClr val="0020A5"/>
              </a:solidFill>
            </a:endParaRPr>
          </a:p>
          <a:p>
            <a:pPr marL="398463" lvl="4" indent="-219075"/>
            <a:endParaRPr lang="en-US" sz="1400" dirty="0">
              <a:solidFill>
                <a:srgbClr val="0020A5"/>
              </a:solidFill>
            </a:endParaRPr>
          </a:p>
          <a:p>
            <a:pPr marL="398463" lvl="4" indent="-219075"/>
            <a:endParaRPr lang="en-US" sz="1400" dirty="0">
              <a:solidFill>
                <a:srgbClr val="0020A5"/>
              </a:solidFill>
            </a:endParaRPr>
          </a:p>
          <a:p>
            <a:pPr marL="9525"/>
            <a:endParaRPr lang="en-US" dirty="0"/>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PRESENTATION GUIDELINES</a:t>
            </a:r>
          </a:p>
        </p:txBody>
      </p:sp>
    </p:spTree>
    <p:extLst>
      <p:ext uri="{BB962C8B-B14F-4D97-AF65-F5344CB8AC3E}">
        <p14:creationId xmlns:p14="http://schemas.microsoft.com/office/powerpoint/2010/main" val="3925706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Project Overview</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is located at the southeast corner of Gale Lemerand Drive and Stadium Road</a:t>
            </a:r>
          </a:p>
          <a:p>
            <a:pPr marL="228600" indent="-219075">
              <a:spcAft>
                <a:spcPts val="1000"/>
              </a:spcAft>
              <a:buFont typeface="Arial" panose="020B0604020202020204" pitchFamily="34" charset="0"/>
              <a:buChar char="•"/>
            </a:pPr>
            <a:r>
              <a:rPr lang="en-US" dirty="0"/>
              <a:t>Example: The scope of this project is to build a 10,000SF building</a:t>
            </a:r>
          </a:p>
          <a:p>
            <a:pPr marL="228600" indent="-219075">
              <a:spcAft>
                <a:spcPts val="1000"/>
              </a:spcAft>
              <a:buFont typeface="Arial" panose="020B0604020202020204" pitchFamily="34" charset="0"/>
              <a:buChar char="•"/>
            </a:pPr>
            <a:r>
              <a:rPr lang="en-US" dirty="0"/>
              <a:t>Example: The purpose of the project is..</a:t>
            </a:r>
          </a:p>
          <a:p>
            <a:pPr marL="228600" indent="-219075">
              <a:spcAft>
                <a:spcPts val="1000"/>
              </a:spcAft>
              <a:buFont typeface="Arial" panose="020B0604020202020204" pitchFamily="34" charset="0"/>
              <a:buChar char="•"/>
            </a:pPr>
            <a:r>
              <a:rPr lang="en-US" dirty="0"/>
              <a:t>Example: This project previously came to the LVL committee on..</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an Aerial Map showing the projects location.</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225315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Plan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30" y="2730500"/>
            <a:ext cx="4366972" cy="3865563"/>
          </a:xfrm>
        </p:spPr>
        <p:txBody>
          <a:bodyPr/>
          <a:lstStyle/>
          <a:p>
            <a:pPr marL="228600" indent="-219075">
              <a:spcAft>
                <a:spcPts val="1000"/>
              </a:spcAft>
              <a:buFont typeface="Arial" panose="020B0604020202020204" pitchFamily="34" charset="0"/>
              <a:buChar char="•"/>
            </a:pPr>
            <a:r>
              <a:rPr lang="en-US" dirty="0"/>
              <a:t>Example: The building location was chosen because..</a:t>
            </a:r>
          </a:p>
          <a:p>
            <a:pPr marL="228600" indent="-219075">
              <a:spcAft>
                <a:spcPts val="1000"/>
              </a:spcAft>
              <a:buFont typeface="Arial" panose="020B0604020202020204" pitchFamily="34" charset="0"/>
              <a:buChar char="•"/>
            </a:pPr>
            <a:r>
              <a:rPr lang="en-US" dirty="0"/>
              <a:t>Example: The site layout is cohesive with surrounding areas because..	</a:t>
            </a:r>
          </a:p>
          <a:p>
            <a:pPr marL="228600" indent="-219075">
              <a:spcAft>
                <a:spcPts val="1000"/>
              </a:spcAft>
              <a:buFont typeface="Arial" panose="020B0604020202020204" pitchFamily="34" charset="0"/>
              <a:buChar char="•"/>
            </a:pPr>
            <a:r>
              <a:rPr lang="en-US" dirty="0"/>
              <a:t>Example: Since the previous committee review, a change has been made to..</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68767" y="1651828"/>
            <a:ext cx="645021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the plan showing the site layout</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2106725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Tree Impacts</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9" y="2730500"/>
            <a:ext cx="4665927" cy="3865563"/>
          </a:xfrm>
        </p:spPr>
        <p:txBody>
          <a:bodyPr/>
          <a:lstStyle/>
          <a:p>
            <a:pPr marL="228600" indent="-219075">
              <a:spcAft>
                <a:spcPts val="1000"/>
              </a:spcAft>
              <a:buFont typeface="Arial" panose="020B0604020202020204" pitchFamily="34" charset="0"/>
              <a:buChar char="•"/>
            </a:pPr>
            <a:r>
              <a:rPr lang="en-US" dirty="0"/>
              <a:t>Example: The project will result in the removal of X trees..</a:t>
            </a:r>
          </a:p>
          <a:p>
            <a:pPr marL="228600" indent="-219075">
              <a:spcAft>
                <a:spcPts val="1000"/>
              </a:spcAft>
              <a:buFont typeface="Arial" panose="020B0604020202020204" pitchFamily="34" charset="0"/>
              <a:buChar char="•"/>
            </a:pPr>
            <a:r>
              <a:rPr lang="en-US" dirty="0"/>
              <a:t>Example: No trees proposed for removal are heritage trees</a:t>
            </a:r>
          </a:p>
          <a:p>
            <a:pPr marL="228600" indent="-219075">
              <a:spcAft>
                <a:spcPts val="1000"/>
              </a:spcAft>
              <a:buFont typeface="Arial" panose="020B0604020202020204" pitchFamily="34" charset="0"/>
              <a:buChar char="•"/>
            </a:pPr>
            <a:r>
              <a:rPr lang="en-US" i="1" dirty="0"/>
              <a:t>Provide an overview of the tree impacts using the site plan as a visual guide</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16287" y="1651828"/>
            <a:ext cx="650269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the conceptual site/landscape plan</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2417829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Tree Impact &amp; </a:t>
            </a:r>
          </a:p>
          <a:p>
            <a:r>
              <a:rPr lang="en-US" dirty="0"/>
              <a:t>Mitigation Summary</a:t>
            </a:r>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9" y="2948532"/>
            <a:ext cx="3000414" cy="3440388"/>
          </a:xfrm>
        </p:spPr>
        <p:txBody>
          <a:bodyPr/>
          <a:lstStyle/>
          <a:p>
            <a:pPr marL="228600" indent="-219075">
              <a:spcAft>
                <a:spcPts val="1000"/>
              </a:spcAft>
              <a:buFont typeface="Arial" panose="020B0604020202020204" pitchFamily="34" charset="0"/>
              <a:buChar char="•"/>
            </a:pPr>
            <a:r>
              <a:rPr lang="en-US" dirty="0"/>
              <a:t>Example: The project will result in the removal of X trees..</a:t>
            </a:r>
          </a:p>
          <a:p>
            <a:pPr marL="228600" indent="-219075">
              <a:spcAft>
                <a:spcPts val="1000"/>
              </a:spcAft>
              <a:buFont typeface="Arial" panose="020B0604020202020204" pitchFamily="34" charset="0"/>
              <a:buChar char="•"/>
            </a:pPr>
            <a:r>
              <a:rPr lang="en-US" dirty="0"/>
              <a:t>Example: No trees proposed for removal are heritage trees</a:t>
            </a:r>
          </a:p>
          <a:p>
            <a:pPr marL="228600" indent="-219075">
              <a:spcAft>
                <a:spcPts val="1000"/>
              </a:spcAft>
              <a:buFont typeface="Arial" panose="020B0604020202020204" pitchFamily="34" charset="0"/>
              <a:buChar char="•"/>
            </a:pPr>
            <a:r>
              <a:rPr lang="en-US" i="1" dirty="0"/>
              <a:t>Provide an overview of the tree impacts using the site plan as a visual guide</a:t>
            </a:r>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graphicFrame>
        <p:nvGraphicFramePr>
          <p:cNvPr id="53" name="Table 52">
            <a:extLst>
              <a:ext uri="{FF2B5EF4-FFF2-40B4-BE49-F238E27FC236}">
                <a16:creationId xmlns:a16="http://schemas.microsoft.com/office/drawing/2014/main" id="{E7039571-1690-C1AD-8DB3-A512B183CD2F}"/>
              </a:ext>
            </a:extLst>
          </p:cNvPr>
          <p:cNvGraphicFramePr>
            <a:graphicFrameLocks noGrp="1"/>
          </p:cNvGraphicFramePr>
          <p:nvPr>
            <p:extLst>
              <p:ext uri="{D42A27DB-BD31-4B8C-83A1-F6EECF244321}">
                <p14:modId xmlns:p14="http://schemas.microsoft.com/office/powerpoint/2010/main" val="3127108825"/>
              </p:ext>
            </p:extLst>
          </p:nvPr>
        </p:nvGraphicFramePr>
        <p:xfrm>
          <a:off x="3665919" y="1412815"/>
          <a:ext cx="7678056" cy="2647025"/>
        </p:xfrm>
        <a:graphic>
          <a:graphicData uri="http://schemas.openxmlformats.org/drawingml/2006/table">
            <a:tbl>
              <a:tblPr firstRow="1" bandRow="1">
                <a:tableStyleId>{E8034E78-7F5D-4C2E-B375-FC64B27BC917}</a:tableStyleId>
              </a:tblPr>
              <a:tblGrid>
                <a:gridCol w="1919514">
                  <a:extLst>
                    <a:ext uri="{9D8B030D-6E8A-4147-A177-3AD203B41FA5}">
                      <a16:colId xmlns:a16="http://schemas.microsoft.com/office/drawing/2014/main" val="649193136"/>
                    </a:ext>
                  </a:extLst>
                </a:gridCol>
                <a:gridCol w="1919514">
                  <a:extLst>
                    <a:ext uri="{9D8B030D-6E8A-4147-A177-3AD203B41FA5}">
                      <a16:colId xmlns:a16="http://schemas.microsoft.com/office/drawing/2014/main" val="4100538909"/>
                    </a:ext>
                  </a:extLst>
                </a:gridCol>
                <a:gridCol w="1919514">
                  <a:extLst>
                    <a:ext uri="{9D8B030D-6E8A-4147-A177-3AD203B41FA5}">
                      <a16:colId xmlns:a16="http://schemas.microsoft.com/office/drawing/2014/main" val="863435192"/>
                    </a:ext>
                  </a:extLst>
                </a:gridCol>
                <a:gridCol w="1919514">
                  <a:extLst>
                    <a:ext uri="{9D8B030D-6E8A-4147-A177-3AD203B41FA5}">
                      <a16:colId xmlns:a16="http://schemas.microsoft.com/office/drawing/2014/main" val="944604519"/>
                    </a:ext>
                  </a:extLst>
                </a:gridCol>
              </a:tblGrid>
              <a:tr h="5294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pc="150" dirty="0">
                          <a:solidFill>
                            <a:schemeClr val="tx2"/>
                          </a:solidFill>
                          <a:latin typeface="Gentona Book" pitchFamily="2" charset="77"/>
                          <a:ea typeface="League Spartan" charset="0"/>
                          <a:cs typeface="Poppins" pitchFamily="2" charset="77"/>
                        </a:rPr>
                        <a:t>TREE #</a:t>
                      </a:r>
                    </a:p>
                  </a:txBody>
                  <a:tcPr anchor="ctr">
                    <a:lnR w="28575" cap="flat" cmpd="sng" algn="ctr">
                      <a:solidFill>
                        <a:schemeClr val="bg1">
                          <a:lumMod val="75000"/>
                        </a:schemeClr>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pc="150" dirty="0">
                          <a:solidFill>
                            <a:schemeClr val="tx2"/>
                          </a:solidFill>
                          <a:latin typeface="Gentona Book" pitchFamily="2" charset="77"/>
                          <a:ea typeface="League Spartan" charset="0"/>
                          <a:cs typeface="Poppins" pitchFamily="2" charset="77"/>
                        </a:rPr>
                        <a:t>SPECIES</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pc="150" dirty="0">
                          <a:solidFill>
                            <a:schemeClr val="tx2"/>
                          </a:solidFill>
                          <a:latin typeface="Gentona Book" pitchFamily="2" charset="77"/>
                          <a:ea typeface="League Spartan" charset="0"/>
                          <a:cs typeface="Poppins" pitchFamily="2" charset="77"/>
                        </a:rPr>
                        <a:t>DBH</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pc="150" dirty="0">
                          <a:solidFill>
                            <a:schemeClr val="tx2"/>
                          </a:solidFill>
                          <a:latin typeface="Gentona Book" pitchFamily="2" charset="77"/>
                          <a:ea typeface="League Spartan" charset="0"/>
                          <a:cs typeface="Poppins" pitchFamily="2" charset="77"/>
                        </a:rPr>
                        <a:t>CONDITION</a:t>
                      </a:r>
                    </a:p>
                  </a:txBody>
                  <a:tcPr anchor="ctr">
                    <a:lnL w="28575" cap="flat" cmpd="sng" algn="ctr">
                      <a:solidFill>
                        <a:schemeClr val="bg1">
                          <a:lumMod val="75000"/>
                        </a:schemeClr>
                      </a:solidFill>
                      <a:prstDash val="solid"/>
                      <a:round/>
                      <a:headEnd type="none" w="med" len="med"/>
                      <a:tailEnd type="none" w="med" len="med"/>
                    </a:lnL>
                    <a:lnB w="76200"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64624485"/>
                  </a:ext>
                </a:extLst>
              </a:tr>
              <a:tr h="5294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solidFill>
                          <a:schemeClr val="tx1"/>
                        </a:solidFill>
                        <a:latin typeface="Gentona Book"/>
                        <a:ea typeface="Lato Light" panose="020F0502020204030203" pitchFamily="34" charset="0"/>
                        <a:cs typeface="Mukta ExtraLight" panose="020B0000000000000000" pitchFamily="34" charset="77"/>
                      </a:endParaRPr>
                    </a:p>
                  </a:txBody>
                  <a:tcPr anchor="ctr">
                    <a:lnR w="28575" cap="flat" cmpd="sng" algn="ctr">
                      <a:solidFill>
                        <a:schemeClr val="bg1">
                          <a:lumMod val="75000"/>
                        </a:schemeClr>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850797000"/>
                  </a:ext>
                </a:extLst>
              </a:tr>
              <a:tr h="529405">
                <a:tc>
                  <a:txBody>
                    <a:bodyPr/>
                    <a:lstStyle/>
                    <a:p>
                      <a:pPr algn="ctr"/>
                      <a:endParaRPr lang="en-US" sz="1400" dirty="0">
                        <a:latin typeface="Gentona Book"/>
                      </a:endParaRPr>
                    </a:p>
                  </a:txBody>
                  <a:tcPr anchor="ctr">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391041142"/>
                  </a:ext>
                </a:extLst>
              </a:tr>
              <a:tr h="529405">
                <a:tc>
                  <a:txBody>
                    <a:bodyPr/>
                    <a:lstStyle/>
                    <a:p>
                      <a:pPr algn="ctr"/>
                      <a:endParaRPr lang="en-US" sz="1400" dirty="0">
                        <a:latin typeface="Gentona Book"/>
                      </a:endParaRPr>
                    </a:p>
                  </a:txBody>
                  <a:tcPr anchor="ctr">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493865610"/>
                  </a:ext>
                </a:extLst>
              </a:tr>
              <a:tr h="529405">
                <a:tc>
                  <a:txBody>
                    <a:bodyPr/>
                    <a:lstStyle/>
                    <a:p>
                      <a:pPr algn="ctr"/>
                      <a:endParaRPr lang="en-US" sz="1400" dirty="0">
                        <a:latin typeface="Gentona Book"/>
                      </a:endParaRPr>
                    </a:p>
                  </a:txBody>
                  <a:tcPr anchor="ctr">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T w="38100" cap="flat" cmpd="sng" algn="ctr">
                      <a:solidFill>
                        <a:schemeClr val="bg1"/>
                      </a:solidFill>
                      <a:prstDash val="solid"/>
                      <a:round/>
                      <a:headEnd type="none" w="med" len="med"/>
                      <a:tailEnd type="none" w="med" len="med"/>
                    </a:lnT>
                    <a:solidFill>
                      <a:schemeClr val="bg2">
                        <a:lumMod val="20000"/>
                        <a:lumOff val="80000"/>
                      </a:schemeClr>
                    </a:solidFill>
                  </a:tcPr>
                </a:tc>
                <a:extLst>
                  <a:ext uri="{0D108BD9-81ED-4DB2-BD59-A6C34878D82A}">
                    <a16:rowId xmlns:a16="http://schemas.microsoft.com/office/drawing/2014/main" val="2606700144"/>
                  </a:ext>
                </a:extLst>
              </a:tr>
            </a:tbl>
          </a:graphicData>
        </a:graphic>
      </p:graphicFrame>
      <p:graphicFrame>
        <p:nvGraphicFramePr>
          <p:cNvPr id="4" name="Table 3">
            <a:extLst>
              <a:ext uri="{FF2B5EF4-FFF2-40B4-BE49-F238E27FC236}">
                <a16:creationId xmlns:a16="http://schemas.microsoft.com/office/drawing/2014/main" id="{624B9D66-D443-E1AF-EDC4-240FBFC2AEA2}"/>
              </a:ext>
            </a:extLst>
          </p:cNvPr>
          <p:cNvGraphicFramePr>
            <a:graphicFrameLocks noGrp="1"/>
          </p:cNvGraphicFramePr>
          <p:nvPr>
            <p:extLst>
              <p:ext uri="{D42A27DB-BD31-4B8C-83A1-F6EECF244321}">
                <p14:modId xmlns:p14="http://schemas.microsoft.com/office/powerpoint/2010/main" val="2089029284"/>
              </p:ext>
            </p:extLst>
          </p:nvPr>
        </p:nvGraphicFramePr>
        <p:xfrm>
          <a:off x="3665919" y="4194360"/>
          <a:ext cx="7678056" cy="2194560"/>
        </p:xfrm>
        <a:graphic>
          <a:graphicData uri="http://schemas.openxmlformats.org/drawingml/2006/table">
            <a:tbl>
              <a:tblPr firstRow="1" bandRow="1">
                <a:tableStyleId>{E8034E78-7F5D-4C2E-B375-FC64B27BC917}</a:tableStyleId>
              </a:tblPr>
              <a:tblGrid>
                <a:gridCol w="1919514">
                  <a:extLst>
                    <a:ext uri="{9D8B030D-6E8A-4147-A177-3AD203B41FA5}">
                      <a16:colId xmlns:a16="http://schemas.microsoft.com/office/drawing/2014/main" val="649193136"/>
                    </a:ext>
                  </a:extLst>
                </a:gridCol>
                <a:gridCol w="1919514">
                  <a:extLst>
                    <a:ext uri="{9D8B030D-6E8A-4147-A177-3AD203B41FA5}">
                      <a16:colId xmlns:a16="http://schemas.microsoft.com/office/drawing/2014/main" val="4100538909"/>
                    </a:ext>
                  </a:extLst>
                </a:gridCol>
                <a:gridCol w="1919514">
                  <a:extLst>
                    <a:ext uri="{9D8B030D-6E8A-4147-A177-3AD203B41FA5}">
                      <a16:colId xmlns:a16="http://schemas.microsoft.com/office/drawing/2014/main" val="3260302884"/>
                    </a:ext>
                  </a:extLst>
                </a:gridCol>
                <a:gridCol w="1919514">
                  <a:extLst>
                    <a:ext uri="{9D8B030D-6E8A-4147-A177-3AD203B41FA5}">
                      <a16:colId xmlns:a16="http://schemas.microsoft.com/office/drawing/2014/main" val="49789312"/>
                    </a:ext>
                  </a:extLst>
                </a:gridCol>
              </a:tblGrid>
              <a:tr h="69227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spc="150" dirty="0">
                          <a:solidFill>
                            <a:schemeClr val="tx2"/>
                          </a:solidFill>
                          <a:latin typeface="Gentona Book" pitchFamily="2" charset="77"/>
                          <a:ea typeface="League Spartan" charset="0"/>
                          <a:cs typeface="Poppins" pitchFamily="2" charset="77"/>
                        </a:rPr>
                        <a:t>NUMBER OF TREES REMOVED</a:t>
                      </a:r>
                    </a:p>
                  </a:txBody>
                  <a:tcPr anchor="ctr">
                    <a:lnR w="28575" cap="flat" cmpd="sng" algn="ctr">
                      <a:solidFill>
                        <a:schemeClr val="bg1">
                          <a:lumMod val="75000"/>
                        </a:schemeClr>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spc="150" dirty="0">
                          <a:solidFill>
                            <a:schemeClr val="tx1"/>
                          </a:solidFill>
                          <a:latin typeface="Gentona Book" pitchFamily="2" charset="77"/>
                          <a:ea typeface="League Spartan" charset="0"/>
                          <a:cs typeface="Poppins" pitchFamily="2" charset="77"/>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spc="150" dirty="0">
                          <a:solidFill>
                            <a:schemeClr val="tx2"/>
                          </a:solidFill>
                          <a:latin typeface="Gentona Book" pitchFamily="2" charset="77"/>
                          <a:ea typeface="League Spartan" charset="0"/>
                          <a:cs typeface="Poppins" pitchFamily="2" charset="77"/>
                        </a:rPr>
                        <a:t>NUMBER OF TREES PLANTED ON SITE</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spc="150" dirty="0">
                          <a:solidFill>
                            <a:schemeClr val="tx1"/>
                          </a:solidFill>
                          <a:latin typeface="Gentona Book" pitchFamily="2" charset="77"/>
                          <a:ea typeface="League Spartan" charset="0"/>
                          <a:cs typeface="Poppins" pitchFamily="2" charset="77"/>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64624485"/>
                  </a:ext>
                </a:extLst>
              </a:tr>
              <a:tr h="81000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spc="150" dirty="0">
                          <a:solidFill>
                            <a:schemeClr val="tx2"/>
                          </a:solidFill>
                          <a:latin typeface="Gentona Book" pitchFamily="2" charset="77"/>
                          <a:ea typeface="League Spartan" charset="0"/>
                          <a:cs typeface="Poppins" pitchFamily="2" charset="77"/>
                        </a:rPr>
                        <a:t>NUMBER OF HERITAGE TREES REMOVED</a:t>
                      </a:r>
                    </a:p>
                  </a:txBody>
                  <a:tcPr anchor="ctr">
                    <a:lnR w="28575" cap="flat" cmpd="sng" algn="ctr">
                      <a:solidFill>
                        <a:schemeClr val="bg1">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tc>
                  <a:txBody>
                    <a:bodyPr/>
                    <a:lstStyle/>
                    <a:p>
                      <a:pPr algn="ctr"/>
                      <a:r>
                        <a:rPr lang="en-US" sz="1400" b="0" dirty="0">
                          <a:solidFill>
                            <a:schemeClr val="tx1"/>
                          </a:solidFill>
                          <a:latin typeface="Gentona Book"/>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spc="150" dirty="0">
                          <a:solidFill>
                            <a:schemeClr val="tx2"/>
                          </a:solidFill>
                          <a:latin typeface="Gentona Book" pitchFamily="2" charset="77"/>
                          <a:ea typeface="League Spartan" charset="0"/>
                          <a:cs typeface="Poppins" pitchFamily="2" charset="77"/>
                        </a:rPr>
                        <a:t>NUMBER OF TREES REQUIRING MITIGATION</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tc>
                  <a:txBody>
                    <a:bodyPr/>
                    <a:lstStyle/>
                    <a:p>
                      <a:pPr algn="ctr"/>
                      <a:r>
                        <a:rPr lang="en-US" sz="1400" b="0" dirty="0">
                          <a:solidFill>
                            <a:schemeClr val="tx1"/>
                          </a:solidFill>
                          <a:latin typeface="Gentona Book"/>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850797000"/>
                  </a:ext>
                </a:extLst>
              </a:tr>
              <a:tr h="692279">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sng" spc="150" dirty="0">
                          <a:solidFill>
                            <a:schemeClr val="tx2"/>
                          </a:solidFill>
                          <a:latin typeface="Gentona Book" pitchFamily="2" charset="77"/>
                          <a:ea typeface="League Spartan" charset="0"/>
                          <a:cs typeface="Poppins" pitchFamily="2" charset="77"/>
                        </a:rPr>
                        <a:t>MITIGAT</a:t>
                      </a:r>
                      <a:r>
                        <a:rPr lang="en-US" sz="1400" b="1" u="sng" spc="150" dirty="0">
                          <a:solidFill>
                            <a:schemeClr val="tx2"/>
                          </a:solidFill>
                          <a:latin typeface="Gentona Book"/>
                          <a:ea typeface="League Spartan" charset="0"/>
                          <a:cs typeface="Poppins" pitchFamily="2" charset="77"/>
                        </a:rPr>
                        <a:t>ION FEE</a:t>
                      </a:r>
                      <a:endParaRPr lang="en-US" sz="1400" b="1" u="sng" spc="150" dirty="0">
                        <a:solidFill>
                          <a:schemeClr val="tx2"/>
                        </a:solidFill>
                        <a:latin typeface="Gentona Book" pitchFamily="2" charset="77"/>
                        <a:ea typeface="League Spartan" charset="0"/>
                        <a:cs typeface="Poppins" pitchFamily="2" charset="77"/>
                      </a:endParaRPr>
                    </a:p>
                  </a:txBody>
                  <a:tcPr anchor="ctr">
                    <a:lnR w="28575" cap="flat" cmpd="sng" algn="ctr">
                      <a:solidFill>
                        <a:schemeClr val="bg1">
                          <a:lumMod val="75000"/>
                        </a:schemeClr>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tc hMerge="1">
                  <a:txBody>
                    <a:bodyPr/>
                    <a:lstStyle/>
                    <a:p>
                      <a:pPr algn="ctr"/>
                      <a:endParaRPr lang="en-US" sz="1400" b="1" dirty="0">
                        <a:solidFill>
                          <a:schemeClr val="tx1"/>
                        </a:solidFill>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bg2">
                        <a:lumMod val="20000"/>
                        <a:lumOff val="80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latin typeface="Gentona Book"/>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latin typeface="Gentona Book"/>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bg2">
                        <a:lumMod val="20000"/>
                        <a:lumOff val="80000"/>
                      </a:schemeClr>
                    </a:solidFill>
                  </a:tcPr>
                </a:tc>
                <a:extLst>
                  <a:ext uri="{0D108BD9-81ED-4DB2-BD59-A6C34878D82A}">
                    <a16:rowId xmlns:a16="http://schemas.microsoft.com/office/drawing/2014/main" val="2606700144"/>
                  </a:ext>
                </a:extLst>
              </a:tr>
            </a:tbl>
          </a:graphicData>
        </a:graphic>
      </p:graphicFrame>
    </p:spTree>
    <p:extLst>
      <p:ext uri="{BB962C8B-B14F-4D97-AF65-F5344CB8AC3E}">
        <p14:creationId xmlns:p14="http://schemas.microsoft.com/office/powerpoint/2010/main" val="4160158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FCF946-1A69-5041-9411-6EAC906A37B6}"/>
              </a:ext>
            </a:extLst>
          </p:cNvPr>
          <p:cNvSpPr>
            <a:spLocks noGrp="1"/>
          </p:cNvSpPr>
          <p:nvPr>
            <p:ph type="body" sz="quarter" idx="18"/>
          </p:nvPr>
        </p:nvSpPr>
        <p:spPr>
          <a:xfrm>
            <a:off x="243529" y="1652013"/>
            <a:ext cx="5827071" cy="413340"/>
          </a:xfrm>
        </p:spPr>
        <p:txBody>
          <a:bodyPr/>
          <a:lstStyle/>
          <a:p>
            <a:r>
              <a:rPr lang="en-US" dirty="0"/>
              <a:t>Landscape Plan</a:t>
            </a:r>
          </a:p>
          <a:p>
            <a:endParaRPr lang="en-US" dirty="0"/>
          </a:p>
        </p:txBody>
      </p:sp>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a:xfrm>
            <a:off x="243529" y="2730500"/>
            <a:ext cx="3246803" cy="3865563"/>
          </a:xfrm>
        </p:spPr>
        <p:txBody>
          <a:bodyPr/>
          <a:lstStyle/>
          <a:p>
            <a:pPr marL="228600" indent="-219075">
              <a:spcAft>
                <a:spcPts val="1000"/>
              </a:spcAft>
              <a:buFont typeface="Arial" panose="020B0604020202020204" pitchFamily="34" charset="0"/>
              <a:buChar char="•"/>
            </a:pPr>
            <a:r>
              <a:rPr lang="en-US" dirty="0"/>
              <a:t>Example: The project is located in precinct 1</a:t>
            </a:r>
          </a:p>
          <a:p>
            <a:pPr marL="228600" indent="-219075">
              <a:spcAft>
                <a:spcPts val="1000"/>
              </a:spcAft>
              <a:buFont typeface="Arial" panose="020B0604020202020204" pitchFamily="34" charset="0"/>
              <a:buChar char="•"/>
            </a:pPr>
            <a:r>
              <a:rPr lang="en-US" dirty="0"/>
              <a:t>Example: The project is using all plant species from the Landscape Master Plan plant palette</a:t>
            </a:r>
          </a:p>
        </p:txBody>
      </p:sp>
      <p:sp>
        <p:nvSpPr>
          <p:cNvPr id="4" name="Text Placeholder 3">
            <a:extLst>
              <a:ext uri="{FF2B5EF4-FFF2-40B4-BE49-F238E27FC236}">
                <a16:creationId xmlns:a16="http://schemas.microsoft.com/office/drawing/2014/main" id="{795D4367-8E89-6B46-A925-B0C394AC889B}"/>
              </a:ext>
            </a:extLst>
          </p:cNvPr>
          <p:cNvSpPr>
            <a:spLocks noGrp="1"/>
          </p:cNvSpPr>
          <p:nvPr>
            <p:ph type="body" sz="quarter" idx="20"/>
          </p:nvPr>
        </p:nvSpPr>
        <p:spPr>
          <a:xfrm>
            <a:off x="4170557" y="1652014"/>
            <a:ext cx="7448420" cy="4944050"/>
          </a:xfrm>
        </p:spPr>
        <p:txBody>
          <a:bodyPr/>
          <a:lstStyle/>
          <a:p>
            <a:pPr marL="9525" algn="ctr"/>
            <a:br>
              <a:rPr lang="en-US" dirty="0"/>
            </a:b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show the landscape plan</a:t>
            </a:r>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592783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FCF946-1A69-5041-9411-6EAC906A37B6}"/>
              </a:ext>
            </a:extLst>
          </p:cNvPr>
          <p:cNvSpPr>
            <a:spLocks noGrp="1"/>
          </p:cNvSpPr>
          <p:nvPr>
            <p:ph type="body" sz="quarter" idx="18"/>
          </p:nvPr>
        </p:nvSpPr>
        <p:spPr>
          <a:xfrm>
            <a:off x="243529" y="1652013"/>
            <a:ext cx="5827071" cy="413340"/>
          </a:xfrm>
        </p:spPr>
        <p:txBody>
          <a:bodyPr/>
          <a:lstStyle/>
          <a:p>
            <a:r>
              <a:rPr lang="en-US" dirty="0"/>
              <a:t>Landscape Plan – Sustainability Features</a:t>
            </a:r>
          </a:p>
          <a:p>
            <a:endParaRPr lang="en-US" dirty="0"/>
          </a:p>
        </p:txBody>
      </p:sp>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a:xfrm>
            <a:off x="243529" y="2730500"/>
            <a:ext cx="3246803" cy="3865563"/>
          </a:xfrm>
        </p:spPr>
        <p:txBody>
          <a:bodyPr/>
          <a:lstStyle/>
          <a:p>
            <a:pPr marL="228600" indent="-219075">
              <a:spcAft>
                <a:spcPts val="1000"/>
              </a:spcAft>
              <a:buFont typeface="Arial" panose="020B0604020202020204" pitchFamily="34" charset="0"/>
              <a:buChar char="•"/>
            </a:pPr>
            <a:r>
              <a:rPr lang="en-US" dirty="0"/>
              <a:t>Example: The project is located in precinct 1</a:t>
            </a:r>
          </a:p>
          <a:p>
            <a:pPr marL="228600" indent="-219075">
              <a:spcAft>
                <a:spcPts val="1000"/>
              </a:spcAft>
              <a:buFont typeface="Arial" panose="020B0604020202020204" pitchFamily="34" charset="0"/>
              <a:buChar char="•"/>
            </a:pPr>
            <a:r>
              <a:rPr lang="en-US" dirty="0"/>
              <a:t>Example: The project is using plant species from the Landscape Master Plan plant palette</a:t>
            </a:r>
          </a:p>
        </p:txBody>
      </p:sp>
      <p:sp>
        <p:nvSpPr>
          <p:cNvPr id="4" name="Text Placeholder 3">
            <a:extLst>
              <a:ext uri="{FF2B5EF4-FFF2-40B4-BE49-F238E27FC236}">
                <a16:creationId xmlns:a16="http://schemas.microsoft.com/office/drawing/2014/main" id="{795D4367-8E89-6B46-A925-B0C394AC889B}"/>
              </a:ext>
            </a:extLst>
          </p:cNvPr>
          <p:cNvSpPr>
            <a:spLocks noGrp="1"/>
          </p:cNvSpPr>
          <p:nvPr>
            <p:ph type="body" sz="quarter" idx="20"/>
          </p:nvPr>
        </p:nvSpPr>
        <p:spPr>
          <a:xfrm>
            <a:off x="4170557" y="1652014"/>
            <a:ext cx="7448420" cy="4944050"/>
          </a:xfrm>
        </p:spPr>
        <p:txBody>
          <a:bodyPr/>
          <a:lstStyle/>
          <a:p>
            <a:pPr marL="9525" algn="ctr"/>
            <a:br>
              <a:rPr lang="en-US" dirty="0"/>
            </a:b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pictures that highlight the sustainability features in the landscape plan</a:t>
            </a:r>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796920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CF3121F-FC62-6152-85A6-35B35B5069A4}"/>
              </a:ext>
            </a:extLst>
          </p:cNvPr>
          <p:cNvSpPr>
            <a:spLocks noGrp="1"/>
          </p:cNvSpPr>
          <p:nvPr>
            <p:ph type="body" sz="quarter" idx="18"/>
          </p:nvPr>
        </p:nvSpPr>
        <p:spPr>
          <a:xfrm>
            <a:off x="2509292" y="3106876"/>
            <a:ext cx="9523930" cy="644244"/>
          </a:xfrm>
        </p:spPr>
        <p:txBody>
          <a:bodyPr/>
          <a:lstStyle/>
          <a:p>
            <a:r>
              <a:rPr lang="en-US" sz="3200" b="0" dirty="0">
                <a:latin typeface="Gentona Bold"/>
              </a:rPr>
              <a:t>Example: A motion to approve the project as presented.</a:t>
            </a:r>
          </a:p>
        </p:txBody>
      </p:sp>
      <p:sp>
        <p:nvSpPr>
          <p:cNvPr id="3" name="Text Placeholder 2">
            <a:extLst>
              <a:ext uri="{FF2B5EF4-FFF2-40B4-BE49-F238E27FC236}">
                <a16:creationId xmlns:a16="http://schemas.microsoft.com/office/drawing/2014/main" id="{8AEC1AC4-8BEF-91DA-9942-A698F8731CDF}"/>
              </a:ext>
            </a:extLst>
          </p:cNvPr>
          <p:cNvSpPr>
            <a:spLocks noGrp="1"/>
          </p:cNvSpPr>
          <p:nvPr>
            <p:ph type="body" sz="quarter" idx="19"/>
          </p:nvPr>
        </p:nvSpPr>
        <p:spPr/>
        <p:txBody>
          <a:bodyPr/>
          <a:lstStyle/>
          <a:p>
            <a:r>
              <a:rPr lang="en-US" sz="2400" cap="small" dirty="0"/>
              <a:t>PROJECT NUMBER &amp; NAME</a:t>
            </a:r>
          </a:p>
        </p:txBody>
      </p:sp>
      <p:pic>
        <p:nvPicPr>
          <p:cNvPr id="4" name="Picture 3">
            <a:extLst>
              <a:ext uri="{FF2B5EF4-FFF2-40B4-BE49-F238E27FC236}">
                <a16:creationId xmlns:a16="http://schemas.microsoft.com/office/drawing/2014/main" id="{454F4E57-E8E5-CE51-1E61-12661EECB8E6}"/>
              </a:ext>
            </a:extLst>
          </p:cNvPr>
          <p:cNvPicPr>
            <a:picLocks noChangeAspect="1"/>
          </p:cNvPicPr>
          <p:nvPr/>
        </p:nvPicPr>
        <p:blipFill>
          <a:blip r:embed="rId3"/>
          <a:stretch>
            <a:fillRect/>
          </a:stretch>
        </p:blipFill>
        <p:spPr>
          <a:xfrm>
            <a:off x="747594" y="3025892"/>
            <a:ext cx="806212" cy="806212"/>
          </a:xfrm>
          <a:prstGeom prst="rect">
            <a:avLst/>
          </a:prstGeom>
        </p:spPr>
      </p:pic>
    </p:spTree>
    <p:extLst>
      <p:ext uri="{BB962C8B-B14F-4D97-AF65-F5344CB8AC3E}">
        <p14:creationId xmlns:p14="http://schemas.microsoft.com/office/powerpoint/2010/main" val="4272404040"/>
      </p:ext>
    </p:extLst>
  </p:cSld>
  <p:clrMapOvr>
    <a:masterClrMapping/>
  </p:clrMapOvr>
</p:sld>
</file>

<file path=ppt/theme/theme1.xml><?xml version="1.0" encoding="utf-8"?>
<a:theme xmlns:a="http://schemas.openxmlformats.org/drawingml/2006/main" name="Bol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F2A395A2-89CB-214A-A26C-5AF364AB8381}"/>
    </a:ext>
  </a:extLst>
</a:theme>
</file>

<file path=ppt/theme/theme2.xml><?xml version="1.0" encoding="utf-8"?>
<a:theme xmlns:a="http://schemas.openxmlformats.org/drawingml/2006/main" name="Streamline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D6A81589-AA4C-3443-B235-D68CAA1074B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TotalTime>
  <Words>1031</Words>
  <Application>Microsoft Office PowerPoint</Application>
  <PresentationFormat>Widescreen</PresentationFormat>
  <Paragraphs>113</Paragraphs>
  <Slides>9</Slides>
  <Notes>8</Notes>
  <HiddenSlides>0</HiddenSlides>
  <MMClips>0</MMClips>
  <ScaleCrop>false</ScaleCrop>
  <HeadingPairs>
    <vt:vector size="6" baseType="variant">
      <vt:variant>
        <vt:lpstr>Fonts Used</vt:lpstr>
      </vt:variant>
      <vt:variant>
        <vt:i4>17</vt:i4>
      </vt:variant>
      <vt:variant>
        <vt:lpstr>Theme</vt:lpstr>
      </vt:variant>
      <vt:variant>
        <vt:i4>2</vt:i4>
      </vt:variant>
      <vt:variant>
        <vt:lpstr>Slide Titles</vt:lpstr>
      </vt:variant>
      <vt:variant>
        <vt:i4>9</vt:i4>
      </vt:variant>
    </vt:vector>
  </HeadingPairs>
  <TitlesOfParts>
    <vt:vector size="28" baseType="lpstr">
      <vt:lpstr>Arial</vt:lpstr>
      <vt:lpstr>Calibri</vt:lpstr>
      <vt:lpstr>Gentona</vt:lpstr>
      <vt:lpstr>Gentona Bold</vt:lpstr>
      <vt:lpstr>Gentona Book</vt:lpstr>
      <vt:lpstr>Gentona Light</vt:lpstr>
      <vt:lpstr>Gentona Medium</vt:lpstr>
      <vt:lpstr>Gentona Medium Italic</vt:lpstr>
      <vt:lpstr>Gentona SemiBold Italic</vt:lpstr>
      <vt:lpstr>Obviously Extd Blck</vt:lpstr>
      <vt:lpstr>Obviously Extd Medi</vt:lpstr>
      <vt:lpstr>Obviously Wide Blck</vt:lpstr>
      <vt:lpstr>Obviously Wide Bold</vt:lpstr>
      <vt:lpstr>Obviously Wide Lght</vt:lpstr>
      <vt:lpstr>Obviously Wide Medi</vt:lpstr>
      <vt:lpstr>Obviously Wide Semi</vt:lpstr>
      <vt:lpstr>Obviously-WideLghtItalic</vt:lpstr>
      <vt:lpstr>Bold Momentum</vt:lpstr>
      <vt:lpstr>Streamlined Momentum</vt:lpstr>
      <vt:lpstr>PROJECT NUMBER &amp; NAME (Ex. UF-100 CENTURY TOWER)</vt:lpstr>
      <vt:lpstr>PRESENTATION GUIDELINES</vt:lpstr>
      <vt:lpstr>PROJECT NUMBER &amp; NAME</vt:lpstr>
      <vt:lpstr>PROJECT NUMBER &amp; NAME</vt:lpstr>
      <vt:lpstr>PROJECT NUMBER &amp; NAME</vt:lpstr>
      <vt:lpstr>PROJECT NUMBER &amp; NAME</vt:lpstr>
      <vt:lpstr>PROJECT NUMBER &amp; NAME</vt:lpstr>
      <vt:lpstr>PROJECT NUMBER &amp; NAME</vt:lpstr>
      <vt:lpstr>PowerPoint Presentation</vt:lpstr>
    </vt:vector>
  </TitlesOfParts>
  <Company>University of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NUMBER &amp; NAME (Ex. UF-100 CENTURY TOWER)</dc:title>
  <dc:creator>Mandell,Rachel C</dc:creator>
  <cp:lastModifiedBy>Mandell,Rachel C</cp:lastModifiedBy>
  <cp:revision>21</cp:revision>
  <dcterms:created xsi:type="dcterms:W3CDTF">2024-01-25T19:02:55Z</dcterms:created>
  <dcterms:modified xsi:type="dcterms:W3CDTF">2024-01-25T22:07:38Z</dcterms:modified>
</cp:coreProperties>
</file>